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5" r:id="rId6"/>
    <p:sldId id="264" r:id="rId7"/>
    <p:sldId id="263" r:id="rId8"/>
    <p:sldId id="266" r:id="rId9"/>
    <p:sldId id="259" r:id="rId10"/>
    <p:sldId id="267" r:id="rId11"/>
    <p:sldId id="268" r:id="rId12"/>
    <p:sldId id="269" r:id="rId13"/>
    <p:sldId id="270" r:id="rId14"/>
    <p:sldId id="260" r:id="rId15"/>
    <p:sldId id="272" r:id="rId16"/>
    <p:sldId id="274" r:id="rId17"/>
    <p:sldId id="273" r:id="rId18"/>
    <p:sldId id="271" r:id="rId19"/>
    <p:sldId id="261" r:id="rId20"/>
    <p:sldId id="275" r:id="rId21"/>
    <p:sldId id="276" r:id="rId22"/>
    <p:sldId id="277" r:id="rId23"/>
    <p:sldId id="278" r:id="rId24"/>
    <p:sldId id="262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B0B0"/>
    <a:srgbClr val="BC9E5A"/>
    <a:srgbClr val="A8BCAE"/>
    <a:srgbClr val="607C8B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01" y="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9E610-6B16-4627-916B-405E9265B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EFF7D-C002-4E95-855D-46A231E3E1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Freeform 10"/>
          <p:cNvSpPr/>
          <p:nvPr/>
        </p:nvSpPr>
        <p:spPr bwMode="auto">
          <a:xfrm>
            <a:off x="3381376" y="549275"/>
            <a:ext cx="5603875" cy="5575300"/>
          </a:xfrm>
          <a:custGeom>
            <a:avLst/>
            <a:gdLst>
              <a:gd name="T0" fmla="*/ 3047 w 3530"/>
              <a:gd name="T1" fmla="*/ 2952 h 3512"/>
              <a:gd name="T2" fmla="*/ 1572 w 3530"/>
              <a:gd name="T3" fmla="*/ 3512 h 3512"/>
              <a:gd name="T4" fmla="*/ 216 w 3530"/>
              <a:gd name="T5" fmla="*/ 2705 h 3512"/>
              <a:gd name="T6" fmla="*/ 0 w 3530"/>
              <a:gd name="T7" fmla="*/ 1144 h 3512"/>
              <a:gd name="T8" fmla="*/ 1086 w 3530"/>
              <a:gd name="T9" fmla="*/ 0 h 3512"/>
              <a:gd name="T10" fmla="*/ 2658 w 3530"/>
              <a:gd name="T11" fmla="*/ 137 h 3512"/>
              <a:gd name="T12" fmla="*/ 3530 w 3530"/>
              <a:gd name="T13" fmla="*/ 1451 h 3512"/>
              <a:gd name="T14" fmla="*/ 3047 w 3530"/>
              <a:gd name="T15" fmla="*/ 2952 h 3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0" h="3512">
                <a:moveTo>
                  <a:pt x="3047" y="2952"/>
                </a:moveTo>
                <a:lnTo>
                  <a:pt x="1572" y="3512"/>
                </a:lnTo>
                <a:lnTo>
                  <a:pt x="216" y="2705"/>
                </a:lnTo>
                <a:lnTo>
                  <a:pt x="0" y="1144"/>
                </a:lnTo>
                <a:lnTo>
                  <a:pt x="1086" y="0"/>
                </a:lnTo>
                <a:lnTo>
                  <a:pt x="2658" y="137"/>
                </a:lnTo>
                <a:lnTo>
                  <a:pt x="3530" y="1451"/>
                </a:lnTo>
                <a:lnTo>
                  <a:pt x="3047" y="2952"/>
                </a:lnTo>
                <a:close/>
              </a:path>
            </a:pathLst>
          </a:custGeom>
          <a:noFill/>
          <a:ln w="33338" cap="flat">
            <a:solidFill>
              <a:srgbClr val="BC9E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11"/>
          <p:cNvSpPr/>
          <p:nvPr/>
        </p:nvSpPr>
        <p:spPr bwMode="auto">
          <a:xfrm>
            <a:off x="3465513" y="403225"/>
            <a:ext cx="5545138" cy="5621338"/>
          </a:xfrm>
          <a:custGeom>
            <a:avLst/>
            <a:gdLst>
              <a:gd name="T0" fmla="*/ 2731 w 3493"/>
              <a:gd name="T1" fmla="*/ 3273 h 3541"/>
              <a:gd name="T2" fmla="*/ 1177 w 3493"/>
              <a:gd name="T3" fmla="*/ 3541 h 3541"/>
              <a:gd name="T4" fmla="*/ 0 w 3493"/>
              <a:gd name="T5" fmla="*/ 2490 h 3541"/>
              <a:gd name="T6" fmla="*/ 84 w 3493"/>
              <a:gd name="T7" fmla="*/ 915 h 3541"/>
              <a:gd name="T8" fmla="*/ 1369 w 3493"/>
              <a:gd name="T9" fmla="*/ 0 h 3541"/>
              <a:gd name="T10" fmla="*/ 2886 w 3493"/>
              <a:gd name="T11" fmla="*/ 434 h 3541"/>
              <a:gd name="T12" fmla="*/ 3493 w 3493"/>
              <a:gd name="T13" fmla="*/ 1890 h 3541"/>
              <a:gd name="T14" fmla="*/ 2731 w 3493"/>
              <a:gd name="T15" fmla="*/ 3273 h 3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93" h="3541">
                <a:moveTo>
                  <a:pt x="2731" y="3273"/>
                </a:moveTo>
                <a:lnTo>
                  <a:pt x="1177" y="3541"/>
                </a:lnTo>
                <a:lnTo>
                  <a:pt x="0" y="2490"/>
                </a:lnTo>
                <a:lnTo>
                  <a:pt x="84" y="915"/>
                </a:lnTo>
                <a:lnTo>
                  <a:pt x="1369" y="0"/>
                </a:lnTo>
                <a:lnTo>
                  <a:pt x="2886" y="434"/>
                </a:lnTo>
                <a:lnTo>
                  <a:pt x="3493" y="1890"/>
                </a:lnTo>
                <a:lnTo>
                  <a:pt x="2731" y="3273"/>
                </a:lnTo>
                <a:close/>
              </a:path>
            </a:pathLst>
          </a:custGeom>
          <a:noFill/>
          <a:ln w="33338" cap="flat">
            <a:solidFill>
              <a:srgbClr val="BC9E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40" name="组合 339"/>
          <p:cNvGrpSpPr/>
          <p:nvPr/>
        </p:nvGrpSpPr>
        <p:grpSpPr>
          <a:xfrm>
            <a:off x="6302375" y="2660650"/>
            <a:ext cx="3087689" cy="3805238"/>
            <a:chOff x="6302375" y="2660650"/>
            <a:chExt cx="3087689" cy="3805238"/>
          </a:xfrm>
        </p:grpSpPr>
        <p:sp>
          <p:nvSpPr>
            <p:cNvPr id="140" name="Freeform 5"/>
            <p:cNvSpPr/>
            <p:nvPr/>
          </p:nvSpPr>
          <p:spPr bwMode="auto">
            <a:xfrm>
              <a:off x="6619876" y="5230813"/>
              <a:ext cx="1519238" cy="463550"/>
            </a:xfrm>
            <a:custGeom>
              <a:avLst/>
              <a:gdLst>
                <a:gd name="T0" fmla="*/ 364 w 364"/>
                <a:gd name="T1" fmla="*/ 0 h 111"/>
                <a:gd name="T2" fmla="*/ 235 w 364"/>
                <a:gd name="T3" fmla="*/ 50 h 111"/>
                <a:gd name="T4" fmla="*/ 0 w 364"/>
                <a:gd name="T5" fmla="*/ 89 h 111"/>
                <a:gd name="T6" fmla="*/ 139 w 364"/>
                <a:gd name="T7" fmla="*/ 95 h 111"/>
                <a:gd name="T8" fmla="*/ 272 w 364"/>
                <a:gd name="T9" fmla="*/ 4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111">
                  <a:moveTo>
                    <a:pt x="364" y="0"/>
                  </a:moveTo>
                  <a:cubicBezTo>
                    <a:pt x="324" y="23"/>
                    <a:pt x="280" y="41"/>
                    <a:pt x="235" y="50"/>
                  </a:cubicBezTo>
                  <a:cubicBezTo>
                    <a:pt x="156" y="64"/>
                    <a:pt x="69" y="48"/>
                    <a:pt x="0" y="89"/>
                  </a:cubicBezTo>
                  <a:cubicBezTo>
                    <a:pt x="42" y="111"/>
                    <a:pt x="93" y="108"/>
                    <a:pt x="139" y="95"/>
                  </a:cubicBezTo>
                  <a:cubicBezTo>
                    <a:pt x="184" y="82"/>
                    <a:pt x="227" y="60"/>
                    <a:pt x="272" y="45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6"/>
            <p:cNvSpPr/>
            <p:nvPr/>
          </p:nvSpPr>
          <p:spPr bwMode="auto">
            <a:xfrm>
              <a:off x="6556376" y="5348288"/>
              <a:ext cx="1344613" cy="809625"/>
            </a:xfrm>
            <a:custGeom>
              <a:avLst/>
              <a:gdLst>
                <a:gd name="T0" fmla="*/ 322 w 322"/>
                <a:gd name="T1" fmla="*/ 0 h 194"/>
                <a:gd name="T2" fmla="*/ 270 w 322"/>
                <a:gd name="T3" fmla="*/ 49 h 194"/>
                <a:gd name="T4" fmla="*/ 0 w 322"/>
                <a:gd name="T5" fmla="*/ 184 h 194"/>
                <a:gd name="T6" fmla="*/ 53 w 322"/>
                <a:gd name="T7" fmla="*/ 191 h 194"/>
                <a:gd name="T8" fmla="*/ 106 w 322"/>
                <a:gd name="T9" fmla="*/ 176 h 194"/>
                <a:gd name="T10" fmla="*/ 151 w 322"/>
                <a:gd name="T11" fmla="*/ 154 h 194"/>
                <a:gd name="T12" fmla="*/ 290 w 322"/>
                <a:gd name="T13" fmla="*/ 3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194">
                  <a:moveTo>
                    <a:pt x="322" y="0"/>
                  </a:moveTo>
                  <a:cubicBezTo>
                    <a:pt x="311" y="21"/>
                    <a:pt x="290" y="36"/>
                    <a:pt x="270" y="49"/>
                  </a:cubicBezTo>
                  <a:cubicBezTo>
                    <a:pt x="185" y="103"/>
                    <a:pt x="94" y="148"/>
                    <a:pt x="0" y="184"/>
                  </a:cubicBezTo>
                  <a:cubicBezTo>
                    <a:pt x="16" y="192"/>
                    <a:pt x="35" y="194"/>
                    <a:pt x="53" y="191"/>
                  </a:cubicBezTo>
                  <a:cubicBezTo>
                    <a:pt x="71" y="189"/>
                    <a:pt x="89" y="183"/>
                    <a:pt x="106" y="176"/>
                  </a:cubicBezTo>
                  <a:cubicBezTo>
                    <a:pt x="121" y="170"/>
                    <a:pt x="137" y="163"/>
                    <a:pt x="151" y="154"/>
                  </a:cubicBezTo>
                  <a:cubicBezTo>
                    <a:pt x="203" y="122"/>
                    <a:pt x="242" y="72"/>
                    <a:pt x="290" y="34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7"/>
            <p:cNvSpPr/>
            <p:nvPr/>
          </p:nvSpPr>
          <p:spPr bwMode="auto">
            <a:xfrm>
              <a:off x="6394451" y="5381625"/>
              <a:ext cx="1473200" cy="592138"/>
            </a:xfrm>
            <a:custGeom>
              <a:avLst/>
              <a:gdLst>
                <a:gd name="T0" fmla="*/ 353 w 353"/>
                <a:gd name="T1" fmla="*/ 0 h 142"/>
                <a:gd name="T2" fmla="*/ 212 w 353"/>
                <a:gd name="T3" fmla="*/ 63 h 142"/>
                <a:gd name="T4" fmla="*/ 76 w 353"/>
                <a:gd name="T5" fmla="*/ 101 h 142"/>
                <a:gd name="T6" fmla="*/ 0 w 353"/>
                <a:gd name="T7" fmla="*/ 142 h 142"/>
                <a:gd name="T8" fmla="*/ 55 w 353"/>
                <a:gd name="T9" fmla="*/ 134 h 142"/>
                <a:gd name="T10" fmla="*/ 204 w 353"/>
                <a:gd name="T11" fmla="*/ 87 h 142"/>
                <a:gd name="T12" fmla="*/ 340 w 353"/>
                <a:gd name="T13" fmla="*/ 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3" h="142">
                  <a:moveTo>
                    <a:pt x="353" y="0"/>
                  </a:moveTo>
                  <a:cubicBezTo>
                    <a:pt x="309" y="27"/>
                    <a:pt x="262" y="48"/>
                    <a:pt x="212" y="63"/>
                  </a:cubicBezTo>
                  <a:cubicBezTo>
                    <a:pt x="167" y="76"/>
                    <a:pt x="120" y="84"/>
                    <a:pt x="76" y="101"/>
                  </a:cubicBezTo>
                  <a:cubicBezTo>
                    <a:pt x="49" y="112"/>
                    <a:pt x="23" y="125"/>
                    <a:pt x="0" y="142"/>
                  </a:cubicBezTo>
                  <a:cubicBezTo>
                    <a:pt x="18" y="138"/>
                    <a:pt x="36" y="137"/>
                    <a:pt x="55" y="134"/>
                  </a:cubicBezTo>
                  <a:cubicBezTo>
                    <a:pt x="107" y="127"/>
                    <a:pt x="157" y="110"/>
                    <a:pt x="204" y="87"/>
                  </a:cubicBezTo>
                  <a:cubicBezTo>
                    <a:pt x="251" y="64"/>
                    <a:pt x="296" y="36"/>
                    <a:pt x="340" y="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8"/>
            <p:cNvSpPr/>
            <p:nvPr/>
          </p:nvSpPr>
          <p:spPr bwMode="auto">
            <a:xfrm>
              <a:off x="7191376" y="5210175"/>
              <a:ext cx="976313" cy="142875"/>
            </a:xfrm>
            <a:custGeom>
              <a:avLst/>
              <a:gdLst>
                <a:gd name="T0" fmla="*/ 228 w 234"/>
                <a:gd name="T1" fmla="*/ 0 h 34"/>
                <a:gd name="T2" fmla="*/ 127 w 234"/>
                <a:gd name="T3" fmla="*/ 19 h 34"/>
                <a:gd name="T4" fmla="*/ 44 w 234"/>
                <a:gd name="T5" fmla="*/ 26 h 34"/>
                <a:gd name="T6" fmla="*/ 0 w 234"/>
                <a:gd name="T7" fmla="*/ 34 h 34"/>
                <a:gd name="T8" fmla="*/ 114 w 234"/>
                <a:gd name="T9" fmla="*/ 2 h 34"/>
                <a:gd name="T10" fmla="*/ 234 w 23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34">
                  <a:moveTo>
                    <a:pt x="228" y="0"/>
                  </a:moveTo>
                  <a:cubicBezTo>
                    <a:pt x="196" y="13"/>
                    <a:pt x="162" y="16"/>
                    <a:pt x="127" y="19"/>
                  </a:cubicBezTo>
                  <a:cubicBezTo>
                    <a:pt x="99" y="21"/>
                    <a:pt x="72" y="24"/>
                    <a:pt x="44" y="26"/>
                  </a:cubicBezTo>
                  <a:cubicBezTo>
                    <a:pt x="29" y="28"/>
                    <a:pt x="14" y="29"/>
                    <a:pt x="0" y="34"/>
                  </a:cubicBezTo>
                  <a:cubicBezTo>
                    <a:pt x="32" y="11"/>
                    <a:pt x="74" y="4"/>
                    <a:pt x="114" y="2"/>
                  </a:cubicBezTo>
                  <a:cubicBezTo>
                    <a:pt x="154" y="1"/>
                    <a:pt x="194" y="4"/>
                    <a:pt x="234" y="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9"/>
            <p:cNvSpPr/>
            <p:nvPr/>
          </p:nvSpPr>
          <p:spPr bwMode="auto">
            <a:xfrm>
              <a:off x="7688263" y="5230813"/>
              <a:ext cx="441325" cy="714375"/>
            </a:xfrm>
            <a:custGeom>
              <a:avLst/>
              <a:gdLst>
                <a:gd name="T0" fmla="*/ 104 w 106"/>
                <a:gd name="T1" fmla="*/ 0 h 171"/>
                <a:gd name="T2" fmla="*/ 40 w 106"/>
                <a:gd name="T3" fmla="*/ 74 h 171"/>
                <a:gd name="T4" fmla="*/ 18 w 106"/>
                <a:gd name="T5" fmla="*/ 111 h 171"/>
                <a:gd name="T6" fmla="*/ 0 w 106"/>
                <a:gd name="T7" fmla="*/ 171 h 171"/>
                <a:gd name="T8" fmla="*/ 60 w 106"/>
                <a:gd name="T9" fmla="*/ 90 h 171"/>
                <a:gd name="T10" fmla="*/ 106 w 106"/>
                <a:gd name="T11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71">
                  <a:moveTo>
                    <a:pt x="104" y="0"/>
                  </a:moveTo>
                  <a:cubicBezTo>
                    <a:pt x="77" y="18"/>
                    <a:pt x="58" y="47"/>
                    <a:pt x="40" y="74"/>
                  </a:cubicBezTo>
                  <a:cubicBezTo>
                    <a:pt x="32" y="86"/>
                    <a:pt x="24" y="98"/>
                    <a:pt x="18" y="111"/>
                  </a:cubicBezTo>
                  <a:cubicBezTo>
                    <a:pt x="9" y="130"/>
                    <a:pt x="4" y="150"/>
                    <a:pt x="0" y="171"/>
                  </a:cubicBezTo>
                  <a:cubicBezTo>
                    <a:pt x="15" y="141"/>
                    <a:pt x="38" y="116"/>
                    <a:pt x="60" y="90"/>
                  </a:cubicBezTo>
                  <a:cubicBezTo>
                    <a:pt x="81" y="64"/>
                    <a:pt x="100" y="35"/>
                    <a:pt x="106" y="1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147"/>
            <p:cNvSpPr/>
            <p:nvPr/>
          </p:nvSpPr>
          <p:spPr bwMode="auto">
            <a:xfrm>
              <a:off x="7408863" y="4108450"/>
              <a:ext cx="1222375" cy="1982788"/>
            </a:xfrm>
            <a:custGeom>
              <a:avLst/>
              <a:gdLst>
                <a:gd name="T0" fmla="*/ 3 w 293"/>
                <a:gd name="T1" fmla="*/ 474 h 475"/>
                <a:gd name="T2" fmla="*/ 104 w 293"/>
                <a:gd name="T3" fmla="*/ 385 h 475"/>
                <a:gd name="T4" fmla="*/ 186 w 293"/>
                <a:gd name="T5" fmla="*/ 260 h 475"/>
                <a:gd name="T6" fmla="*/ 253 w 293"/>
                <a:gd name="T7" fmla="*/ 133 h 475"/>
                <a:gd name="T8" fmla="*/ 293 w 293"/>
                <a:gd name="T9" fmla="*/ 2 h 475"/>
                <a:gd name="T10" fmla="*/ 289 w 293"/>
                <a:gd name="T11" fmla="*/ 2 h 475"/>
                <a:gd name="T12" fmla="*/ 271 w 293"/>
                <a:gd name="T13" fmla="*/ 69 h 475"/>
                <a:gd name="T14" fmla="*/ 245 w 293"/>
                <a:gd name="T15" fmla="*/ 137 h 475"/>
                <a:gd name="T16" fmla="*/ 181 w 293"/>
                <a:gd name="T17" fmla="*/ 258 h 475"/>
                <a:gd name="T18" fmla="*/ 108 w 293"/>
                <a:gd name="T19" fmla="*/ 371 h 475"/>
                <a:gd name="T20" fmla="*/ 1 w 293"/>
                <a:gd name="T21" fmla="*/ 473 h 475"/>
                <a:gd name="T22" fmla="*/ 3 w 293"/>
                <a:gd name="T23" fmla="*/ 474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3" h="475">
                  <a:moveTo>
                    <a:pt x="3" y="474"/>
                  </a:moveTo>
                  <a:cubicBezTo>
                    <a:pt x="40" y="448"/>
                    <a:pt x="75" y="421"/>
                    <a:pt x="104" y="385"/>
                  </a:cubicBezTo>
                  <a:cubicBezTo>
                    <a:pt x="134" y="346"/>
                    <a:pt x="160" y="303"/>
                    <a:pt x="186" y="260"/>
                  </a:cubicBezTo>
                  <a:cubicBezTo>
                    <a:pt x="211" y="220"/>
                    <a:pt x="234" y="177"/>
                    <a:pt x="253" y="133"/>
                  </a:cubicBezTo>
                  <a:cubicBezTo>
                    <a:pt x="270" y="93"/>
                    <a:pt x="289" y="47"/>
                    <a:pt x="293" y="2"/>
                  </a:cubicBezTo>
                  <a:cubicBezTo>
                    <a:pt x="293" y="0"/>
                    <a:pt x="289" y="0"/>
                    <a:pt x="289" y="2"/>
                  </a:cubicBezTo>
                  <a:cubicBezTo>
                    <a:pt x="282" y="24"/>
                    <a:pt x="278" y="47"/>
                    <a:pt x="271" y="69"/>
                  </a:cubicBezTo>
                  <a:cubicBezTo>
                    <a:pt x="263" y="92"/>
                    <a:pt x="255" y="115"/>
                    <a:pt x="245" y="137"/>
                  </a:cubicBezTo>
                  <a:cubicBezTo>
                    <a:pt x="227" y="179"/>
                    <a:pt x="205" y="219"/>
                    <a:pt x="181" y="258"/>
                  </a:cubicBezTo>
                  <a:cubicBezTo>
                    <a:pt x="158" y="296"/>
                    <a:pt x="134" y="334"/>
                    <a:pt x="108" y="371"/>
                  </a:cubicBezTo>
                  <a:cubicBezTo>
                    <a:pt x="79" y="411"/>
                    <a:pt x="41" y="442"/>
                    <a:pt x="1" y="473"/>
                  </a:cubicBezTo>
                  <a:cubicBezTo>
                    <a:pt x="0" y="473"/>
                    <a:pt x="2" y="475"/>
                    <a:pt x="3" y="47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148"/>
            <p:cNvSpPr/>
            <p:nvPr/>
          </p:nvSpPr>
          <p:spPr bwMode="auto">
            <a:xfrm>
              <a:off x="7883526" y="5627688"/>
              <a:ext cx="17463" cy="158750"/>
            </a:xfrm>
            <a:custGeom>
              <a:avLst/>
              <a:gdLst>
                <a:gd name="T0" fmla="*/ 0 w 4"/>
                <a:gd name="T1" fmla="*/ 37 h 38"/>
                <a:gd name="T2" fmla="*/ 3 w 4"/>
                <a:gd name="T3" fmla="*/ 1 h 38"/>
                <a:gd name="T4" fmla="*/ 0 w 4"/>
                <a:gd name="T5" fmla="*/ 2 h 38"/>
                <a:gd name="T6" fmla="*/ 0 w 4"/>
                <a:gd name="T7" fmla="*/ 37 h 38"/>
                <a:gd name="T8" fmla="*/ 0 w 4"/>
                <a:gd name="T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8">
                  <a:moveTo>
                    <a:pt x="0" y="37"/>
                  </a:moveTo>
                  <a:cubicBezTo>
                    <a:pt x="4" y="26"/>
                    <a:pt x="4" y="13"/>
                    <a:pt x="3" y="1"/>
                  </a:cubicBezTo>
                  <a:cubicBezTo>
                    <a:pt x="3" y="0"/>
                    <a:pt x="0" y="0"/>
                    <a:pt x="0" y="2"/>
                  </a:cubicBezTo>
                  <a:cubicBezTo>
                    <a:pt x="3" y="14"/>
                    <a:pt x="0" y="25"/>
                    <a:pt x="0" y="37"/>
                  </a:cubicBezTo>
                  <a:cubicBezTo>
                    <a:pt x="0" y="37"/>
                    <a:pt x="0" y="38"/>
                    <a:pt x="0" y="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149"/>
            <p:cNvSpPr/>
            <p:nvPr/>
          </p:nvSpPr>
          <p:spPr bwMode="auto">
            <a:xfrm>
              <a:off x="7804151" y="5635625"/>
              <a:ext cx="88900" cy="42863"/>
            </a:xfrm>
            <a:custGeom>
              <a:avLst/>
              <a:gdLst>
                <a:gd name="T0" fmla="*/ 2 w 21"/>
                <a:gd name="T1" fmla="*/ 10 h 10"/>
                <a:gd name="T2" fmla="*/ 10 w 21"/>
                <a:gd name="T3" fmla="*/ 6 h 10"/>
                <a:gd name="T4" fmla="*/ 20 w 21"/>
                <a:gd name="T5" fmla="*/ 3 h 10"/>
                <a:gd name="T6" fmla="*/ 19 w 21"/>
                <a:gd name="T7" fmla="*/ 0 h 10"/>
                <a:gd name="T8" fmla="*/ 1 w 21"/>
                <a:gd name="T9" fmla="*/ 8 h 10"/>
                <a:gd name="T10" fmla="*/ 2 w 21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2" y="10"/>
                  </a:moveTo>
                  <a:cubicBezTo>
                    <a:pt x="5" y="9"/>
                    <a:pt x="7" y="8"/>
                    <a:pt x="10" y="6"/>
                  </a:cubicBezTo>
                  <a:cubicBezTo>
                    <a:pt x="13" y="5"/>
                    <a:pt x="16" y="4"/>
                    <a:pt x="20" y="3"/>
                  </a:cubicBezTo>
                  <a:cubicBezTo>
                    <a:pt x="21" y="2"/>
                    <a:pt x="21" y="0"/>
                    <a:pt x="19" y="0"/>
                  </a:cubicBezTo>
                  <a:cubicBezTo>
                    <a:pt x="13" y="1"/>
                    <a:pt x="7" y="5"/>
                    <a:pt x="1" y="8"/>
                  </a:cubicBezTo>
                  <a:cubicBezTo>
                    <a:pt x="0" y="8"/>
                    <a:pt x="1" y="10"/>
                    <a:pt x="2" y="1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150"/>
            <p:cNvSpPr/>
            <p:nvPr/>
          </p:nvSpPr>
          <p:spPr bwMode="auto">
            <a:xfrm>
              <a:off x="7808913" y="5711825"/>
              <a:ext cx="25400" cy="136525"/>
            </a:xfrm>
            <a:custGeom>
              <a:avLst/>
              <a:gdLst>
                <a:gd name="T0" fmla="*/ 0 w 6"/>
                <a:gd name="T1" fmla="*/ 32 h 33"/>
                <a:gd name="T2" fmla="*/ 6 w 6"/>
                <a:gd name="T3" fmla="*/ 2 h 33"/>
                <a:gd name="T4" fmla="*/ 4 w 6"/>
                <a:gd name="T5" fmla="*/ 2 h 33"/>
                <a:gd name="T6" fmla="*/ 0 w 6"/>
                <a:gd name="T7" fmla="*/ 32 h 33"/>
                <a:gd name="T8" fmla="*/ 0 w 6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0" y="32"/>
                  </a:moveTo>
                  <a:cubicBezTo>
                    <a:pt x="4" y="23"/>
                    <a:pt x="6" y="12"/>
                    <a:pt x="6" y="2"/>
                  </a:cubicBezTo>
                  <a:cubicBezTo>
                    <a:pt x="6" y="0"/>
                    <a:pt x="4" y="0"/>
                    <a:pt x="4" y="2"/>
                  </a:cubicBezTo>
                  <a:cubicBezTo>
                    <a:pt x="3" y="12"/>
                    <a:pt x="1" y="22"/>
                    <a:pt x="0" y="32"/>
                  </a:cubicBezTo>
                  <a:cubicBezTo>
                    <a:pt x="0" y="33"/>
                    <a:pt x="0" y="33"/>
                    <a:pt x="0" y="3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151"/>
            <p:cNvSpPr/>
            <p:nvPr/>
          </p:nvSpPr>
          <p:spPr bwMode="auto">
            <a:xfrm>
              <a:off x="7724776" y="5715000"/>
              <a:ext cx="117475" cy="25400"/>
            </a:xfrm>
            <a:custGeom>
              <a:avLst/>
              <a:gdLst>
                <a:gd name="T0" fmla="*/ 1 w 28"/>
                <a:gd name="T1" fmla="*/ 6 h 6"/>
                <a:gd name="T2" fmla="*/ 13 w 28"/>
                <a:gd name="T3" fmla="*/ 4 h 6"/>
                <a:gd name="T4" fmla="*/ 27 w 28"/>
                <a:gd name="T5" fmla="*/ 2 h 6"/>
                <a:gd name="T6" fmla="*/ 26 w 28"/>
                <a:gd name="T7" fmla="*/ 0 h 6"/>
                <a:gd name="T8" fmla="*/ 1 w 28"/>
                <a:gd name="T9" fmla="*/ 5 h 6"/>
                <a:gd name="T10" fmla="*/ 1 w 2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6">
                  <a:moveTo>
                    <a:pt x="1" y="6"/>
                  </a:moveTo>
                  <a:cubicBezTo>
                    <a:pt x="5" y="6"/>
                    <a:pt x="9" y="5"/>
                    <a:pt x="13" y="4"/>
                  </a:cubicBezTo>
                  <a:cubicBezTo>
                    <a:pt x="17" y="4"/>
                    <a:pt x="22" y="3"/>
                    <a:pt x="27" y="2"/>
                  </a:cubicBezTo>
                  <a:cubicBezTo>
                    <a:pt x="28" y="2"/>
                    <a:pt x="28" y="0"/>
                    <a:pt x="26" y="0"/>
                  </a:cubicBezTo>
                  <a:cubicBezTo>
                    <a:pt x="18" y="0"/>
                    <a:pt x="8" y="1"/>
                    <a:pt x="1" y="5"/>
                  </a:cubicBezTo>
                  <a:cubicBezTo>
                    <a:pt x="0" y="5"/>
                    <a:pt x="0" y="6"/>
                    <a:pt x="1" y="6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152"/>
            <p:cNvSpPr/>
            <p:nvPr/>
          </p:nvSpPr>
          <p:spPr bwMode="auto">
            <a:xfrm>
              <a:off x="7724776" y="5761038"/>
              <a:ext cx="66675" cy="188913"/>
            </a:xfrm>
            <a:custGeom>
              <a:avLst/>
              <a:gdLst>
                <a:gd name="T0" fmla="*/ 1 w 16"/>
                <a:gd name="T1" fmla="*/ 44 h 45"/>
                <a:gd name="T2" fmla="*/ 16 w 16"/>
                <a:gd name="T3" fmla="*/ 2 h 45"/>
                <a:gd name="T4" fmla="*/ 14 w 16"/>
                <a:gd name="T5" fmla="*/ 2 h 45"/>
                <a:gd name="T6" fmla="*/ 9 w 16"/>
                <a:gd name="T7" fmla="*/ 22 h 45"/>
                <a:gd name="T8" fmla="*/ 0 w 16"/>
                <a:gd name="T9" fmla="*/ 43 h 45"/>
                <a:gd name="T10" fmla="*/ 1 w 16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5">
                  <a:moveTo>
                    <a:pt x="1" y="44"/>
                  </a:moveTo>
                  <a:cubicBezTo>
                    <a:pt x="9" y="32"/>
                    <a:pt x="15" y="16"/>
                    <a:pt x="16" y="2"/>
                  </a:cubicBezTo>
                  <a:cubicBezTo>
                    <a:pt x="16" y="1"/>
                    <a:pt x="14" y="0"/>
                    <a:pt x="14" y="2"/>
                  </a:cubicBezTo>
                  <a:cubicBezTo>
                    <a:pt x="12" y="8"/>
                    <a:pt x="11" y="15"/>
                    <a:pt x="9" y="22"/>
                  </a:cubicBezTo>
                  <a:cubicBezTo>
                    <a:pt x="7" y="29"/>
                    <a:pt x="3" y="36"/>
                    <a:pt x="0" y="43"/>
                  </a:cubicBezTo>
                  <a:cubicBezTo>
                    <a:pt x="0" y="44"/>
                    <a:pt x="1" y="45"/>
                    <a:pt x="1" y="4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153"/>
            <p:cNvSpPr/>
            <p:nvPr/>
          </p:nvSpPr>
          <p:spPr bwMode="auto">
            <a:xfrm>
              <a:off x="7696201" y="5757863"/>
              <a:ext cx="92075" cy="69850"/>
            </a:xfrm>
            <a:custGeom>
              <a:avLst/>
              <a:gdLst>
                <a:gd name="T0" fmla="*/ 2 w 22"/>
                <a:gd name="T1" fmla="*/ 16 h 17"/>
                <a:gd name="T2" fmla="*/ 10 w 22"/>
                <a:gd name="T3" fmla="*/ 8 h 17"/>
                <a:gd name="T4" fmla="*/ 21 w 22"/>
                <a:gd name="T5" fmla="*/ 3 h 17"/>
                <a:gd name="T6" fmla="*/ 19 w 22"/>
                <a:gd name="T7" fmla="*/ 1 h 17"/>
                <a:gd name="T8" fmla="*/ 1 w 22"/>
                <a:gd name="T9" fmla="*/ 16 h 17"/>
                <a:gd name="T10" fmla="*/ 2 w 22"/>
                <a:gd name="T1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7">
                  <a:moveTo>
                    <a:pt x="2" y="16"/>
                  </a:moveTo>
                  <a:cubicBezTo>
                    <a:pt x="4" y="12"/>
                    <a:pt x="6" y="10"/>
                    <a:pt x="10" y="8"/>
                  </a:cubicBezTo>
                  <a:cubicBezTo>
                    <a:pt x="14" y="6"/>
                    <a:pt x="17" y="5"/>
                    <a:pt x="21" y="3"/>
                  </a:cubicBezTo>
                  <a:cubicBezTo>
                    <a:pt x="22" y="3"/>
                    <a:pt x="21" y="0"/>
                    <a:pt x="19" y="1"/>
                  </a:cubicBezTo>
                  <a:cubicBezTo>
                    <a:pt x="13" y="3"/>
                    <a:pt x="0" y="7"/>
                    <a:pt x="1" y="16"/>
                  </a:cubicBezTo>
                  <a:cubicBezTo>
                    <a:pt x="1" y="17"/>
                    <a:pt x="2" y="17"/>
                    <a:pt x="2" y="16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154"/>
            <p:cNvSpPr/>
            <p:nvPr/>
          </p:nvSpPr>
          <p:spPr bwMode="auto">
            <a:xfrm>
              <a:off x="7770813" y="5773738"/>
              <a:ext cx="33338" cy="192088"/>
            </a:xfrm>
            <a:custGeom>
              <a:avLst/>
              <a:gdLst>
                <a:gd name="T0" fmla="*/ 5 w 8"/>
                <a:gd name="T1" fmla="*/ 45 h 46"/>
                <a:gd name="T2" fmla="*/ 3 w 8"/>
                <a:gd name="T3" fmla="*/ 1 h 46"/>
                <a:gd name="T4" fmla="*/ 1 w 8"/>
                <a:gd name="T5" fmla="*/ 2 h 46"/>
                <a:gd name="T6" fmla="*/ 3 w 8"/>
                <a:gd name="T7" fmla="*/ 45 h 46"/>
                <a:gd name="T8" fmla="*/ 5 w 8"/>
                <a:gd name="T9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6">
                  <a:moveTo>
                    <a:pt x="5" y="45"/>
                  </a:moveTo>
                  <a:cubicBezTo>
                    <a:pt x="6" y="31"/>
                    <a:pt x="8" y="15"/>
                    <a:pt x="3" y="1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7"/>
                    <a:pt x="3" y="30"/>
                    <a:pt x="3" y="45"/>
                  </a:cubicBezTo>
                  <a:cubicBezTo>
                    <a:pt x="3" y="46"/>
                    <a:pt x="5" y="46"/>
                    <a:pt x="5" y="45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155"/>
            <p:cNvSpPr/>
            <p:nvPr/>
          </p:nvSpPr>
          <p:spPr bwMode="auto">
            <a:xfrm>
              <a:off x="7608888" y="5781675"/>
              <a:ext cx="158750" cy="58738"/>
            </a:xfrm>
            <a:custGeom>
              <a:avLst/>
              <a:gdLst>
                <a:gd name="T0" fmla="*/ 1 w 38"/>
                <a:gd name="T1" fmla="*/ 14 h 14"/>
                <a:gd name="T2" fmla="*/ 17 w 38"/>
                <a:gd name="T3" fmla="*/ 6 h 14"/>
                <a:gd name="T4" fmla="*/ 36 w 38"/>
                <a:gd name="T5" fmla="*/ 5 h 14"/>
                <a:gd name="T6" fmla="*/ 36 w 38"/>
                <a:gd name="T7" fmla="*/ 2 h 14"/>
                <a:gd name="T8" fmla="*/ 0 w 38"/>
                <a:gd name="T9" fmla="*/ 13 h 14"/>
                <a:gd name="T10" fmla="*/ 1 w 38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4">
                  <a:moveTo>
                    <a:pt x="1" y="14"/>
                  </a:moveTo>
                  <a:cubicBezTo>
                    <a:pt x="6" y="10"/>
                    <a:pt x="10" y="6"/>
                    <a:pt x="17" y="6"/>
                  </a:cubicBezTo>
                  <a:cubicBezTo>
                    <a:pt x="24" y="5"/>
                    <a:pt x="30" y="5"/>
                    <a:pt x="36" y="5"/>
                  </a:cubicBezTo>
                  <a:cubicBezTo>
                    <a:pt x="38" y="5"/>
                    <a:pt x="38" y="2"/>
                    <a:pt x="36" y="2"/>
                  </a:cubicBezTo>
                  <a:cubicBezTo>
                    <a:pt x="23" y="2"/>
                    <a:pt x="8" y="0"/>
                    <a:pt x="0" y="13"/>
                  </a:cubicBezTo>
                  <a:cubicBezTo>
                    <a:pt x="0" y="13"/>
                    <a:pt x="0" y="14"/>
                    <a:pt x="1" y="1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156"/>
            <p:cNvSpPr/>
            <p:nvPr/>
          </p:nvSpPr>
          <p:spPr bwMode="auto">
            <a:xfrm>
              <a:off x="7624763" y="5624513"/>
              <a:ext cx="258763" cy="95250"/>
            </a:xfrm>
            <a:custGeom>
              <a:avLst/>
              <a:gdLst>
                <a:gd name="T0" fmla="*/ 3 w 62"/>
                <a:gd name="T1" fmla="*/ 22 h 23"/>
                <a:gd name="T2" fmla="*/ 60 w 62"/>
                <a:gd name="T3" fmla="*/ 4 h 23"/>
                <a:gd name="T4" fmla="*/ 60 w 62"/>
                <a:gd name="T5" fmla="*/ 1 h 23"/>
                <a:gd name="T6" fmla="*/ 1 w 62"/>
                <a:gd name="T7" fmla="*/ 20 h 23"/>
                <a:gd name="T8" fmla="*/ 3 w 62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">
                  <a:moveTo>
                    <a:pt x="3" y="22"/>
                  </a:moveTo>
                  <a:cubicBezTo>
                    <a:pt x="16" y="6"/>
                    <a:pt x="41" y="4"/>
                    <a:pt x="60" y="4"/>
                  </a:cubicBezTo>
                  <a:cubicBezTo>
                    <a:pt x="62" y="4"/>
                    <a:pt x="62" y="1"/>
                    <a:pt x="60" y="1"/>
                  </a:cubicBezTo>
                  <a:cubicBezTo>
                    <a:pt x="41" y="0"/>
                    <a:pt x="12" y="3"/>
                    <a:pt x="1" y="20"/>
                  </a:cubicBezTo>
                  <a:cubicBezTo>
                    <a:pt x="0" y="22"/>
                    <a:pt x="2" y="23"/>
                    <a:pt x="3" y="2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157"/>
            <p:cNvSpPr/>
            <p:nvPr/>
          </p:nvSpPr>
          <p:spPr bwMode="auto">
            <a:xfrm>
              <a:off x="7962901" y="5445125"/>
              <a:ext cx="63500" cy="133350"/>
            </a:xfrm>
            <a:custGeom>
              <a:avLst/>
              <a:gdLst>
                <a:gd name="T0" fmla="*/ 1 w 15"/>
                <a:gd name="T1" fmla="*/ 32 h 32"/>
                <a:gd name="T2" fmla="*/ 14 w 15"/>
                <a:gd name="T3" fmla="*/ 2 h 32"/>
                <a:gd name="T4" fmla="*/ 11 w 15"/>
                <a:gd name="T5" fmla="*/ 2 h 32"/>
                <a:gd name="T6" fmla="*/ 0 w 15"/>
                <a:gd name="T7" fmla="*/ 31 h 32"/>
                <a:gd name="T8" fmla="*/ 1 w 15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2">
                  <a:moveTo>
                    <a:pt x="1" y="32"/>
                  </a:moveTo>
                  <a:cubicBezTo>
                    <a:pt x="10" y="25"/>
                    <a:pt x="15" y="13"/>
                    <a:pt x="14" y="2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12" y="14"/>
                    <a:pt x="6" y="21"/>
                    <a:pt x="0" y="31"/>
                  </a:cubicBezTo>
                  <a:cubicBezTo>
                    <a:pt x="0" y="31"/>
                    <a:pt x="1" y="32"/>
                    <a:pt x="1" y="3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158"/>
            <p:cNvSpPr/>
            <p:nvPr/>
          </p:nvSpPr>
          <p:spPr bwMode="auto">
            <a:xfrm>
              <a:off x="7662863" y="5840413"/>
              <a:ext cx="53975" cy="184150"/>
            </a:xfrm>
            <a:custGeom>
              <a:avLst/>
              <a:gdLst>
                <a:gd name="T0" fmla="*/ 2 w 13"/>
                <a:gd name="T1" fmla="*/ 43 h 44"/>
                <a:gd name="T2" fmla="*/ 10 w 13"/>
                <a:gd name="T3" fmla="*/ 21 h 44"/>
                <a:gd name="T4" fmla="*/ 12 w 13"/>
                <a:gd name="T5" fmla="*/ 1 h 44"/>
                <a:gd name="T6" fmla="*/ 10 w 13"/>
                <a:gd name="T7" fmla="*/ 2 h 44"/>
                <a:gd name="T8" fmla="*/ 1 w 13"/>
                <a:gd name="T9" fmla="*/ 43 h 44"/>
                <a:gd name="T10" fmla="*/ 2 w 13"/>
                <a:gd name="T11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4">
                  <a:moveTo>
                    <a:pt x="2" y="43"/>
                  </a:moveTo>
                  <a:cubicBezTo>
                    <a:pt x="6" y="37"/>
                    <a:pt x="8" y="29"/>
                    <a:pt x="10" y="21"/>
                  </a:cubicBezTo>
                  <a:cubicBezTo>
                    <a:pt x="11" y="15"/>
                    <a:pt x="13" y="8"/>
                    <a:pt x="12" y="1"/>
                  </a:cubicBezTo>
                  <a:cubicBezTo>
                    <a:pt x="12" y="0"/>
                    <a:pt x="10" y="0"/>
                    <a:pt x="10" y="2"/>
                  </a:cubicBezTo>
                  <a:cubicBezTo>
                    <a:pt x="10" y="16"/>
                    <a:pt x="4" y="29"/>
                    <a:pt x="1" y="43"/>
                  </a:cubicBezTo>
                  <a:cubicBezTo>
                    <a:pt x="0" y="43"/>
                    <a:pt x="1" y="44"/>
                    <a:pt x="2" y="43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159"/>
            <p:cNvSpPr/>
            <p:nvPr/>
          </p:nvSpPr>
          <p:spPr bwMode="auto">
            <a:xfrm>
              <a:off x="7604126" y="5853113"/>
              <a:ext cx="104775" cy="138113"/>
            </a:xfrm>
            <a:custGeom>
              <a:avLst/>
              <a:gdLst>
                <a:gd name="T0" fmla="*/ 1 w 25"/>
                <a:gd name="T1" fmla="*/ 33 h 33"/>
                <a:gd name="T2" fmla="*/ 10 w 25"/>
                <a:gd name="T3" fmla="*/ 18 h 33"/>
                <a:gd name="T4" fmla="*/ 24 w 25"/>
                <a:gd name="T5" fmla="*/ 3 h 33"/>
                <a:gd name="T6" fmla="*/ 22 w 25"/>
                <a:gd name="T7" fmla="*/ 1 h 33"/>
                <a:gd name="T8" fmla="*/ 0 w 25"/>
                <a:gd name="T9" fmla="*/ 32 h 33"/>
                <a:gd name="T10" fmla="*/ 1 w 25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3">
                  <a:moveTo>
                    <a:pt x="1" y="33"/>
                  </a:moveTo>
                  <a:cubicBezTo>
                    <a:pt x="5" y="28"/>
                    <a:pt x="7" y="23"/>
                    <a:pt x="10" y="18"/>
                  </a:cubicBezTo>
                  <a:cubicBezTo>
                    <a:pt x="14" y="12"/>
                    <a:pt x="19" y="8"/>
                    <a:pt x="24" y="3"/>
                  </a:cubicBezTo>
                  <a:cubicBezTo>
                    <a:pt x="25" y="2"/>
                    <a:pt x="23" y="0"/>
                    <a:pt x="22" y="1"/>
                  </a:cubicBezTo>
                  <a:cubicBezTo>
                    <a:pt x="12" y="8"/>
                    <a:pt x="4" y="20"/>
                    <a:pt x="0" y="32"/>
                  </a:cubicBezTo>
                  <a:cubicBezTo>
                    <a:pt x="0" y="33"/>
                    <a:pt x="1" y="33"/>
                    <a:pt x="1" y="33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160"/>
            <p:cNvSpPr/>
            <p:nvPr/>
          </p:nvSpPr>
          <p:spPr bwMode="auto">
            <a:xfrm>
              <a:off x="7545388" y="5853113"/>
              <a:ext cx="155575" cy="104775"/>
            </a:xfrm>
            <a:custGeom>
              <a:avLst/>
              <a:gdLst>
                <a:gd name="T0" fmla="*/ 2 w 37"/>
                <a:gd name="T1" fmla="*/ 24 h 25"/>
                <a:gd name="T2" fmla="*/ 15 w 37"/>
                <a:gd name="T3" fmla="*/ 9 h 25"/>
                <a:gd name="T4" fmla="*/ 35 w 37"/>
                <a:gd name="T5" fmla="*/ 3 h 25"/>
                <a:gd name="T6" fmla="*/ 34 w 37"/>
                <a:gd name="T7" fmla="*/ 0 h 25"/>
                <a:gd name="T8" fmla="*/ 0 w 37"/>
                <a:gd name="T9" fmla="*/ 23 h 25"/>
                <a:gd name="T10" fmla="*/ 2 w 37"/>
                <a:gd name="T11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5">
                  <a:moveTo>
                    <a:pt x="2" y="24"/>
                  </a:moveTo>
                  <a:cubicBezTo>
                    <a:pt x="4" y="18"/>
                    <a:pt x="9" y="12"/>
                    <a:pt x="15" y="9"/>
                  </a:cubicBezTo>
                  <a:cubicBezTo>
                    <a:pt x="21" y="5"/>
                    <a:pt x="28" y="5"/>
                    <a:pt x="35" y="3"/>
                  </a:cubicBezTo>
                  <a:cubicBezTo>
                    <a:pt x="37" y="3"/>
                    <a:pt x="36" y="0"/>
                    <a:pt x="34" y="0"/>
                  </a:cubicBezTo>
                  <a:cubicBezTo>
                    <a:pt x="21" y="2"/>
                    <a:pt x="2" y="7"/>
                    <a:pt x="0" y="23"/>
                  </a:cubicBezTo>
                  <a:cubicBezTo>
                    <a:pt x="0" y="24"/>
                    <a:pt x="1" y="25"/>
                    <a:pt x="2" y="2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161"/>
            <p:cNvSpPr/>
            <p:nvPr/>
          </p:nvSpPr>
          <p:spPr bwMode="auto">
            <a:xfrm>
              <a:off x="7550151" y="5940425"/>
              <a:ext cx="66675" cy="125413"/>
            </a:xfrm>
            <a:custGeom>
              <a:avLst/>
              <a:gdLst>
                <a:gd name="T0" fmla="*/ 2 w 16"/>
                <a:gd name="T1" fmla="*/ 29 h 30"/>
                <a:gd name="T2" fmla="*/ 16 w 16"/>
                <a:gd name="T3" fmla="*/ 2 h 30"/>
                <a:gd name="T4" fmla="*/ 14 w 16"/>
                <a:gd name="T5" fmla="*/ 1 h 30"/>
                <a:gd name="T6" fmla="*/ 9 w 16"/>
                <a:gd name="T7" fmla="*/ 14 h 30"/>
                <a:gd name="T8" fmla="*/ 1 w 16"/>
                <a:gd name="T9" fmla="*/ 28 h 30"/>
                <a:gd name="T10" fmla="*/ 2 w 1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0">
                  <a:moveTo>
                    <a:pt x="2" y="29"/>
                  </a:moveTo>
                  <a:cubicBezTo>
                    <a:pt x="9" y="23"/>
                    <a:pt x="15" y="11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12" y="5"/>
                    <a:pt x="11" y="9"/>
                    <a:pt x="9" y="14"/>
                  </a:cubicBezTo>
                  <a:cubicBezTo>
                    <a:pt x="7" y="19"/>
                    <a:pt x="4" y="24"/>
                    <a:pt x="1" y="28"/>
                  </a:cubicBezTo>
                  <a:cubicBezTo>
                    <a:pt x="0" y="29"/>
                    <a:pt x="1" y="30"/>
                    <a:pt x="2" y="29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162"/>
            <p:cNvSpPr/>
            <p:nvPr/>
          </p:nvSpPr>
          <p:spPr bwMode="auto">
            <a:xfrm>
              <a:off x="7496176" y="5911850"/>
              <a:ext cx="146050" cy="125413"/>
            </a:xfrm>
            <a:custGeom>
              <a:avLst/>
              <a:gdLst>
                <a:gd name="T0" fmla="*/ 1 w 35"/>
                <a:gd name="T1" fmla="*/ 30 h 30"/>
                <a:gd name="T2" fmla="*/ 18 w 35"/>
                <a:gd name="T3" fmla="*/ 12 h 30"/>
                <a:gd name="T4" fmla="*/ 34 w 35"/>
                <a:gd name="T5" fmla="*/ 3 h 30"/>
                <a:gd name="T6" fmla="*/ 31 w 35"/>
                <a:gd name="T7" fmla="*/ 1 h 30"/>
                <a:gd name="T8" fmla="*/ 21 w 35"/>
                <a:gd name="T9" fmla="*/ 7 h 30"/>
                <a:gd name="T10" fmla="*/ 12 w 35"/>
                <a:gd name="T11" fmla="*/ 13 h 30"/>
                <a:gd name="T12" fmla="*/ 0 w 35"/>
                <a:gd name="T13" fmla="*/ 29 h 30"/>
                <a:gd name="T14" fmla="*/ 1 w 35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0">
                  <a:moveTo>
                    <a:pt x="1" y="30"/>
                  </a:moveTo>
                  <a:cubicBezTo>
                    <a:pt x="6" y="23"/>
                    <a:pt x="10" y="16"/>
                    <a:pt x="18" y="12"/>
                  </a:cubicBezTo>
                  <a:cubicBezTo>
                    <a:pt x="23" y="8"/>
                    <a:pt x="29" y="8"/>
                    <a:pt x="34" y="3"/>
                  </a:cubicBezTo>
                  <a:cubicBezTo>
                    <a:pt x="35" y="2"/>
                    <a:pt x="33" y="0"/>
                    <a:pt x="31" y="1"/>
                  </a:cubicBezTo>
                  <a:cubicBezTo>
                    <a:pt x="29" y="4"/>
                    <a:pt x="25" y="5"/>
                    <a:pt x="21" y="7"/>
                  </a:cubicBezTo>
                  <a:cubicBezTo>
                    <a:pt x="18" y="8"/>
                    <a:pt x="15" y="10"/>
                    <a:pt x="12" y="13"/>
                  </a:cubicBezTo>
                  <a:cubicBezTo>
                    <a:pt x="7" y="17"/>
                    <a:pt x="2" y="23"/>
                    <a:pt x="0" y="29"/>
                  </a:cubicBezTo>
                  <a:cubicBezTo>
                    <a:pt x="0" y="30"/>
                    <a:pt x="1" y="30"/>
                    <a:pt x="1" y="3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163"/>
            <p:cNvSpPr/>
            <p:nvPr/>
          </p:nvSpPr>
          <p:spPr bwMode="auto">
            <a:xfrm>
              <a:off x="7391401" y="5961063"/>
              <a:ext cx="184150" cy="130175"/>
            </a:xfrm>
            <a:custGeom>
              <a:avLst/>
              <a:gdLst>
                <a:gd name="T0" fmla="*/ 2 w 44"/>
                <a:gd name="T1" fmla="*/ 30 h 31"/>
                <a:gd name="T2" fmla="*/ 15 w 44"/>
                <a:gd name="T3" fmla="*/ 12 h 31"/>
                <a:gd name="T4" fmla="*/ 42 w 44"/>
                <a:gd name="T5" fmla="*/ 4 h 31"/>
                <a:gd name="T6" fmla="*/ 42 w 44"/>
                <a:gd name="T7" fmla="*/ 1 h 31"/>
                <a:gd name="T8" fmla="*/ 0 w 44"/>
                <a:gd name="T9" fmla="*/ 29 h 31"/>
                <a:gd name="T10" fmla="*/ 2 w 44"/>
                <a:gd name="T11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1">
                  <a:moveTo>
                    <a:pt x="2" y="30"/>
                  </a:moveTo>
                  <a:cubicBezTo>
                    <a:pt x="5" y="23"/>
                    <a:pt x="9" y="17"/>
                    <a:pt x="15" y="12"/>
                  </a:cubicBezTo>
                  <a:cubicBezTo>
                    <a:pt x="23" y="6"/>
                    <a:pt x="32" y="5"/>
                    <a:pt x="42" y="4"/>
                  </a:cubicBezTo>
                  <a:cubicBezTo>
                    <a:pt x="44" y="4"/>
                    <a:pt x="44" y="0"/>
                    <a:pt x="42" y="1"/>
                  </a:cubicBezTo>
                  <a:cubicBezTo>
                    <a:pt x="24" y="1"/>
                    <a:pt x="5" y="10"/>
                    <a:pt x="0" y="29"/>
                  </a:cubicBezTo>
                  <a:cubicBezTo>
                    <a:pt x="0" y="30"/>
                    <a:pt x="1" y="31"/>
                    <a:pt x="2" y="3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164"/>
            <p:cNvSpPr/>
            <p:nvPr/>
          </p:nvSpPr>
          <p:spPr bwMode="auto">
            <a:xfrm>
              <a:off x="7650163" y="5815013"/>
              <a:ext cx="92075" cy="92075"/>
            </a:xfrm>
            <a:custGeom>
              <a:avLst/>
              <a:gdLst>
                <a:gd name="T0" fmla="*/ 11 w 22"/>
                <a:gd name="T1" fmla="*/ 22 h 22"/>
                <a:gd name="T2" fmla="*/ 22 w 22"/>
                <a:gd name="T3" fmla="*/ 11 h 22"/>
                <a:gd name="T4" fmla="*/ 11 w 22"/>
                <a:gd name="T5" fmla="*/ 0 h 22"/>
                <a:gd name="T6" fmla="*/ 1 w 22"/>
                <a:gd name="T7" fmla="*/ 11 h 22"/>
                <a:gd name="T8" fmla="*/ 11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7"/>
                    <a:pt x="5" y="22"/>
                    <a:pt x="11" y="22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165"/>
            <p:cNvSpPr/>
            <p:nvPr/>
          </p:nvSpPr>
          <p:spPr bwMode="auto">
            <a:xfrm>
              <a:off x="7442201" y="5819775"/>
              <a:ext cx="112713" cy="104775"/>
            </a:xfrm>
            <a:custGeom>
              <a:avLst/>
              <a:gdLst>
                <a:gd name="T0" fmla="*/ 23 w 27"/>
                <a:gd name="T1" fmla="*/ 6 h 25"/>
                <a:gd name="T2" fmla="*/ 14 w 27"/>
                <a:gd name="T3" fmla="*/ 1 h 25"/>
                <a:gd name="T4" fmla="*/ 3 w 27"/>
                <a:gd name="T5" fmla="*/ 4 h 25"/>
                <a:gd name="T6" fmla="*/ 0 w 27"/>
                <a:gd name="T7" fmla="*/ 12 h 25"/>
                <a:gd name="T8" fmla="*/ 6 w 27"/>
                <a:gd name="T9" fmla="*/ 22 h 25"/>
                <a:gd name="T10" fmla="*/ 15 w 27"/>
                <a:gd name="T11" fmla="*/ 25 h 25"/>
                <a:gd name="T12" fmla="*/ 25 w 27"/>
                <a:gd name="T13" fmla="*/ 18 h 25"/>
                <a:gd name="T14" fmla="*/ 23 w 27"/>
                <a:gd name="T1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5">
                  <a:moveTo>
                    <a:pt x="23" y="6"/>
                  </a:moveTo>
                  <a:cubicBezTo>
                    <a:pt x="20" y="4"/>
                    <a:pt x="18" y="2"/>
                    <a:pt x="14" y="1"/>
                  </a:cubicBezTo>
                  <a:cubicBezTo>
                    <a:pt x="11" y="0"/>
                    <a:pt x="6" y="1"/>
                    <a:pt x="3" y="4"/>
                  </a:cubicBezTo>
                  <a:cubicBezTo>
                    <a:pt x="1" y="7"/>
                    <a:pt x="0" y="9"/>
                    <a:pt x="0" y="12"/>
                  </a:cubicBezTo>
                  <a:cubicBezTo>
                    <a:pt x="0" y="16"/>
                    <a:pt x="2" y="20"/>
                    <a:pt x="6" y="22"/>
                  </a:cubicBezTo>
                  <a:cubicBezTo>
                    <a:pt x="8" y="24"/>
                    <a:pt x="12" y="25"/>
                    <a:pt x="15" y="25"/>
                  </a:cubicBezTo>
                  <a:cubicBezTo>
                    <a:pt x="19" y="24"/>
                    <a:pt x="23" y="22"/>
                    <a:pt x="25" y="18"/>
                  </a:cubicBezTo>
                  <a:cubicBezTo>
                    <a:pt x="27" y="14"/>
                    <a:pt x="26" y="9"/>
                    <a:pt x="23" y="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166"/>
            <p:cNvSpPr/>
            <p:nvPr/>
          </p:nvSpPr>
          <p:spPr bwMode="auto">
            <a:xfrm>
              <a:off x="7545388" y="5661025"/>
              <a:ext cx="112713" cy="104775"/>
            </a:xfrm>
            <a:custGeom>
              <a:avLst/>
              <a:gdLst>
                <a:gd name="T0" fmla="*/ 7 w 27"/>
                <a:gd name="T1" fmla="*/ 22 h 25"/>
                <a:gd name="T2" fmla="*/ 11 w 27"/>
                <a:gd name="T3" fmla="*/ 24 h 25"/>
                <a:gd name="T4" fmla="*/ 20 w 27"/>
                <a:gd name="T5" fmla="*/ 23 h 25"/>
                <a:gd name="T6" fmla="*/ 25 w 27"/>
                <a:gd name="T7" fmla="*/ 17 h 25"/>
                <a:gd name="T8" fmla="*/ 20 w 27"/>
                <a:gd name="T9" fmla="*/ 3 h 25"/>
                <a:gd name="T10" fmla="*/ 16 w 27"/>
                <a:gd name="T11" fmla="*/ 1 h 25"/>
                <a:gd name="T12" fmla="*/ 3 w 27"/>
                <a:gd name="T13" fmla="*/ 8 h 25"/>
                <a:gd name="T14" fmla="*/ 7 w 27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5">
                  <a:moveTo>
                    <a:pt x="7" y="22"/>
                  </a:moveTo>
                  <a:cubicBezTo>
                    <a:pt x="8" y="23"/>
                    <a:pt x="10" y="24"/>
                    <a:pt x="11" y="24"/>
                  </a:cubicBezTo>
                  <a:cubicBezTo>
                    <a:pt x="14" y="24"/>
                    <a:pt x="17" y="25"/>
                    <a:pt x="20" y="23"/>
                  </a:cubicBezTo>
                  <a:cubicBezTo>
                    <a:pt x="22" y="21"/>
                    <a:pt x="24" y="20"/>
                    <a:pt x="25" y="17"/>
                  </a:cubicBezTo>
                  <a:cubicBezTo>
                    <a:pt x="27" y="12"/>
                    <a:pt x="25" y="6"/>
                    <a:pt x="20" y="3"/>
                  </a:cubicBezTo>
                  <a:cubicBezTo>
                    <a:pt x="19" y="2"/>
                    <a:pt x="17" y="2"/>
                    <a:pt x="16" y="1"/>
                  </a:cubicBezTo>
                  <a:cubicBezTo>
                    <a:pt x="10" y="0"/>
                    <a:pt x="5" y="3"/>
                    <a:pt x="3" y="8"/>
                  </a:cubicBezTo>
                  <a:cubicBezTo>
                    <a:pt x="0" y="13"/>
                    <a:pt x="2" y="20"/>
                    <a:pt x="7" y="22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167"/>
            <p:cNvSpPr/>
            <p:nvPr/>
          </p:nvSpPr>
          <p:spPr bwMode="auto">
            <a:xfrm>
              <a:off x="7550151" y="5957888"/>
              <a:ext cx="100013" cy="104775"/>
            </a:xfrm>
            <a:custGeom>
              <a:avLst/>
              <a:gdLst>
                <a:gd name="T0" fmla="*/ 16 w 24"/>
                <a:gd name="T1" fmla="*/ 1 h 25"/>
                <a:gd name="T2" fmla="*/ 16 w 24"/>
                <a:gd name="T3" fmla="*/ 1 h 25"/>
                <a:gd name="T4" fmla="*/ 8 w 24"/>
                <a:gd name="T5" fmla="*/ 2 h 25"/>
                <a:gd name="T6" fmla="*/ 3 w 24"/>
                <a:gd name="T7" fmla="*/ 8 h 25"/>
                <a:gd name="T8" fmla="*/ 3 w 24"/>
                <a:gd name="T9" fmla="*/ 8 h 25"/>
                <a:gd name="T10" fmla="*/ 18 w 24"/>
                <a:gd name="T11" fmla="*/ 20 h 25"/>
                <a:gd name="T12" fmla="*/ 24 w 24"/>
                <a:gd name="T13" fmla="*/ 11 h 25"/>
                <a:gd name="T14" fmla="*/ 16 w 24"/>
                <a:gd name="T1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5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0"/>
                    <a:pt x="10" y="0"/>
                    <a:pt x="8" y="2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17"/>
                    <a:pt x="11" y="25"/>
                    <a:pt x="18" y="20"/>
                  </a:cubicBezTo>
                  <a:cubicBezTo>
                    <a:pt x="22" y="18"/>
                    <a:pt x="24" y="15"/>
                    <a:pt x="24" y="11"/>
                  </a:cubicBezTo>
                  <a:cubicBezTo>
                    <a:pt x="24" y="7"/>
                    <a:pt x="20" y="1"/>
                    <a:pt x="16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168"/>
            <p:cNvSpPr/>
            <p:nvPr/>
          </p:nvSpPr>
          <p:spPr bwMode="auto">
            <a:xfrm>
              <a:off x="7826376" y="5748338"/>
              <a:ext cx="103188" cy="104775"/>
            </a:xfrm>
            <a:custGeom>
              <a:avLst/>
              <a:gdLst>
                <a:gd name="T0" fmla="*/ 2 w 25"/>
                <a:gd name="T1" fmla="*/ 16 h 25"/>
                <a:gd name="T2" fmla="*/ 2 w 25"/>
                <a:gd name="T3" fmla="*/ 17 h 25"/>
                <a:gd name="T4" fmla="*/ 8 w 25"/>
                <a:gd name="T5" fmla="*/ 24 h 25"/>
                <a:gd name="T6" fmla="*/ 18 w 25"/>
                <a:gd name="T7" fmla="*/ 23 h 25"/>
                <a:gd name="T8" fmla="*/ 19 w 25"/>
                <a:gd name="T9" fmla="*/ 23 h 25"/>
                <a:gd name="T10" fmla="*/ 25 w 25"/>
                <a:gd name="T11" fmla="*/ 12 h 25"/>
                <a:gd name="T12" fmla="*/ 17 w 25"/>
                <a:gd name="T13" fmla="*/ 2 h 25"/>
                <a:gd name="T14" fmla="*/ 6 w 25"/>
                <a:gd name="T15" fmla="*/ 3 h 25"/>
                <a:gd name="T16" fmla="*/ 2 w 25"/>
                <a:gd name="T1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2" y="16"/>
                  </a:moveTo>
                  <a:cubicBezTo>
                    <a:pt x="2" y="16"/>
                    <a:pt x="2" y="17"/>
                    <a:pt x="2" y="17"/>
                  </a:cubicBezTo>
                  <a:cubicBezTo>
                    <a:pt x="3" y="20"/>
                    <a:pt x="5" y="23"/>
                    <a:pt x="8" y="24"/>
                  </a:cubicBezTo>
                  <a:cubicBezTo>
                    <a:pt x="11" y="25"/>
                    <a:pt x="15" y="25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22" y="20"/>
                    <a:pt x="25" y="17"/>
                    <a:pt x="25" y="12"/>
                  </a:cubicBezTo>
                  <a:cubicBezTo>
                    <a:pt x="25" y="8"/>
                    <a:pt x="22" y="4"/>
                    <a:pt x="17" y="2"/>
                  </a:cubicBezTo>
                  <a:cubicBezTo>
                    <a:pt x="14" y="0"/>
                    <a:pt x="9" y="1"/>
                    <a:pt x="6" y="3"/>
                  </a:cubicBezTo>
                  <a:cubicBezTo>
                    <a:pt x="2" y="6"/>
                    <a:pt x="0" y="11"/>
                    <a:pt x="2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169"/>
            <p:cNvSpPr/>
            <p:nvPr/>
          </p:nvSpPr>
          <p:spPr bwMode="auto">
            <a:xfrm>
              <a:off x="7758113" y="5949950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170"/>
            <p:cNvSpPr/>
            <p:nvPr/>
          </p:nvSpPr>
          <p:spPr bwMode="auto">
            <a:xfrm>
              <a:off x="7432676" y="6011863"/>
              <a:ext cx="104775" cy="104775"/>
            </a:xfrm>
            <a:custGeom>
              <a:avLst/>
              <a:gdLst>
                <a:gd name="T0" fmla="*/ 7 w 25"/>
                <a:gd name="T1" fmla="*/ 2 h 25"/>
                <a:gd name="T2" fmla="*/ 1 w 25"/>
                <a:gd name="T3" fmla="*/ 14 h 25"/>
                <a:gd name="T4" fmla="*/ 4 w 25"/>
                <a:gd name="T5" fmla="*/ 19 h 25"/>
                <a:gd name="T6" fmla="*/ 10 w 25"/>
                <a:gd name="T7" fmla="*/ 23 h 25"/>
                <a:gd name="T8" fmla="*/ 21 w 25"/>
                <a:gd name="T9" fmla="*/ 20 h 25"/>
                <a:gd name="T10" fmla="*/ 25 w 25"/>
                <a:gd name="T11" fmla="*/ 10 h 25"/>
                <a:gd name="T12" fmla="*/ 19 w 25"/>
                <a:gd name="T13" fmla="*/ 2 h 25"/>
                <a:gd name="T14" fmla="*/ 7 w 25"/>
                <a:gd name="T15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7" y="2"/>
                  </a:moveTo>
                  <a:cubicBezTo>
                    <a:pt x="3" y="5"/>
                    <a:pt x="0" y="9"/>
                    <a:pt x="1" y="14"/>
                  </a:cubicBezTo>
                  <a:cubicBezTo>
                    <a:pt x="1" y="16"/>
                    <a:pt x="2" y="17"/>
                    <a:pt x="4" y="19"/>
                  </a:cubicBezTo>
                  <a:cubicBezTo>
                    <a:pt x="5" y="21"/>
                    <a:pt x="7" y="22"/>
                    <a:pt x="10" y="23"/>
                  </a:cubicBezTo>
                  <a:cubicBezTo>
                    <a:pt x="14" y="25"/>
                    <a:pt x="19" y="23"/>
                    <a:pt x="21" y="20"/>
                  </a:cubicBezTo>
                  <a:cubicBezTo>
                    <a:pt x="24" y="18"/>
                    <a:pt x="25" y="14"/>
                    <a:pt x="25" y="10"/>
                  </a:cubicBezTo>
                  <a:cubicBezTo>
                    <a:pt x="24" y="7"/>
                    <a:pt x="22" y="4"/>
                    <a:pt x="19" y="2"/>
                  </a:cubicBezTo>
                  <a:cubicBezTo>
                    <a:pt x="16" y="0"/>
                    <a:pt x="11" y="0"/>
                    <a:pt x="7" y="2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171"/>
            <p:cNvSpPr/>
            <p:nvPr/>
          </p:nvSpPr>
          <p:spPr bwMode="auto">
            <a:xfrm>
              <a:off x="7750176" y="5640388"/>
              <a:ext cx="84138" cy="79375"/>
            </a:xfrm>
            <a:custGeom>
              <a:avLst/>
              <a:gdLst>
                <a:gd name="T0" fmla="*/ 10 w 20"/>
                <a:gd name="T1" fmla="*/ 19 h 19"/>
                <a:gd name="T2" fmla="*/ 19 w 20"/>
                <a:gd name="T3" fmla="*/ 9 h 19"/>
                <a:gd name="T4" fmla="*/ 10 w 20"/>
                <a:gd name="T5" fmla="*/ 0 h 19"/>
                <a:gd name="T6" fmla="*/ 0 w 20"/>
                <a:gd name="T7" fmla="*/ 9 h 19"/>
                <a:gd name="T8" fmla="*/ 10 w 20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0" y="19"/>
                  </a:moveTo>
                  <a:cubicBezTo>
                    <a:pt x="15" y="19"/>
                    <a:pt x="20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1" y="14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172"/>
            <p:cNvSpPr/>
            <p:nvPr/>
          </p:nvSpPr>
          <p:spPr bwMode="auto">
            <a:xfrm>
              <a:off x="7888288" y="5540375"/>
              <a:ext cx="95250" cy="95250"/>
            </a:xfrm>
            <a:custGeom>
              <a:avLst/>
              <a:gdLst>
                <a:gd name="T0" fmla="*/ 11 w 23"/>
                <a:gd name="T1" fmla="*/ 23 h 23"/>
                <a:gd name="T2" fmla="*/ 23 w 23"/>
                <a:gd name="T3" fmla="*/ 12 h 23"/>
                <a:gd name="T4" fmla="*/ 11 w 23"/>
                <a:gd name="T5" fmla="*/ 0 h 23"/>
                <a:gd name="T6" fmla="*/ 0 w 23"/>
                <a:gd name="T7" fmla="*/ 12 h 23"/>
                <a:gd name="T8" fmla="*/ 11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1" y="23"/>
                  </a:moveTo>
                  <a:cubicBezTo>
                    <a:pt x="17" y="23"/>
                    <a:pt x="23" y="18"/>
                    <a:pt x="23" y="12"/>
                  </a:cubicBez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173"/>
            <p:cNvSpPr/>
            <p:nvPr/>
          </p:nvSpPr>
          <p:spPr bwMode="auto">
            <a:xfrm>
              <a:off x="7667626" y="5699125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174"/>
            <p:cNvSpPr/>
            <p:nvPr/>
          </p:nvSpPr>
          <p:spPr bwMode="auto">
            <a:xfrm>
              <a:off x="7762876" y="5824538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7"/>
                    <a:pt x="22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175"/>
            <p:cNvSpPr/>
            <p:nvPr/>
          </p:nvSpPr>
          <p:spPr bwMode="auto">
            <a:xfrm>
              <a:off x="7670801" y="5924550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9 w 19"/>
                <a:gd name="T3" fmla="*/ 9 h 18"/>
                <a:gd name="T4" fmla="*/ 10 w 19"/>
                <a:gd name="T5" fmla="*/ 0 h 18"/>
                <a:gd name="T6" fmla="*/ 0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5" y="18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1" y="14"/>
                    <a:pt x="4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176"/>
            <p:cNvSpPr/>
            <p:nvPr/>
          </p:nvSpPr>
          <p:spPr bwMode="auto">
            <a:xfrm>
              <a:off x="7562851" y="5815013"/>
              <a:ext cx="82550" cy="76200"/>
            </a:xfrm>
            <a:custGeom>
              <a:avLst/>
              <a:gdLst>
                <a:gd name="T0" fmla="*/ 10 w 20"/>
                <a:gd name="T1" fmla="*/ 18 h 18"/>
                <a:gd name="T2" fmla="*/ 19 w 20"/>
                <a:gd name="T3" fmla="*/ 9 h 18"/>
                <a:gd name="T4" fmla="*/ 10 w 20"/>
                <a:gd name="T5" fmla="*/ 0 h 18"/>
                <a:gd name="T6" fmla="*/ 1 w 20"/>
                <a:gd name="T7" fmla="*/ 9 h 18"/>
                <a:gd name="T8" fmla="*/ 10 w 2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0" y="18"/>
                  </a:moveTo>
                  <a:cubicBezTo>
                    <a:pt x="15" y="18"/>
                    <a:pt x="20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177"/>
            <p:cNvSpPr/>
            <p:nvPr/>
          </p:nvSpPr>
          <p:spPr bwMode="auto">
            <a:xfrm>
              <a:off x="7491413" y="5932488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178"/>
            <p:cNvSpPr/>
            <p:nvPr/>
          </p:nvSpPr>
          <p:spPr bwMode="auto">
            <a:xfrm>
              <a:off x="7616826" y="6003925"/>
              <a:ext cx="96838" cy="74613"/>
            </a:xfrm>
            <a:custGeom>
              <a:avLst/>
              <a:gdLst>
                <a:gd name="T0" fmla="*/ 12 w 23"/>
                <a:gd name="T1" fmla="*/ 18 h 18"/>
                <a:gd name="T2" fmla="*/ 12 w 23"/>
                <a:gd name="T3" fmla="*/ 0 h 18"/>
                <a:gd name="T4" fmla="*/ 12 w 23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2" y="18"/>
                  </a:moveTo>
                  <a:cubicBezTo>
                    <a:pt x="23" y="18"/>
                    <a:pt x="23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179"/>
            <p:cNvSpPr/>
            <p:nvPr/>
          </p:nvSpPr>
          <p:spPr bwMode="auto">
            <a:xfrm>
              <a:off x="7512051" y="6040438"/>
              <a:ext cx="71438" cy="55563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180"/>
            <p:cNvSpPr/>
            <p:nvPr/>
          </p:nvSpPr>
          <p:spPr bwMode="auto">
            <a:xfrm>
              <a:off x="7345363" y="6062663"/>
              <a:ext cx="109538" cy="82550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181"/>
            <p:cNvSpPr/>
            <p:nvPr/>
          </p:nvSpPr>
          <p:spPr bwMode="auto">
            <a:xfrm>
              <a:off x="8505826" y="5030788"/>
              <a:ext cx="438150" cy="404813"/>
            </a:xfrm>
            <a:custGeom>
              <a:avLst/>
              <a:gdLst>
                <a:gd name="T0" fmla="*/ 53 w 105"/>
                <a:gd name="T1" fmla="*/ 0 h 97"/>
                <a:gd name="T2" fmla="*/ 78 w 105"/>
                <a:gd name="T3" fmla="*/ 9 h 97"/>
                <a:gd name="T4" fmla="*/ 93 w 105"/>
                <a:gd name="T5" fmla="*/ 18 h 97"/>
                <a:gd name="T6" fmla="*/ 103 w 105"/>
                <a:gd name="T7" fmla="*/ 65 h 97"/>
                <a:gd name="T8" fmla="*/ 96 w 105"/>
                <a:gd name="T9" fmla="*/ 86 h 97"/>
                <a:gd name="T10" fmla="*/ 86 w 105"/>
                <a:gd name="T11" fmla="*/ 93 h 97"/>
                <a:gd name="T12" fmla="*/ 50 w 105"/>
                <a:gd name="T13" fmla="*/ 92 h 97"/>
                <a:gd name="T14" fmla="*/ 19 w 105"/>
                <a:gd name="T15" fmla="*/ 72 h 97"/>
                <a:gd name="T16" fmla="*/ 2 w 105"/>
                <a:gd name="T17" fmla="*/ 32 h 97"/>
                <a:gd name="T18" fmla="*/ 14 w 105"/>
                <a:gd name="T19" fmla="*/ 1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97">
                  <a:moveTo>
                    <a:pt x="53" y="0"/>
                  </a:moveTo>
                  <a:cubicBezTo>
                    <a:pt x="61" y="2"/>
                    <a:pt x="70" y="5"/>
                    <a:pt x="78" y="9"/>
                  </a:cubicBezTo>
                  <a:cubicBezTo>
                    <a:pt x="84" y="11"/>
                    <a:pt x="89" y="14"/>
                    <a:pt x="93" y="18"/>
                  </a:cubicBezTo>
                  <a:cubicBezTo>
                    <a:pt x="105" y="30"/>
                    <a:pt x="105" y="48"/>
                    <a:pt x="103" y="65"/>
                  </a:cubicBezTo>
                  <a:cubicBezTo>
                    <a:pt x="102" y="72"/>
                    <a:pt x="101" y="81"/>
                    <a:pt x="96" y="86"/>
                  </a:cubicBezTo>
                  <a:cubicBezTo>
                    <a:pt x="93" y="89"/>
                    <a:pt x="90" y="91"/>
                    <a:pt x="86" y="93"/>
                  </a:cubicBezTo>
                  <a:cubicBezTo>
                    <a:pt x="74" y="97"/>
                    <a:pt x="61" y="96"/>
                    <a:pt x="50" y="92"/>
                  </a:cubicBezTo>
                  <a:cubicBezTo>
                    <a:pt x="38" y="88"/>
                    <a:pt x="28" y="80"/>
                    <a:pt x="19" y="72"/>
                  </a:cubicBezTo>
                  <a:cubicBezTo>
                    <a:pt x="9" y="61"/>
                    <a:pt x="0" y="47"/>
                    <a:pt x="2" y="32"/>
                  </a:cubicBezTo>
                  <a:cubicBezTo>
                    <a:pt x="2" y="25"/>
                    <a:pt x="8" y="17"/>
                    <a:pt x="14" y="19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182"/>
            <p:cNvSpPr/>
            <p:nvPr/>
          </p:nvSpPr>
          <p:spPr bwMode="auto">
            <a:xfrm>
              <a:off x="8710613" y="4622800"/>
              <a:ext cx="508000" cy="379413"/>
            </a:xfrm>
            <a:custGeom>
              <a:avLst/>
              <a:gdLst>
                <a:gd name="T0" fmla="*/ 15 w 122"/>
                <a:gd name="T1" fmla="*/ 10 h 91"/>
                <a:gd name="T2" fmla="*/ 15 w 122"/>
                <a:gd name="T3" fmla="*/ 66 h 91"/>
                <a:gd name="T4" fmla="*/ 68 w 122"/>
                <a:gd name="T5" fmla="*/ 90 h 91"/>
                <a:gd name="T6" fmla="*/ 107 w 122"/>
                <a:gd name="T7" fmla="*/ 79 h 91"/>
                <a:gd name="T8" fmla="*/ 107 w 122"/>
                <a:gd name="T9" fmla="*/ 24 h 91"/>
                <a:gd name="T10" fmla="*/ 52 w 122"/>
                <a:gd name="T11" fmla="*/ 0 h 91"/>
                <a:gd name="T12" fmla="*/ 21 w 122"/>
                <a:gd name="T13" fmla="*/ 1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1">
                  <a:moveTo>
                    <a:pt x="15" y="10"/>
                  </a:moveTo>
                  <a:cubicBezTo>
                    <a:pt x="0" y="25"/>
                    <a:pt x="2" y="50"/>
                    <a:pt x="15" y="66"/>
                  </a:cubicBezTo>
                  <a:cubicBezTo>
                    <a:pt x="27" y="82"/>
                    <a:pt x="48" y="89"/>
                    <a:pt x="68" y="90"/>
                  </a:cubicBezTo>
                  <a:cubicBezTo>
                    <a:pt x="82" y="91"/>
                    <a:pt x="97" y="89"/>
                    <a:pt x="107" y="79"/>
                  </a:cubicBezTo>
                  <a:cubicBezTo>
                    <a:pt x="122" y="65"/>
                    <a:pt x="120" y="39"/>
                    <a:pt x="107" y="24"/>
                  </a:cubicBezTo>
                  <a:cubicBezTo>
                    <a:pt x="94" y="8"/>
                    <a:pt x="72" y="1"/>
                    <a:pt x="52" y="0"/>
                  </a:cubicBezTo>
                  <a:cubicBezTo>
                    <a:pt x="41" y="0"/>
                    <a:pt x="28" y="1"/>
                    <a:pt x="21" y="10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183"/>
            <p:cNvSpPr/>
            <p:nvPr/>
          </p:nvSpPr>
          <p:spPr bwMode="auto">
            <a:xfrm>
              <a:off x="8664576" y="4259263"/>
              <a:ext cx="530225" cy="350838"/>
            </a:xfrm>
            <a:custGeom>
              <a:avLst/>
              <a:gdLst>
                <a:gd name="T0" fmla="*/ 10 w 127"/>
                <a:gd name="T1" fmla="*/ 32 h 84"/>
                <a:gd name="T2" fmla="*/ 19 w 127"/>
                <a:gd name="T3" fmla="*/ 74 h 84"/>
                <a:gd name="T4" fmla="*/ 35 w 127"/>
                <a:gd name="T5" fmla="*/ 79 h 84"/>
                <a:gd name="T6" fmla="*/ 93 w 127"/>
                <a:gd name="T7" fmla="*/ 77 h 84"/>
                <a:gd name="T8" fmla="*/ 125 w 127"/>
                <a:gd name="T9" fmla="*/ 33 h 84"/>
                <a:gd name="T10" fmla="*/ 107 w 127"/>
                <a:gd name="T11" fmla="*/ 5 h 84"/>
                <a:gd name="T12" fmla="*/ 74 w 127"/>
                <a:gd name="T1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84">
                  <a:moveTo>
                    <a:pt x="10" y="32"/>
                  </a:moveTo>
                  <a:cubicBezTo>
                    <a:pt x="0" y="44"/>
                    <a:pt x="4" y="66"/>
                    <a:pt x="19" y="74"/>
                  </a:cubicBezTo>
                  <a:cubicBezTo>
                    <a:pt x="24" y="77"/>
                    <a:pt x="30" y="78"/>
                    <a:pt x="35" y="79"/>
                  </a:cubicBezTo>
                  <a:cubicBezTo>
                    <a:pt x="54" y="82"/>
                    <a:pt x="75" y="84"/>
                    <a:pt x="93" y="77"/>
                  </a:cubicBezTo>
                  <a:cubicBezTo>
                    <a:pt x="111" y="70"/>
                    <a:pt x="127" y="52"/>
                    <a:pt x="125" y="33"/>
                  </a:cubicBezTo>
                  <a:cubicBezTo>
                    <a:pt x="124" y="22"/>
                    <a:pt x="117" y="11"/>
                    <a:pt x="107" y="5"/>
                  </a:cubicBezTo>
                  <a:cubicBezTo>
                    <a:pt x="97" y="0"/>
                    <a:pt x="84" y="0"/>
                    <a:pt x="74" y="6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184"/>
            <p:cNvSpPr/>
            <p:nvPr/>
          </p:nvSpPr>
          <p:spPr bwMode="auto">
            <a:xfrm>
              <a:off x="8848726" y="3746500"/>
              <a:ext cx="541338" cy="374650"/>
            </a:xfrm>
            <a:custGeom>
              <a:avLst/>
              <a:gdLst>
                <a:gd name="T0" fmla="*/ 0 w 130"/>
                <a:gd name="T1" fmla="*/ 45 h 90"/>
                <a:gd name="T2" fmla="*/ 98 w 130"/>
                <a:gd name="T3" fmla="*/ 88 h 90"/>
                <a:gd name="T4" fmla="*/ 123 w 130"/>
                <a:gd name="T5" fmla="*/ 84 h 90"/>
                <a:gd name="T6" fmla="*/ 128 w 130"/>
                <a:gd name="T7" fmla="*/ 57 h 90"/>
                <a:gd name="T8" fmla="*/ 89 w 130"/>
                <a:gd name="T9" fmla="*/ 9 h 90"/>
                <a:gd name="T10" fmla="*/ 29 w 130"/>
                <a:gd name="T11" fmla="*/ 15 h 90"/>
                <a:gd name="T12" fmla="*/ 13 w 130"/>
                <a:gd name="T13" fmla="*/ 31 h 90"/>
                <a:gd name="T14" fmla="*/ 6 w 130"/>
                <a:gd name="T15" fmla="*/ 5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90">
                  <a:moveTo>
                    <a:pt x="0" y="45"/>
                  </a:moveTo>
                  <a:cubicBezTo>
                    <a:pt x="29" y="67"/>
                    <a:pt x="63" y="82"/>
                    <a:pt x="98" y="88"/>
                  </a:cubicBezTo>
                  <a:cubicBezTo>
                    <a:pt x="107" y="89"/>
                    <a:pt x="117" y="90"/>
                    <a:pt x="123" y="84"/>
                  </a:cubicBezTo>
                  <a:cubicBezTo>
                    <a:pt x="130" y="78"/>
                    <a:pt x="130" y="66"/>
                    <a:pt x="128" y="57"/>
                  </a:cubicBezTo>
                  <a:cubicBezTo>
                    <a:pt x="122" y="36"/>
                    <a:pt x="108" y="18"/>
                    <a:pt x="89" y="9"/>
                  </a:cubicBezTo>
                  <a:cubicBezTo>
                    <a:pt x="69" y="0"/>
                    <a:pt x="45" y="2"/>
                    <a:pt x="29" y="15"/>
                  </a:cubicBezTo>
                  <a:cubicBezTo>
                    <a:pt x="23" y="19"/>
                    <a:pt x="18" y="25"/>
                    <a:pt x="13" y="31"/>
                  </a:cubicBezTo>
                  <a:cubicBezTo>
                    <a:pt x="8" y="38"/>
                    <a:pt x="4" y="46"/>
                    <a:pt x="6" y="5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185"/>
            <p:cNvSpPr/>
            <p:nvPr/>
          </p:nvSpPr>
          <p:spPr bwMode="auto">
            <a:xfrm>
              <a:off x="8431213" y="3800475"/>
              <a:ext cx="461963" cy="230188"/>
            </a:xfrm>
            <a:custGeom>
              <a:avLst/>
              <a:gdLst>
                <a:gd name="T0" fmla="*/ 111 w 111"/>
                <a:gd name="T1" fmla="*/ 37 h 55"/>
                <a:gd name="T2" fmla="*/ 3 w 111"/>
                <a:gd name="T3" fmla="*/ 39 h 55"/>
                <a:gd name="T4" fmla="*/ 0 w 111"/>
                <a:gd name="T5" fmla="*/ 36 h 55"/>
                <a:gd name="T6" fmla="*/ 1 w 111"/>
                <a:gd name="T7" fmla="*/ 32 h 55"/>
                <a:gd name="T8" fmla="*/ 22 w 111"/>
                <a:gd name="T9" fmla="*/ 11 h 55"/>
                <a:gd name="T10" fmla="*/ 53 w 111"/>
                <a:gd name="T11" fmla="*/ 5 h 55"/>
                <a:gd name="T12" fmla="*/ 77 w 111"/>
                <a:gd name="T13" fmla="*/ 2 h 55"/>
                <a:gd name="T14" fmla="*/ 100 w 111"/>
                <a:gd name="T15" fmla="*/ 5 h 55"/>
                <a:gd name="T16" fmla="*/ 108 w 111"/>
                <a:gd name="T17" fmla="*/ 3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55">
                  <a:moveTo>
                    <a:pt x="111" y="37"/>
                  </a:moveTo>
                  <a:cubicBezTo>
                    <a:pt x="78" y="54"/>
                    <a:pt x="37" y="55"/>
                    <a:pt x="3" y="39"/>
                  </a:cubicBezTo>
                  <a:cubicBezTo>
                    <a:pt x="2" y="38"/>
                    <a:pt x="1" y="37"/>
                    <a:pt x="0" y="36"/>
                  </a:cubicBezTo>
                  <a:cubicBezTo>
                    <a:pt x="0" y="35"/>
                    <a:pt x="0" y="33"/>
                    <a:pt x="1" y="32"/>
                  </a:cubicBezTo>
                  <a:cubicBezTo>
                    <a:pt x="4" y="22"/>
                    <a:pt x="13" y="15"/>
                    <a:pt x="22" y="11"/>
                  </a:cubicBezTo>
                  <a:cubicBezTo>
                    <a:pt x="32" y="7"/>
                    <a:pt x="43" y="6"/>
                    <a:pt x="53" y="5"/>
                  </a:cubicBezTo>
                  <a:cubicBezTo>
                    <a:pt x="61" y="4"/>
                    <a:pt x="69" y="3"/>
                    <a:pt x="77" y="2"/>
                  </a:cubicBezTo>
                  <a:cubicBezTo>
                    <a:pt x="85" y="1"/>
                    <a:pt x="94" y="0"/>
                    <a:pt x="100" y="5"/>
                  </a:cubicBezTo>
                  <a:cubicBezTo>
                    <a:pt x="109" y="11"/>
                    <a:pt x="109" y="23"/>
                    <a:pt x="108" y="3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186"/>
            <p:cNvSpPr/>
            <p:nvPr/>
          </p:nvSpPr>
          <p:spPr bwMode="auto">
            <a:xfrm>
              <a:off x="8680451" y="3533775"/>
              <a:ext cx="547688" cy="241300"/>
            </a:xfrm>
            <a:custGeom>
              <a:avLst/>
              <a:gdLst>
                <a:gd name="T0" fmla="*/ 2 w 131"/>
                <a:gd name="T1" fmla="*/ 41 h 58"/>
                <a:gd name="T2" fmla="*/ 4 w 131"/>
                <a:gd name="T3" fmla="*/ 50 h 58"/>
                <a:gd name="T4" fmla="*/ 14 w 131"/>
                <a:gd name="T5" fmla="*/ 53 h 58"/>
                <a:gd name="T6" fmla="*/ 114 w 131"/>
                <a:gd name="T7" fmla="*/ 41 h 58"/>
                <a:gd name="T8" fmla="*/ 128 w 131"/>
                <a:gd name="T9" fmla="*/ 27 h 58"/>
                <a:gd name="T10" fmla="*/ 123 w 131"/>
                <a:gd name="T11" fmla="*/ 6 h 58"/>
                <a:gd name="T12" fmla="*/ 102 w 131"/>
                <a:gd name="T1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58">
                  <a:moveTo>
                    <a:pt x="2" y="41"/>
                  </a:moveTo>
                  <a:cubicBezTo>
                    <a:pt x="0" y="43"/>
                    <a:pt x="1" y="48"/>
                    <a:pt x="4" y="50"/>
                  </a:cubicBezTo>
                  <a:cubicBezTo>
                    <a:pt x="7" y="52"/>
                    <a:pt x="11" y="53"/>
                    <a:pt x="14" y="53"/>
                  </a:cubicBezTo>
                  <a:cubicBezTo>
                    <a:pt x="48" y="57"/>
                    <a:pt x="85" y="58"/>
                    <a:pt x="114" y="41"/>
                  </a:cubicBezTo>
                  <a:cubicBezTo>
                    <a:pt x="120" y="38"/>
                    <a:pt x="126" y="33"/>
                    <a:pt x="128" y="27"/>
                  </a:cubicBezTo>
                  <a:cubicBezTo>
                    <a:pt x="131" y="20"/>
                    <a:pt x="129" y="11"/>
                    <a:pt x="123" y="6"/>
                  </a:cubicBezTo>
                  <a:cubicBezTo>
                    <a:pt x="118" y="1"/>
                    <a:pt x="109" y="0"/>
                    <a:pt x="102" y="3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187"/>
            <p:cNvSpPr/>
            <p:nvPr/>
          </p:nvSpPr>
          <p:spPr bwMode="auto">
            <a:xfrm>
              <a:off x="8823326" y="2974975"/>
              <a:ext cx="471488" cy="433388"/>
            </a:xfrm>
            <a:custGeom>
              <a:avLst/>
              <a:gdLst>
                <a:gd name="T0" fmla="*/ 0 w 113"/>
                <a:gd name="T1" fmla="*/ 68 h 104"/>
                <a:gd name="T2" fmla="*/ 13 w 113"/>
                <a:gd name="T3" fmla="*/ 91 h 104"/>
                <a:gd name="T4" fmla="*/ 38 w 113"/>
                <a:gd name="T5" fmla="*/ 100 h 104"/>
                <a:gd name="T6" fmla="*/ 66 w 113"/>
                <a:gd name="T7" fmla="*/ 102 h 104"/>
                <a:gd name="T8" fmla="*/ 108 w 113"/>
                <a:gd name="T9" fmla="*/ 60 h 104"/>
                <a:gd name="T10" fmla="*/ 112 w 113"/>
                <a:gd name="T11" fmla="*/ 32 h 104"/>
                <a:gd name="T12" fmla="*/ 75 w 113"/>
                <a:gd name="T13" fmla="*/ 2 h 104"/>
                <a:gd name="T14" fmla="*/ 27 w 113"/>
                <a:gd name="T15" fmla="*/ 17 h 104"/>
                <a:gd name="T16" fmla="*/ 5 w 113"/>
                <a:gd name="T17" fmla="*/ 40 h 104"/>
                <a:gd name="T18" fmla="*/ 8 w 113"/>
                <a:gd name="T19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04">
                  <a:moveTo>
                    <a:pt x="0" y="68"/>
                  </a:moveTo>
                  <a:cubicBezTo>
                    <a:pt x="0" y="77"/>
                    <a:pt x="5" y="86"/>
                    <a:pt x="13" y="91"/>
                  </a:cubicBezTo>
                  <a:cubicBezTo>
                    <a:pt x="20" y="96"/>
                    <a:pt x="29" y="99"/>
                    <a:pt x="38" y="100"/>
                  </a:cubicBezTo>
                  <a:cubicBezTo>
                    <a:pt x="47" y="102"/>
                    <a:pt x="57" y="104"/>
                    <a:pt x="66" y="102"/>
                  </a:cubicBezTo>
                  <a:cubicBezTo>
                    <a:pt x="86" y="98"/>
                    <a:pt x="100" y="79"/>
                    <a:pt x="108" y="60"/>
                  </a:cubicBezTo>
                  <a:cubicBezTo>
                    <a:pt x="111" y="51"/>
                    <a:pt x="113" y="41"/>
                    <a:pt x="112" y="32"/>
                  </a:cubicBezTo>
                  <a:cubicBezTo>
                    <a:pt x="108" y="15"/>
                    <a:pt x="92" y="4"/>
                    <a:pt x="75" y="2"/>
                  </a:cubicBezTo>
                  <a:cubicBezTo>
                    <a:pt x="58" y="0"/>
                    <a:pt x="41" y="7"/>
                    <a:pt x="27" y="17"/>
                  </a:cubicBezTo>
                  <a:cubicBezTo>
                    <a:pt x="18" y="22"/>
                    <a:pt x="9" y="30"/>
                    <a:pt x="5" y="40"/>
                  </a:cubicBezTo>
                  <a:cubicBezTo>
                    <a:pt x="0" y="50"/>
                    <a:pt x="0" y="62"/>
                    <a:pt x="8" y="7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188"/>
            <p:cNvSpPr/>
            <p:nvPr/>
          </p:nvSpPr>
          <p:spPr bwMode="auto">
            <a:xfrm>
              <a:off x="8559801" y="3154363"/>
              <a:ext cx="434975" cy="261938"/>
            </a:xfrm>
            <a:custGeom>
              <a:avLst/>
              <a:gdLst>
                <a:gd name="T0" fmla="*/ 80 w 104"/>
                <a:gd name="T1" fmla="*/ 52 h 63"/>
                <a:gd name="T2" fmla="*/ 12 w 104"/>
                <a:gd name="T3" fmla="*/ 46 h 63"/>
                <a:gd name="T4" fmla="*/ 4 w 104"/>
                <a:gd name="T5" fmla="*/ 42 h 63"/>
                <a:gd name="T6" fmla="*/ 1 w 104"/>
                <a:gd name="T7" fmla="*/ 33 h 63"/>
                <a:gd name="T8" fmla="*/ 26 w 104"/>
                <a:gd name="T9" fmla="*/ 1 h 63"/>
                <a:gd name="T10" fmla="*/ 56 w 104"/>
                <a:gd name="T11" fmla="*/ 7 h 63"/>
                <a:gd name="T12" fmla="*/ 80 w 104"/>
                <a:gd name="T13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63">
                  <a:moveTo>
                    <a:pt x="80" y="52"/>
                  </a:moveTo>
                  <a:cubicBezTo>
                    <a:pt x="60" y="63"/>
                    <a:pt x="34" y="53"/>
                    <a:pt x="12" y="46"/>
                  </a:cubicBezTo>
                  <a:cubicBezTo>
                    <a:pt x="9" y="46"/>
                    <a:pt x="6" y="44"/>
                    <a:pt x="4" y="42"/>
                  </a:cubicBezTo>
                  <a:cubicBezTo>
                    <a:pt x="2" y="40"/>
                    <a:pt x="1" y="36"/>
                    <a:pt x="1" y="33"/>
                  </a:cubicBezTo>
                  <a:cubicBezTo>
                    <a:pt x="0" y="18"/>
                    <a:pt x="12" y="3"/>
                    <a:pt x="26" y="1"/>
                  </a:cubicBezTo>
                  <a:cubicBezTo>
                    <a:pt x="36" y="0"/>
                    <a:pt x="46" y="4"/>
                    <a:pt x="56" y="7"/>
                  </a:cubicBezTo>
                  <a:cubicBezTo>
                    <a:pt x="56" y="7"/>
                    <a:pt x="104" y="39"/>
                    <a:pt x="80" y="52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189"/>
            <p:cNvSpPr/>
            <p:nvPr/>
          </p:nvSpPr>
          <p:spPr bwMode="auto">
            <a:xfrm>
              <a:off x="8331201" y="4576763"/>
              <a:ext cx="428625" cy="266700"/>
            </a:xfrm>
            <a:custGeom>
              <a:avLst/>
              <a:gdLst>
                <a:gd name="T0" fmla="*/ 103 w 103"/>
                <a:gd name="T1" fmla="*/ 23 h 64"/>
                <a:gd name="T2" fmla="*/ 61 w 103"/>
                <a:gd name="T3" fmla="*/ 2 h 64"/>
                <a:gd name="T4" fmla="*/ 16 w 103"/>
                <a:gd name="T5" fmla="*/ 15 h 64"/>
                <a:gd name="T6" fmla="*/ 3 w 103"/>
                <a:gd name="T7" fmla="*/ 34 h 64"/>
                <a:gd name="T8" fmla="*/ 8 w 103"/>
                <a:gd name="T9" fmla="*/ 55 h 64"/>
                <a:gd name="T10" fmla="*/ 29 w 103"/>
                <a:gd name="T11" fmla="*/ 61 h 64"/>
                <a:gd name="T12" fmla="*/ 53 w 103"/>
                <a:gd name="T13" fmla="*/ 63 h 64"/>
                <a:gd name="T14" fmla="*/ 93 w 103"/>
                <a:gd name="T15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64">
                  <a:moveTo>
                    <a:pt x="103" y="23"/>
                  </a:moveTo>
                  <a:cubicBezTo>
                    <a:pt x="93" y="11"/>
                    <a:pt x="77" y="3"/>
                    <a:pt x="61" y="2"/>
                  </a:cubicBezTo>
                  <a:cubicBezTo>
                    <a:pt x="45" y="0"/>
                    <a:pt x="29" y="5"/>
                    <a:pt x="16" y="15"/>
                  </a:cubicBezTo>
                  <a:cubicBezTo>
                    <a:pt x="10" y="20"/>
                    <a:pt x="5" y="26"/>
                    <a:pt x="3" y="34"/>
                  </a:cubicBezTo>
                  <a:cubicBezTo>
                    <a:pt x="0" y="41"/>
                    <a:pt x="2" y="50"/>
                    <a:pt x="8" y="55"/>
                  </a:cubicBezTo>
                  <a:cubicBezTo>
                    <a:pt x="13" y="60"/>
                    <a:pt x="21" y="61"/>
                    <a:pt x="29" y="61"/>
                  </a:cubicBezTo>
                  <a:cubicBezTo>
                    <a:pt x="37" y="62"/>
                    <a:pt x="45" y="62"/>
                    <a:pt x="53" y="63"/>
                  </a:cubicBezTo>
                  <a:cubicBezTo>
                    <a:pt x="67" y="64"/>
                    <a:pt x="83" y="64"/>
                    <a:pt x="93" y="54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190"/>
            <p:cNvSpPr/>
            <p:nvPr/>
          </p:nvSpPr>
          <p:spPr bwMode="auto">
            <a:xfrm>
              <a:off x="8455026" y="5322888"/>
              <a:ext cx="388938" cy="358775"/>
            </a:xfrm>
            <a:custGeom>
              <a:avLst/>
              <a:gdLst>
                <a:gd name="T0" fmla="*/ 3 w 93"/>
                <a:gd name="T1" fmla="*/ 37 h 86"/>
                <a:gd name="T2" fmla="*/ 5 w 93"/>
                <a:gd name="T3" fmla="*/ 52 h 86"/>
                <a:gd name="T4" fmla="*/ 17 w 93"/>
                <a:gd name="T5" fmla="*/ 62 h 86"/>
                <a:gd name="T6" fmla="*/ 49 w 93"/>
                <a:gd name="T7" fmla="*/ 83 h 86"/>
                <a:gd name="T8" fmla="*/ 73 w 93"/>
                <a:gd name="T9" fmla="*/ 84 h 86"/>
                <a:gd name="T10" fmla="*/ 90 w 93"/>
                <a:gd name="T11" fmla="*/ 66 h 86"/>
                <a:gd name="T12" fmla="*/ 80 w 93"/>
                <a:gd name="T13" fmla="*/ 32 h 86"/>
                <a:gd name="T14" fmla="*/ 59 w 93"/>
                <a:gd name="T15" fmla="*/ 7 h 86"/>
                <a:gd name="T16" fmla="*/ 20 w 93"/>
                <a:gd name="T17" fmla="*/ 7 h 86"/>
                <a:gd name="T18" fmla="*/ 3 w 93"/>
                <a:gd name="T19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86">
                  <a:moveTo>
                    <a:pt x="3" y="37"/>
                  </a:moveTo>
                  <a:cubicBezTo>
                    <a:pt x="0" y="42"/>
                    <a:pt x="1" y="48"/>
                    <a:pt x="5" y="52"/>
                  </a:cubicBezTo>
                  <a:cubicBezTo>
                    <a:pt x="8" y="56"/>
                    <a:pt x="13" y="59"/>
                    <a:pt x="17" y="62"/>
                  </a:cubicBezTo>
                  <a:cubicBezTo>
                    <a:pt x="27" y="69"/>
                    <a:pt x="37" y="78"/>
                    <a:pt x="49" y="83"/>
                  </a:cubicBezTo>
                  <a:cubicBezTo>
                    <a:pt x="56" y="86"/>
                    <a:pt x="65" y="86"/>
                    <a:pt x="73" y="84"/>
                  </a:cubicBezTo>
                  <a:cubicBezTo>
                    <a:pt x="81" y="81"/>
                    <a:pt x="87" y="74"/>
                    <a:pt x="90" y="66"/>
                  </a:cubicBezTo>
                  <a:cubicBezTo>
                    <a:pt x="93" y="54"/>
                    <a:pt x="86" y="42"/>
                    <a:pt x="80" y="32"/>
                  </a:cubicBezTo>
                  <a:cubicBezTo>
                    <a:pt x="74" y="22"/>
                    <a:pt x="68" y="12"/>
                    <a:pt x="59" y="7"/>
                  </a:cubicBezTo>
                  <a:cubicBezTo>
                    <a:pt x="47" y="0"/>
                    <a:pt x="32" y="0"/>
                    <a:pt x="20" y="7"/>
                  </a:cubicBezTo>
                  <a:cubicBezTo>
                    <a:pt x="9" y="15"/>
                    <a:pt x="2" y="28"/>
                    <a:pt x="3" y="4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191"/>
            <p:cNvSpPr/>
            <p:nvPr/>
          </p:nvSpPr>
          <p:spPr bwMode="auto">
            <a:xfrm>
              <a:off x="8305801" y="5594350"/>
              <a:ext cx="325438" cy="333375"/>
            </a:xfrm>
            <a:custGeom>
              <a:avLst/>
              <a:gdLst>
                <a:gd name="T0" fmla="*/ 4 w 78"/>
                <a:gd name="T1" fmla="*/ 8 h 80"/>
                <a:gd name="T2" fmla="*/ 3 w 78"/>
                <a:gd name="T3" fmla="*/ 31 h 80"/>
                <a:gd name="T4" fmla="*/ 35 w 78"/>
                <a:gd name="T5" fmla="*/ 72 h 80"/>
                <a:gd name="T6" fmla="*/ 52 w 78"/>
                <a:gd name="T7" fmla="*/ 79 h 80"/>
                <a:gd name="T8" fmla="*/ 70 w 78"/>
                <a:gd name="T9" fmla="*/ 74 h 80"/>
                <a:gd name="T10" fmla="*/ 77 w 78"/>
                <a:gd name="T11" fmla="*/ 56 h 80"/>
                <a:gd name="T12" fmla="*/ 49 w 78"/>
                <a:gd name="T13" fmla="*/ 10 h 80"/>
                <a:gd name="T14" fmla="*/ 33 w 78"/>
                <a:gd name="T15" fmla="*/ 5 h 80"/>
                <a:gd name="T16" fmla="*/ 3 w 78"/>
                <a:gd name="T17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0">
                  <a:moveTo>
                    <a:pt x="4" y="8"/>
                  </a:moveTo>
                  <a:cubicBezTo>
                    <a:pt x="0" y="15"/>
                    <a:pt x="1" y="24"/>
                    <a:pt x="3" y="31"/>
                  </a:cubicBezTo>
                  <a:cubicBezTo>
                    <a:pt x="9" y="48"/>
                    <a:pt x="20" y="62"/>
                    <a:pt x="35" y="72"/>
                  </a:cubicBezTo>
                  <a:cubicBezTo>
                    <a:pt x="40" y="75"/>
                    <a:pt x="46" y="78"/>
                    <a:pt x="52" y="79"/>
                  </a:cubicBezTo>
                  <a:cubicBezTo>
                    <a:pt x="58" y="80"/>
                    <a:pt x="65" y="78"/>
                    <a:pt x="70" y="74"/>
                  </a:cubicBezTo>
                  <a:cubicBezTo>
                    <a:pt x="74" y="70"/>
                    <a:pt x="76" y="63"/>
                    <a:pt x="77" y="56"/>
                  </a:cubicBezTo>
                  <a:cubicBezTo>
                    <a:pt x="78" y="37"/>
                    <a:pt x="66" y="18"/>
                    <a:pt x="49" y="10"/>
                  </a:cubicBezTo>
                  <a:cubicBezTo>
                    <a:pt x="44" y="7"/>
                    <a:pt x="38" y="6"/>
                    <a:pt x="33" y="5"/>
                  </a:cubicBezTo>
                  <a:cubicBezTo>
                    <a:pt x="22" y="2"/>
                    <a:pt x="11" y="0"/>
                    <a:pt x="3" y="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192"/>
            <p:cNvSpPr/>
            <p:nvPr/>
          </p:nvSpPr>
          <p:spPr bwMode="auto">
            <a:xfrm>
              <a:off x="8229601" y="5707063"/>
              <a:ext cx="122238" cy="271463"/>
            </a:xfrm>
            <a:custGeom>
              <a:avLst/>
              <a:gdLst>
                <a:gd name="T0" fmla="*/ 22 w 29"/>
                <a:gd name="T1" fmla="*/ 0 h 65"/>
                <a:gd name="T2" fmla="*/ 26 w 29"/>
                <a:gd name="T3" fmla="*/ 42 h 65"/>
                <a:gd name="T4" fmla="*/ 13 w 29"/>
                <a:gd name="T5" fmla="*/ 63 h 65"/>
                <a:gd name="T6" fmla="*/ 6 w 29"/>
                <a:gd name="T7" fmla="*/ 65 h 65"/>
                <a:gd name="T8" fmla="*/ 1 w 29"/>
                <a:gd name="T9" fmla="*/ 64 h 65"/>
                <a:gd name="T10" fmla="*/ 1 w 29"/>
                <a:gd name="T11" fmla="*/ 60 h 65"/>
                <a:gd name="T12" fmla="*/ 24 w 29"/>
                <a:gd name="T13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65">
                  <a:moveTo>
                    <a:pt x="22" y="0"/>
                  </a:moveTo>
                  <a:cubicBezTo>
                    <a:pt x="28" y="13"/>
                    <a:pt x="29" y="28"/>
                    <a:pt x="26" y="42"/>
                  </a:cubicBezTo>
                  <a:cubicBezTo>
                    <a:pt x="24" y="50"/>
                    <a:pt x="21" y="59"/>
                    <a:pt x="13" y="63"/>
                  </a:cubicBezTo>
                  <a:cubicBezTo>
                    <a:pt x="11" y="64"/>
                    <a:pt x="8" y="64"/>
                    <a:pt x="6" y="65"/>
                  </a:cubicBezTo>
                  <a:cubicBezTo>
                    <a:pt x="4" y="65"/>
                    <a:pt x="2" y="65"/>
                    <a:pt x="1" y="64"/>
                  </a:cubicBezTo>
                  <a:cubicBezTo>
                    <a:pt x="0" y="63"/>
                    <a:pt x="0" y="61"/>
                    <a:pt x="1" y="60"/>
                  </a:cubicBezTo>
                  <a:cubicBezTo>
                    <a:pt x="6" y="40"/>
                    <a:pt x="14" y="22"/>
                    <a:pt x="24" y="4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193"/>
            <p:cNvSpPr/>
            <p:nvPr/>
          </p:nvSpPr>
          <p:spPr bwMode="auto">
            <a:xfrm>
              <a:off x="8047038" y="5711825"/>
              <a:ext cx="292100" cy="133350"/>
            </a:xfrm>
            <a:custGeom>
              <a:avLst/>
              <a:gdLst>
                <a:gd name="T0" fmla="*/ 70 w 70"/>
                <a:gd name="T1" fmla="*/ 3 h 32"/>
                <a:gd name="T2" fmla="*/ 46 w 70"/>
                <a:gd name="T3" fmla="*/ 22 h 32"/>
                <a:gd name="T4" fmla="*/ 30 w 70"/>
                <a:gd name="T5" fmla="*/ 31 h 32"/>
                <a:gd name="T6" fmla="*/ 13 w 70"/>
                <a:gd name="T7" fmla="*/ 30 h 32"/>
                <a:gd name="T8" fmla="*/ 1 w 70"/>
                <a:gd name="T9" fmla="*/ 21 h 32"/>
                <a:gd name="T10" fmla="*/ 10 w 70"/>
                <a:gd name="T11" fmla="*/ 10 h 32"/>
                <a:gd name="T12" fmla="*/ 60 w 70"/>
                <a:gd name="T13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2">
                  <a:moveTo>
                    <a:pt x="70" y="3"/>
                  </a:moveTo>
                  <a:cubicBezTo>
                    <a:pt x="67" y="13"/>
                    <a:pt x="56" y="17"/>
                    <a:pt x="46" y="22"/>
                  </a:cubicBezTo>
                  <a:cubicBezTo>
                    <a:pt x="41" y="25"/>
                    <a:pt x="36" y="29"/>
                    <a:pt x="30" y="31"/>
                  </a:cubicBezTo>
                  <a:cubicBezTo>
                    <a:pt x="24" y="32"/>
                    <a:pt x="19" y="31"/>
                    <a:pt x="13" y="30"/>
                  </a:cubicBezTo>
                  <a:cubicBezTo>
                    <a:pt x="8" y="29"/>
                    <a:pt x="1" y="26"/>
                    <a:pt x="1" y="21"/>
                  </a:cubicBezTo>
                  <a:cubicBezTo>
                    <a:pt x="0" y="15"/>
                    <a:pt x="6" y="12"/>
                    <a:pt x="10" y="10"/>
                  </a:cubicBezTo>
                  <a:cubicBezTo>
                    <a:pt x="26" y="3"/>
                    <a:pt x="43" y="0"/>
                    <a:pt x="60" y="3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194"/>
            <p:cNvSpPr/>
            <p:nvPr/>
          </p:nvSpPr>
          <p:spPr bwMode="auto">
            <a:xfrm>
              <a:off x="8331201" y="3946525"/>
              <a:ext cx="561975" cy="1790700"/>
            </a:xfrm>
            <a:custGeom>
              <a:avLst/>
              <a:gdLst>
                <a:gd name="T0" fmla="*/ 4 w 135"/>
                <a:gd name="T1" fmla="*/ 427 h 429"/>
                <a:gd name="T2" fmla="*/ 52 w 135"/>
                <a:gd name="T3" fmla="*/ 323 h 429"/>
                <a:gd name="T4" fmla="*/ 98 w 135"/>
                <a:gd name="T5" fmla="*/ 223 h 429"/>
                <a:gd name="T6" fmla="*/ 121 w 135"/>
                <a:gd name="T7" fmla="*/ 110 h 429"/>
                <a:gd name="T8" fmla="*/ 135 w 135"/>
                <a:gd name="T9" fmla="*/ 1 h 429"/>
                <a:gd name="T10" fmla="*/ 134 w 135"/>
                <a:gd name="T11" fmla="*/ 1 h 429"/>
                <a:gd name="T12" fmla="*/ 114 w 135"/>
                <a:gd name="T13" fmla="*/ 120 h 429"/>
                <a:gd name="T14" fmla="*/ 89 w 135"/>
                <a:gd name="T15" fmla="*/ 225 h 429"/>
                <a:gd name="T16" fmla="*/ 44 w 135"/>
                <a:gd name="T17" fmla="*/ 327 h 429"/>
                <a:gd name="T18" fmla="*/ 1 w 135"/>
                <a:gd name="T19" fmla="*/ 426 h 429"/>
                <a:gd name="T20" fmla="*/ 4 w 135"/>
                <a:gd name="T21" fmla="*/ 427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429">
                  <a:moveTo>
                    <a:pt x="4" y="427"/>
                  </a:moveTo>
                  <a:cubicBezTo>
                    <a:pt x="21" y="393"/>
                    <a:pt x="35" y="358"/>
                    <a:pt x="52" y="323"/>
                  </a:cubicBezTo>
                  <a:cubicBezTo>
                    <a:pt x="67" y="290"/>
                    <a:pt x="86" y="258"/>
                    <a:pt x="98" y="223"/>
                  </a:cubicBezTo>
                  <a:cubicBezTo>
                    <a:pt x="110" y="187"/>
                    <a:pt x="113" y="148"/>
                    <a:pt x="121" y="110"/>
                  </a:cubicBezTo>
                  <a:cubicBezTo>
                    <a:pt x="128" y="74"/>
                    <a:pt x="133" y="38"/>
                    <a:pt x="135" y="1"/>
                  </a:cubicBezTo>
                  <a:cubicBezTo>
                    <a:pt x="135" y="0"/>
                    <a:pt x="134" y="0"/>
                    <a:pt x="134" y="1"/>
                  </a:cubicBezTo>
                  <a:cubicBezTo>
                    <a:pt x="129" y="41"/>
                    <a:pt x="122" y="81"/>
                    <a:pt x="114" y="120"/>
                  </a:cubicBezTo>
                  <a:cubicBezTo>
                    <a:pt x="107" y="155"/>
                    <a:pt x="101" y="192"/>
                    <a:pt x="89" y="225"/>
                  </a:cubicBezTo>
                  <a:cubicBezTo>
                    <a:pt x="77" y="260"/>
                    <a:pt x="59" y="293"/>
                    <a:pt x="44" y="327"/>
                  </a:cubicBezTo>
                  <a:cubicBezTo>
                    <a:pt x="29" y="360"/>
                    <a:pt x="14" y="392"/>
                    <a:pt x="1" y="426"/>
                  </a:cubicBezTo>
                  <a:cubicBezTo>
                    <a:pt x="0" y="428"/>
                    <a:pt x="3" y="429"/>
                    <a:pt x="4" y="42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195"/>
            <p:cNvSpPr/>
            <p:nvPr/>
          </p:nvSpPr>
          <p:spPr bwMode="auto">
            <a:xfrm>
              <a:off x="8823326" y="2660650"/>
              <a:ext cx="95250" cy="1147763"/>
            </a:xfrm>
            <a:custGeom>
              <a:avLst/>
              <a:gdLst>
                <a:gd name="T0" fmla="*/ 22 w 23"/>
                <a:gd name="T1" fmla="*/ 275 h 275"/>
                <a:gd name="T2" fmla="*/ 20 w 23"/>
                <a:gd name="T3" fmla="*/ 118 h 275"/>
                <a:gd name="T4" fmla="*/ 14 w 23"/>
                <a:gd name="T5" fmla="*/ 44 h 275"/>
                <a:gd name="T6" fmla="*/ 5 w 23"/>
                <a:gd name="T7" fmla="*/ 1 h 275"/>
                <a:gd name="T8" fmla="*/ 2 w 23"/>
                <a:gd name="T9" fmla="*/ 4 h 275"/>
                <a:gd name="T10" fmla="*/ 8 w 23"/>
                <a:gd name="T11" fmla="*/ 40 h 275"/>
                <a:gd name="T12" fmla="*/ 12 w 23"/>
                <a:gd name="T13" fmla="*/ 75 h 275"/>
                <a:gd name="T14" fmla="*/ 17 w 23"/>
                <a:gd name="T15" fmla="*/ 142 h 275"/>
                <a:gd name="T16" fmla="*/ 22 w 23"/>
                <a:gd name="T17" fmla="*/ 275 h 275"/>
                <a:gd name="T18" fmla="*/ 22 w 23"/>
                <a:gd name="T1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75">
                  <a:moveTo>
                    <a:pt x="22" y="275"/>
                  </a:moveTo>
                  <a:cubicBezTo>
                    <a:pt x="23" y="223"/>
                    <a:pt x="23" y="171"/>
                    <a:pt x="20" y="118"/>
                  </a:cubicBezTo>
                  <a:cubicBezTo>
                    <a:pt x="19" y="93"/>
                    <a:pt x="16" y="69"/>
                    <a:pt x="14" y="44"/>
                  </a:cubicBezTo>
                  <a:cubicBezTo>
                    <a:pt x="13" y="33"/>
                    <a:pt x="16" y="7"/>
                    <a:pt x="5" y="1"/>
                  </a:cubicBezTo>
                  <a:cubicBezTo>
                    <a:pt x="2" y="0"/>
                    <a:pt x="0" y="3"/>
                    <a:pt x="2" y="4"/>
                  </a:cubicBezTo>
                  <a:cubicBezTo>
                    <a:pt x="8" y="11"/>
                    <a:pt x="7" y="31"/>
                    <a:pt x="8" y="40"/>
                  </a:cubicBezTo>
                  <a:cubicBezTo>
                    <a:pt x="10" y="52"/>
                    <a:pt x="11" y="63"/>
                    <a:pt x="12" y="75"/>
                  </a:cubicBezTo>
                  <a:cubicBezTo>
                    <a:pt x="14" y="97"/>
                    <a:pt x="15" y="120"/>
                    <a:pt x="17" y="142"/>
                  </a:cubicBezTo>
                  <a:cubicBezTo>
                    <a:pt x="19" y="186"/>
                    <a:pt x="22" y="231"/>
                    <a:pt x="22" y="275"/>
                  </a:cubicBezTo>
                  <a:cubicBezTo>
                    <a:pt x="22" y="275"/>
                    <a:pt x="22" y="275"/>
                    <a:pt x="22" y="27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196"/>
            <p:cNvSpPr/>
            <p:nvPr/>
          </p:nvSpPr>
          <p:spPr bwMode="auto">
            <a:xfrm>
              <a:off x="8293101" y="4797425"/>
              <a:ext cx="450850" cy="363538"/>
            </a:xfrm>
            <a:custGeom>
              <a:avLst/>
              <a:gdLst>
                <a:gd name="T0" fmla="*/ 93 w 108"/>
                <a:gd name="T1" fmla="*/ 69 h 87"/>
                <a:gd name="T2" fmla="*/ 107 w 108"/>
                <a:gd name="T3" fmla="*/ 49 h 87"/>
                <a:gd name="T4" fmla="*/ 101 w 108"/>
                <a:gd name="T5" fmla="*/ 27 h 87"/>
                <a:gd name="T6" fmla="*/ 84 w 108"/>
                <a:gd name="T7" fmla="*/ 12 h 87"/>
                <a:gd name="T8" fmla="*/ 55 w 108"/>
                <a:gd name="T9" fmla="*/ 1 h 87"/>
                <a:gd name="T10" fmla="*/ 25 w 108"/>
                <a:gd name="T11" fmla="*/ 6 h 87"/>
                <a:gd name="T12" fmla="*/ 13 w 108"/>
                <a:gd name="T13" fmla="*/ 17 h 87"/>
                <a:gd name="T14" fmla="*/ 5 w 108"/>
                <a:gd name="T15" fmla="*/ 48 h 87"/>
                <a:gd name="T16" fmla="*/ 14 w 108"/>
                <a:gd name="T17" fmla="*/ 60 h 87"/>
                <a:gd name="T18" fmla="*/ 50 w 108"/>
                <a:gd name="T19" fmla="*/ 83 h 87"/>
                <a:gd name="T20" fmla="*/ 95 w 108"/>
                <a:gd name="T21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87">
                  <a:moveTo>
                    <a:pt x="93" y="69"/>
                  </a:moveTo>
                  <a:cubicBezTo>
                    <a:pt x="99" y="63"/>
                    <a:pt x="105" y="57"/>
                    <a:pt x="107" y="49"/>
                  </a:cubicBezTo>
                  <a:cubicBezTo>
                    <a:pt x="108" y="42"/>
                    <a:pt x="106" y="33"/>
                    <a:pt x="101" y="27"/>
                  </a:cubicBezTo>
                  <a:cubicBezTo>
                    <a:pt x="97" y="21"/>
                    <a:pt x="91" y="16"/>
                    <a:pt x="84" y="12"/>
                  </a:cubicBezTo>
                  <a:cubicBezTo>
                    <a:pt x="75" y="7"/>
                    <a:pt x="65" y="3"/>
                    <a:pt x="55" y="1"/>
                  </a:cubicBezTo>
                  <a:cubicBezTo>
                    <a:pt x="45" y="0"/>
                    <a:pt x="34" y="1"/>
                    <a:pt x="25" y="6"/>
                  </a:cubicBezTo>
                  <a:cubicBezTo>
                    <a:pt x="20" y="9"/>
                    <a:pt x="16" y="13"/>
                    <a:pt x="13" y="17"/>
                  </a:cubicBezTo>
                  <a:cubicBezTo>
                    <a:pt x="6" y="26"/>
                    <a:pt x="0" y="38"/>
                    <a:pt x="5" y="48"/>
                  </a:cubicBezTo>
                  <a:cubicBezTo>
                    <a:pt x="7" y="53"/>
                    <a:pt x="10" y="56"/>
                    <a:pt x="14" y="60"/>
                  </a:cubicBezTo>
                  <a:cubicBezTo>
                    <a:pt x="24" y="70"/>
                    <a:pt x="36" y="80"/>
                    <a:pt x="50" y="83"/>
                  </a:cubicBezTo>
                  <a:cubicBezTo>
                    <a:pt x="66" y="87"/>
                    <a:pt x="85" y="80"/>
                    <a:pt x="95" y="66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197"/>
            <p:cNvSpPr/>
            <p:nvPr/>
          </p:nvSpPr>
          <p:spPr bwMode="auto">
            <a:xfrm>
              <a:off x="8467726" y="3984625"/>
              <a:ext cx="514350" cy="420688"/>
            </a:xfrm>
            <a:custGeom>
              <a:avLst/>
              <a:gdLst>
                <a:gd name="T0" fmla="*/ 88 w 123"/>
                <a:gd name="T1" fmla="*/ 92 h 101"/>
                <a:gd name="T2" fmla="*/ 122 w 123"/>
                <a:gd name="T3" fmla="*/ 71 h 101"/>
                <a:gd name="T4" fmla="*/ 120 w 123"/>
                <a:gd name="T5" fmla="*/ 47 h 101"/>
                <a:gd name="T6" fmla="*/ 103 w 123"/>
                <a:gd name="T7" fmla="*/ 12 h 101"/>
                <a:gd name="T8" fmla="*/ 58 w 123"/>
                <a:gd name="T9" fmla="*/ 3 h 101"/>
                <a:gd name="T10" fmla="*/ 41 w 123"/>
                <a:gd name="T11" fmla="*/ 8 h 101"/>
                <a:gd name="T12" fmla="*/ 20 w 123"/>
                <a:gd name="T13" fmla="*/ 26 h 101"/>
                <a:gd name="T14" fmla="*/ 3 w 123"/>
                <a:gd name="T15" fmla="*/ 70 h 101"/>
                <a:gd name="T16" fmla="*/ 37 w 123"/>
                <a:gd name="T17" fmla="*/ 99 h 101"/>
                <a:gd name="T18" fmla="*/ 83 w 123"/>
                <a:gd name="T19" fmla="*/ 9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01">
                  <a:moveTo>
                    <a:pt x="88" y="92"/>
                  </a:moveTo>
                  <a:cubicBezTo>
                    <a:pt x="102" y="95"/>
                    <a:pt x="118" y="85"/>
                    <a:pt x="122" y="71"/>
                  </a:cubicBezTo>
                  <a:cubicBezTo>
                    <a:pt x="123" y="63"/>
                    <a:pt x="122" y="55"/>
                    <a:pt x="120" y="47"/>
                  </a:cubicBezTo>
                  <a:cubicBezTo>
                    <a:pt x="117" y="34"/>
                    <a:pt x="113" y="21"/>
                    <a:pt x="103" y="12"/>
                  </a:cubicBezTo>
                  <a:cubicBezTo>
                    <a:pt x="91" y="1"/>
                    <a:pt x="74" y="0"/>
                    <a:pt x="58" y="3"/>
                  </a:cubicBezTo>
                  <a:cubicBezTo>
                    <a:pt x="52" y="4"/>
                    <a:pt x="46" y="6"/>
                    <a:pt x="41" y="8"/>
                  </a:cubicBezTo>
                  <a:cubicBezTo>
                    <a:pt x="32" y="12"/>
                    <a:pt x="26" y="19"/>
                    <a:pt x="20" y="26"/>
                  </a:cubicBezTo>
                  <a:cubicBezTo>
                    <a:pt x="10" y="39"/>
                    <a:pt x="0" y="54"/>
                    <a:pt x="3" y="70"/>
                  </a:cubicBezTo>
                  <a:cubicBezTo>
                    <a:pt x="6" y="85"/>
                    <a:pt x="21" y="97"/>
                    <a:pt x="37" y="99"/>
                  </a:cubicBezTo>
                  <a:cubicBezTo>
                    <a:pt x="53" y="101"/>
                    <a:pt x="69" y="96"/>
                    <a:pt x="83" y="9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198"/>
            <p:cNvSpPr/>
            <p:nvPr/>
          </p:nvSpPr>
          <p:spPr bwMode="auto">
            <a:xfrm>
              <a:off x="8518526" y="3421063"/>
              <a:ext cx="558800" cy="292100"/>
            </a:xfrm>
            <a:custGeom>
              <a:avLst/>
              <a:gdLst>
                <a:gd name="T0" fmla="*/ 34 w 134"/>
                <a:gd name="T1" fmla="*/ 65 h 70"/>
                <a:gd name="T2" fmla="*/ 66 w 134"/>
                <a:gd name="T3" fmla="*/ 64 h 70"/>
                <a:gd name="T4" fmla="*/ 95 w 134"/>
                <a:gd name="T5" fmla="*/ 57 h 70"/>
                <a:gd name="T6" fmla="*/ 109 w 134"/>
                <a:gd name="T7" fmla="*/ 58 h 70"/>
                <a:gd name="T8" fmla="*/ 132 w 134"/>
                <a:gd name="T9" fmla="*/ 38 h 70"/>
                <a:gd name="T10" fmla="*/ 119 w 134"/>
                <a:gd name="T11" fmla="*/ 10 h 70"/>
                <a:gd name="T12" fmla="*/ 97 w 134"/>
                <a:gd name="T13" fmla="*/ 4 h 70"/>
                <a:gd name="T14" fmla="*/ 49 w 134"/>
                <a:gd name="T15" fmla="*/ 2 h 70"/>
                <a:gd name="T16" fmla="*/ 6 w 134"/>
                <a:gd name="T17" fmla="*/ 22 h 70"/>
                <a:gd name="T18" fmla="*/ 0 w 134"/>
                <a:gd name="T19" fmla="*/ 34 h 70"/>
                <a:gd name="T20" fmla="*/ 3 w 134"/>
                <a:gd name="T21" fmla="*/ 43 h 70"/>
                <a:gd name="T22" fmla="*/ 50 w 134"/>
                <a:gd name="T23" fmla="*/ 6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70">
                  <a:moveTo>
                    <a:pt x="34" y="65"/>
                  </a:moveTo>
                  <a:cubicBezTo>
                    <a:pt x="45" y="68"/>
                    <a:pt x="56" y="67"/>
                    <a:pt x="66" y="64"/>
                  </a:cubicBezTo>
                  <a:cubicBezTo>
                    <a:pt x="76" y="61"/>
                    <a:pt x="85" y="56"/>
                    <a:pt x="95" y="57"/>
                  </a:cubicBezTo>
                  <a:cubicBezTo>
                    <a:pt x="100" y="57"/>
                    <a:pt x="104" y="59"/>
                    <a:pt x="109" y="58"/>
                  </a:cubicBezTo>
                  <a:cubicBezTo>
                    <a:pt x="120" y="58"/>
                    <a:pt x="131" y="49"/>
                    <a:pt x="132" y="38"/>
                  </a:cubicBezTo>
                  <a:cubicBezTo>
                    <a:pt x="134" y="27"/>
                    <a:pt x="128" y="16"/>
                    <a:pt x="119" y="10"/>
                  </a:cubicBezTo>
                  <a:cubicBezTo>
                    <a:pt x="112" y="6"/>
                    <a:pt x="105" y="5"/>
                    <a:pt x="97" y="4"/>
                  </a:cubicBezTo>
                  <a:cubicBezTo>
                    <a:pt x="81" y="2"/>
                    <a:pt x="65" y="0"/>
                    <a:pt x="49" y="2"/>
                  </a:cubicBezTo>
                  <a:cubicBezTo>
                    <a:pt x="33" y="4"/>
                    <a:pt x="17" y="10"/>
                    <a:pt x="6" y="22"/>
                  </a:cubicBezTo>
                  <a:cubicBezTo>
                    <a:pt x="3" y="26"/>
                    <a:pt x="1" y="30"/>
                    <a:pt x="0" y="34"/>
                  </a:cubicBezTo>
                  <a:cubicBezTo>
                    <a:pt x="0" y="37"/>
                    <a:pt x="1" y="40"/>
                    <a:pt x="3" y="43"/>
                  </a:cubicBezTo>
                  <a:cubicBezTo>
                    <a:pt x="11" y="60"/>
                    <a:pt x="32" y="70"/>
                    <a:pt x="50" y="66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199"/>
            <p:cNvSpPr/>
            <p:nvPr/>
          </p:nvSpPr>
          <p:spPr bwMode="auto">
            <a:xfrm>
              <a:off x="8088313" y="5156200"/>
              <a:ext cx="433388" cy="342900"/>
            </a:xfrm>
            <a:custGeom>
              <a:avLst/>
              <a:gdLst>
                <a:gd name="T0" fmla="*/ 66 w 104"/>
                <a:gd name="T1" fmla="*/ 76 h 82"/>
                <a:gd name="T2" fmla="*/ 85 w 104"/>
                <a:gd name="T3" fmla="*/ 79 h 82"/>
                <a:gd name="T4" fmla="*/ 98 w 104"/>
                <a:gd name="T5" fmla="*/ 64 h 82"/>
                <a:gd name="T6" fmla="*/ 87 w 104"/>
                <a:gd name="T7" fmla="*/ 19 h 82"/>
                <a:gd name="T8" fmla="*/ 43 w 104"/>
                <a:gd name="T9" fmla="*/ 1 h 82"/>
                <a:gd name="T10" fmla="*/ 19 w 104"/>
                <a:gd name="T11" fmla="*/ 4 h 82"/>
                <a:gd name="T12" fmla="*/ 2 w 104"/>
                <a:gd name="T13" fmla="*/ 22 h 82"/>
                <a:gd name="T14" fmla="*/ 8 w 104"/>
                <a:gd name="T15" fmla="*/ 45 h 82"/>
                <a:gd name="T16" fmla="*/ 27 w 104"/>
                <a:gd name="T17" fmla="*/ 61 h 82"/>
                <a:gd name="T18" fmla="*/ 85 w 104"/>
                <a:gd name="T19" fmla="*/ 7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82">
                  <a:moveTo>
                    <a:pt x="66" y="76"/>
                  </a:moveTo>
                  <a:cubicBezTo>
                    <a:pt x="71" y="81"/>
                    <a:pt x="79" y="82"/>
                    <a:pt x="85" y="79"/>
                  </a:cubicBezTo>
                  <a:cubicBezTo>
                    <a:pt x="92" y="76"/>
                    <a:pt x="96" y="70"/>
                    <a:pt x="98" y="64"/>
                  </a:cubicBezTo>
                  <a:cubicBezTo>
                    <a:pt x="104" y="49"/>
                    <a:pt x="98" y="31"/>
                    <a:pt x="87" y="19"/>
                  </a:cubicBezTo>
                  <a:cubicBezTo>
                    <a:pt x="76" y="8"/>
                    <a:pt x="60" y="2"/>
                    <a:pt x="43" y="1"/>
                  </a:cubicBezTo>
                  <a:cubicBezTo>
                    <a:pt x="35" y="0"/>
                    <a:pt x="26" y="0"/>
                    <a:pt x="19" y="4"/>
                  </a:cubicBezTo>
                  <a:cubicBezTo>
                    <a:pt x="11" y="7"/>
                    <a:pt x="4" y="14"/>
                    <a:pt x="2" y="22"/>
                  </a:cubicBezTo>
                  <a:cubicBezTo>
                    <a:pt x="0" y="30"/>
                    <a:pt x="3" y="38"/>
                    <a:pt x="8" y="45"/>
                  </a:cubicBezTo>
                  <a:cubicBezTo>
                    <a:pt x="13" y="52"/>
                    <a:pt x="20" y="56"/>
                    <a:pt x="27" y="61"/>
                  </a:cubicBezTo>
                  <a:cubicBezTo>
                    <a:pt x="45" y="71"/>
                    <a:pt x="65" y="80"/>
                    <a:pt x="85" y="7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200"/>
            <p:cNvSpPr/>
            <p:nvPr/>
          </p:nvSpPr>
          <p:spPr bwMode="auto">
            <a:xfrm>
              <a:off x="8134351" y="5365750"/>
              <a:ext cx="263525" cy="287338"/>
            </a:xfrm>
            <a:custGeom>
              <a:avLst/>
              <a:gdLst>
                <a:gd name="T0" fmla="*/ 42 w 63"/>
                <a:gd name="T1" fmla="*/ 65 h 69"/>
                <a:gd name="T2" fmla="*/ 51 w 63"/>
                <a:gd name="T3" fmla="*/ 69 h 69"/>
                <a:gd name="T4" fmla="*/ 61 w 63"/>
                <a:gd name="T5" fmla="*/ 65 h 69"/>
                <a:gd name="T6" fmla="*/ 61 w 63"/>
                <a:gd name="T7" fmla="*/ 53 h 69"/>
                <a:gd name="T8" fmla="*/ 51 w 63"/>
                <a:gd name="T9" fmla="*/ 22 h 69"/>
                <a:gd name="T10" fmla="*/ 40 w 63"/>
                <a:gd name="T11" fmla="*/ 6 h 69"/>
                <a:gd name="T12" fmla="*/ 22 w 63"/>
                <a:gd name="T13" fmla="*/ 1 h 69"/>
                <a:gd name="T14" fmla="*/ 4 w 63"/>
                <a:gd name="T15" fmla="*/ 6 h 69"/>
                <a:gd name="T16" fmla="*/ 2 w 63"/>
                <a:gd name="T17" fmla="*/ 25 h 69"/>
                <a:gd name="T18" fmla="*/ 15 w 63"/>
                <a:gd name="T19" fmla="*/ 40 h 69"/>
                <a:gd name="T20" fmla="*/ 42 w 63"/>
                <a:gd name="T21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9">
                  <a:moveTo>
                    <a:pt x="42" y="65"/>
                  </a:moveTo>
                  <a:cubicBezTo>
                    <a:pt x="45" y="67"/>
                    <a:pt x="48" y="69"/>
                    <a:pt x="51" y="69"/>
                  </a:cubicBezTo>
                  <a:cubicBezTo>
                    <a:pt x="55" y="69"/>
                    <a:pt x="59" y="68"/>
                    <a:pt x="61" y="65"/>
                  </a:cubicBezTo>
                  <a:cubicBezTo>
                    <a:pt x="63" y="62"/>
                    <a:pt x="62" y="57"/>
                    <a:pt x="61" y="53"/>
                  </a:cubicBezTo>
                  <a:cubicBezTo>
                    <a:pt x="58" y="42"/>
                    <a:pt x="55" y="32"/>
                    <a:pt x="51" y="22"/>
                  </a:cubicBezTo>
                  <a:cubicBezTo>
                    <a:pt x="48" y="16"/>
                    <a:pt x="45" y="10"/>
                    <a:pt x="40" y="6"/>
                  </a:cubicBezTo>
                  <a:cubicBezTo>
                    <a:pt x="35" y="2"/>
                    <a:pt x="29" y="1"/>
                    <a:pt x="22" y="1"/>
                  </a:cubicBezTo>
                  <a:cubicBezTo>
                    <a:pt x="16" y="0"/>
                    <a:pt x="9" y="1"/>
                    <a:pt x="4" y="6"/>
                  </a:cubicBezTo>
                  <a:cubicBezTo>
                    <a:pt x="0" y="11"/>
                    <a:pt x="0" y="19"/>
                    <a:pt x="2" y="25"/>
                  </a:cubicBezTo>
                  <a:cubicBezTo>
                    <a:pt x="5" y="31"/>
                    <a:pt x="10" y="35"/>
                    <a:pt x="15" y="40"/>
                  </a:cubicBezTo>
                  <a:cubicBezTo>
                    <a:pt x="15" y="40"/>
                    <a:pt x="36" y="62"/>
                    <a:pt x="42" y="65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201"/>
            <p:cNvSpPr/>
            <p:nvPr/>
          </p:nvSpPr>
          <p:spPr bwMode="auto">
            <a:xfrm>
              <a:off x="8693151" y="4025900"/>
              <a:ext cx="104775" cy="333375"/>
            </a:xfrm>
            <a:custGeom>
              <a:avLst/>
              <a:gdLst>
                <a:gd name="T0" fmla="*/ 25 w 25"/>
                <a:gd name="T1" fmla="*/ 79 h 80"/>
                <a:gd name="T2" fmla="*/ 3 w 25"/>
                <a:gd name="T3" fmla="*/ 1 h 80"/>
                <a:gd name="T4" fmla="*/ 2 w 25"/>
                <a:gd name="T5" fmla="*/ 1 h 80"/>
                <a:gd name="T6" fmla="*/ 24 w 25"/>
                <a:gd name="T7" fmla="*/ 79 h 80"/>
                <a:gd name="T8" fmla="*/ 25 w 25"/>
                <a:gd name="T9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80">
                  <a:moveTo>
                    <a:pt x="25" y="79"/>
                  </a:moveTo>
                  <a:cubicBezTo>
                    <a:pt x="10" y="54"/>
                    <a:pt x="4" y="30"/>
                    <a:pt x="3" y="1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0" y="28"/>
                    <a:pt x="8" y="57"/>
                    <a:pt x="24" y="79"/>
                  </a:cubicBezTo>
                  <a:cubicBezTo>
                    <a:pt x="24" y="80"/>
                    <a:pt x="25" y="79"/>
                    <a:pt x="25" y="79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202"/>
            <p:cNvSpPr/>
            <p:nvPr/>
          </p:nvSpPr>
          <p:spPr bwMode="auto">
            <a:xfrm>
              <a:off x="8372476" y="4697413"/>
              <a:ext cx="363538" cy="84138"/>
            </a:xfrm>
            <a:custGeom>
              <a:avLst/>
              <a:gdLst>
                <a:gd name="T0" fmla="*/ 87 w 87"/>
                <a:gd name="T1" fmla="*/ 16 h 20"/>
                <a:gd name="T2" fmla="*/ 1 w 87"/>
                <a:gd name="T3" fmla="*/ 1 h 20"/>
                <a:gd name="T4" fmla="*/ 0 w 87"/>
                <a:gd name="T5" fmla="*/ 2 h 20"/>
                <a:gd name="T6" fmla="*/ 87 w 87"/>
                <a:gd name="T7" fmla="*/ 17 h 20"/>
                <a:gd name="T8" fmla="*/ 87 w 87"/>
                <a:gd name="T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20">
                  <a:moveTo>
                    <a:pt x="87" y="16"/>
                  </a:moveTo>
                  <a:cubicBezTo>
                    <a:pt x="57" y="16"/>
                    <a:pt x="28" y="18"/>
                    <a:pt x="1" y="1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26" y="20"/>
                    <a:pt x="57" y="20"/>
                    <a:pt x="87" y="17"/>
                  </a:cubicBezTo>
                  <a:cubicBezTo>
                    <a:pt x="87" y="16"/>
                    <a:pt x="87" y="16"/>
                    <a:pt x="87" y="16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203"/>
            <p:cNvSpPr/>
            <p:nvPr/>
          </p:nvSpPr>
          <p:spPr bwMode="auto">
            <a:xfrm>
              <a:off x="8251826" y="5194300"/>
              <a:ext cx="90488" cy="233363"/>
            </a:xfrm>
            <a:custGeom>
              <a:avLst/>
              <a:gdLst>
                <a:gd name="T0" fmla="*/ 22 w 22"/>
                <a:gd name="T1" fmla="*/ 55 h 56"/>
                <a:gd name="T2" fmla="*/ 2 w 22"/>
                <a:gd name="T3" fmla="*/ 1 h 56"/>
                <a:gd name="T4" fmla="*/ 0 w 22"/>
                <a:gd name="T5" fmla="*/ 2 h 56"/>
                <a:gd name="T6" fmla="*/ 22 w 22"/>
                <a:gd name="T7" fmla="*/ 56 h 56"/>
                <a:gd name="T8" fmla="*/ 22 w 22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6">
                  <a:moveTo>
                    <a:pt x="22" y="55"/>
                  </a:moveTo>
                  <a:cubicBezTo>
                    <a:pt x="14" y="38"/>
                    <a:pt x="7" y="20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4" y="21"/>
                    <a:pt x="11" y="40"/>
                    <a:pt x="22" y="56"/>
                  </a:cubicBezTo>
                  <a:cubicBezTo>
                    <a:pt x="22" y="56"/>
                    <a:pt x="22" y="56"/>
                    <a:pt x="22" y="55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204"/>
            <p:cNvSpPr/>
            <p:nvPr/>
          </p:nvSpPr>
          <p:spPr bwMode="auto">
            <a:xfrm>
              <a:off x="8477251" y="3905250"/>
              <a:ext cx="404813" cy="61913"/>
            </a:xfrm>
            <a:custGeom>
              <a:avLst/>
              <a:gdLst>
                <a:gd name="T0" fmla="*/ 97 w 97"/>
                <a:gd name="T1" fmla="*/ 6 h 15"/>
                <a:gd name="T2" fmla="*/ 1 w 97"/>
                <a:gd name="T3" fmla="*/ 1 h 15"/>
                <a:gd name="T4" fmla="*/ 1 w 97"/>
                <a:gd name="T5" fmla="*/ 2 h 15"/>
                <a:gd name="T6" fmla="*/ 97 w 97"/>
                <a:gd name="T7" fmla="*/ 7 h 15"/>
                <a:gd name="T8" fmla="*/ 97 w 97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5">
                  <a:moveTo>
                    <a:pt x="97" y="6"/>
                  </a:moveTo>
                  <a:cubicBezTo>
                    <a:pt x="63" y="7"/>
                    <a:pt x="34" y="11"/>
                    <a:pt x="1" y="1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30" y="15"/>
                    <a:pt x="66" y="13"/>
                    <a:pt x="97" y="7"/>
                  </a:cubicBezTo>
                  <a:cubicBezTo>
                    <a:pt x="97" y="7"/>
                    <a:pt x="97" y="6"/>
                    <a:pt x="97" y="6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06"/>
            <p:cNvSpPr/>
            <p:nvPr/>
          </p:nvSpPr>
          <p:spPr bwMode="auto">
            <a:xfrm>
              <a:off x="8705850" y="3433763"/>
              <a:ext cx="200025" cy="225425"/>
            </a:xfrm>
            <a:custGeom>
              <a:avLst/>
              <a:gdLst>
                <a:gd name="T0" fmla="*/ 47 w 48"/>
                <a:gd name="T1" fmla="*/ 53 h 54"/>
                <a:gd name="T2" fmla="*/ 3 w 48"/>
                <a:gd name="T3" fmla="*/ 1 h 54"/>
                <a:gd name="T4" fmla="*/ 1 w 48"/>
                <a:gd name="T5" fmla="*/ 2 h 54"/>
                <a:gd name="T6" fmla="*/ 47 w 48"/>
                <a:gd name="T7" fmla="*/ 54 h 54"/>
                <a:gd name="T8" fmla="*/ 47 w 48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4">
                  <a:moveTo>
                    <a:pt x="47" y="53"/>
                  </a:moveTo>
                  <a:cubicBezTo>
                    <a:pt x="27" y="40"/>
                    <a:pt x="11" y="25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ubicBezTo>
                    <a:pt x="8" y="24"/>
                    <a:pt x="25" y="47"/>
                    <a:pt x="47" y="54"/>
                  </a:cubicBezTo>
                  <a:cubicBezTo>
                    <a:pt x="48" y="54"/>
                    <a:pt x="48" y="53"/>
                    <a:pt x="47" y="53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07"/>
            <p:cNvSpPr/>
            <p:nvPr/>
          </p:nvSpPr>
          <p:spPr bwMode="auto">
            <a:xfrm>
              <a:off x="8593138" y="3224213"/>
              <a:ext cx="300038" cy="125413"/>
            </a:xfrm>
            <a:custGeom>
              <a:avLst/>
              <a:gdLst>
                <a:gd name="T0" fmla="*/ 71 w 72"/>
                <a:gd name="T1" fmla="*/ 29 h 30"/>
                <a:gd name="T2" fmla="*/ 3 w 72"/>
                <a:gd name="T3" fmla="*/ 1 h 30"/>
                <a:gd name="T4" fmla="*/ 1 w 72"/>
                <a:gd name="T5" fmla="*/ 2 h 30"/>
                <a:gd name="T6" fmla="*/ 71 w 72"/>
                <a:gd name="T7" fmla="*/ 30 h 30"/>
                <a:gd name="T8" fmla="*/ 71 w 72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71" y="29"/>
                  </a:moveTo>
                  <a:cubicBezTo>
                    <a:pt x="45" y="26"/>
                    <a:pt x="23" y="18"/>
                    <a:pt x="3" y="1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1" y="19"/>
                    <a:pt x="45" y="29"/>
                    <a:pt x="71" y="30"/>
                  </a:cubicBezTo>
                  <a:cubicBezTo>
                    <a:pt x="72" y="30"/>
                    <a:pt x="72" y="29"/>
                    <a:pt x="71" y="29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08"/>
            <p:cNvSpPr/>
            <p:nvPr/>
          </p:nvSpPr>
          <p:spPr bwMode="auto">
            <a:xfrm>
              <a:off x="8455025" y="4835525"/>
              <a:ext cx="158750" cy="287338"/>
            </a:xfrm>
            <a:custGeom>
              <a:avLst/>
              <a:gdLst>
                <a:gd name="T0" fmla="*/ 37 w 38"/>
                <a:gd name="T1" fmla="*/ 68 h 69"/>
                <a:gd name="T2" fmla="*/ 2 w 38"/>
                <a:gd name="T3" fmla="*/ 1 h 69"/>
                <a:gd name="T4" fmla="*/ 0 w 38"/>
                <a:gd name="T5" fmla="*/ 1 h 69"/>
                <a:gd name="T6" fmla="*/ 37 w 38"/>
                <a:gd name="T7" fmla="*/ 68 h 69"/>
                <a:gd name="T8" fmla="*/ 37 w 38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9">
                  <a:moveTo>
                    <a:pt x="37" y="68"/>
                  </a:moveTo>
                  <a:cubicBezTo>
                    <a:pt x="13" y="55"/>
                    <a:pt x="5" y="27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2" y="23"/>
                    <a:pt x="11" y="63"/>
                    <a:pt x="37" y="68"/>
                  </a:cubicBezTo>
                  <a:cubicBezTo>
                    <a:pt x="38" y="69"/>
                    <a:pt x="38" y="68"/>
                    <a:pt x="37" y="6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09"/>
            <p:cNvSpPr/>
            <p:nvPr/>
          </p:nvSpPr>
          <p:spPr bwMode="auto">
            <a:xfrm>
              <a:off x="8477250" y="5445125"/>
              <a:ext cx="241300" cy="179388"/>
            </a:xfrm>
            <a:custGeom>
              <a:avLst/>
              <a:gdLst>
                <a:gd name="T0" fmla="*/ 0 w 58"/>
                <a:gd name="T1" fmla="*/ 1 h 43"/>
                <a:gd name="T2" fmla="*/ 31 w 58"/>
                <a:gd name="T3" fmla="*/ 28 h 43"/>
                <a:gd name="T4" fmla="*/ 57 w 58"/>
                <a:gd name="T5" fmla="*/ 43 h 43"/>
                <a:gd name="T6" fmla="*/ 57 w 58"/>
                <a:gd name="T7" fmla="*/ 42 h 43"/>
                <a:gd name="T8" fmla="*/ 1 w 58"/>
                <a:gd name="T9" fmla="*/ 0 h 43"/>
                <a:gd name="T10" fmla="*/ 0 w 58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43">
                  <a:moveTo>
                    <a:pt x="0" y="1"/>
                  </a:moveTo>
                  <a:cubicBezTo>
                    <a:pt x="9" y="11"/>
                    <a:pt x="21" y="19"/>
                    <a:pt x="31" y="28"/>
                  </a:cubicBezTo>
                  <a:cubicBezTo>
                    <a:pt x="39" y="34"/>
                    <a:pt x="47" y="40"/>
                    <a:pt x="57" y="43"/>
                  </a:cubicBezTo>
                  <a:cubicBezTo>
                    <a:pt x="57" y="43"/>
                    <a:pt x="58" y="43"/>
                    <a:pt x="57" y="42"/>
                  </a:cubicBezTo>
                  <a:cubicBezTo>
                    <a:pt x="36" y="32"/>
                    <a:pt x="21" y="13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10"/>
            <p:cNvSpPr/>
            <p:nvPr/>
          </p:nvSpPr>
          <p:spPr bwMode="auto">
            <a:xfrm>
              <a:off x="8848725" y="4392613"/>
              <a:ext cx="200025" cy="163513"/>
            </a:xfrm>
            <a:custGeom>
              <a:avLst/>
              <a:gdLst>
                <a:gd name="T0" fmla="*/ 1 w 48"/>
                <a:gd name="T1" fmla="*/ 1 h 39"/>
                <a:gd name="T2" fmla="*/ 48 w 48"/>
                <a:gd name="T3" fmla="*/ 39 h 39"/>
                <a:gd name="T4" fmla="*/ 48 w 48"/>
                <a:gd name="T5" fmla="*/ 39 h 39"/>
                <a:gd name="T6" fmla="*/ 1 w 48"/>
                <a:gd name="T7" fmla="*/ 0 h 39"/>
                <a:gd name="T8" fmla="*/ 1 w 48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9">
                  <a:moveTo>
                    <a:pt x="1" y="1"/>
                  </a:moveTo>
                  <a:cubicBezTo>
                    <a:pt x="12" y="19"/>
                    <a:pt x="27" y="33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27" y="32"/>
                    <a:pt x="15" y="17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11"/>
            <p:cNvSpPr/>
            <p:nvPr/>
          </p:nvSpPr>
          <p:spPr bwMode="auto">
            <a:xfrm>
              <a:off x="8764588" y="4768850"/>
              <a:ext cx="333375" cy="158750"/>
            </a:xfrm>
            <a:custGeom>
              <a:avLst/>
              <a:gdLst>
                <a:gd name="T0" fmla="*/ 1 w 80"/>
                <a:gd name="T1" fmla="*/ 2 h 38"/>
                <a:gd name="T2" fmla="*/ 80 w 80"/>
                <a:gd name="T3" fmla="*/ 38 h 38"/>
                <a:gd name="T4" fmla="*/ 80 w 80"/>
                <a:gd name="T5" fmla="*/ 37 h 38"/>
                <a:gd name="T6" fmla="*/ 2 w 80"/>
                <a:gd name="T7" fmla="*/ 0 h 38"/>
                <a:gd name="T8" fmla="*/ 1 w 80"/>
                <a:gd name="T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8">
                  <a:moveTo>
                    <a:pt x="1" y="2"/>
                  </a:moveTo>
                  <a:cubicBezTo>
                    <a:pt x="23" y="20"/>
                    <a:pt x="51" y="33"/>
                    <a:pt x="80" y="38"/>
                  </a:cubicBezTo>
                  <a:cubicBezTo>
                    <a:pt x="80" y="38"/>
                    <a:pt x="80" y="38"/>
                    <a:pt x="80" y="37"/>
                  </a:cubicBezTo>
                  <a:cubicBezTo>
                    <a:pt x="51" y="29"/>
                    <a:pt x="26" y="18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2"/>
            <p:cNvSpPr/>
            <p:nvPr/>
          </p:nvSpPr>
          <p:spPr bwMode="auto">
            <a:xfrm>
              <a:off x="8885238" y="3908425"/>
              <a:ext cx="392113" cy="150813"/>
            </a:xfrm>
            <a:custGeom>
              <a:avLst/>
              <a:gdLst>
                <a:gd name="T0" fmla="*/ 1 w 94"/>
                <a:gd name="T1" fmla="*/ 1 h 36"/>
                <a:gd name="T2" fmla="*/ 93 w 94"/>
                <a:gd name="T3" fmla="*/ 36 h 36"/>
                <a:gd name="T4" fmla="*/ 93 w 94"/>
                <a:gd name="T5" fmla="*/ 35 h 36"/>
                <a:gd name="T6" fmla="*/ 2 w 94"/>
                <a:gd name="T7" fmla="*/ 0 h 36"/>
                <a:gd name="T8" fmla="*/ 1 w 94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6">
                  <a:moveTo>
                    <a:pt x="1" y="1"/>
                  </a:moveTo>
                  <a:cubicBezTo>
                    <a:pt x="30" y="16"/>
                    <a:pt x="61" y="27"/>
                    <a:pt x="93" y="36"/>
                  </a:cubicBezTo>
                  <a:cubicBezTo>
                    <a:pt x="94" y="36"/>
                    <a:pt x="94" y="35"/>
                    <a:pt x="93" y="35"/>
                  </a:cubicBezTo>
                  <a:cubicBezTo>
                    <a:pt x="62" y="25"/>
                    <a:pt x="32" y="14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13"/>
            <p:cNvSpPr/>
            <p:nvPr/>
          </p:nvSpPr>
          <p:spPr bwMode="auto">
            <a:xfrm>
              <a:off x="8926513" y="3670300"/>
              <a:ext cx="84138" cy="84138"/>
            </a:xfrm>
            <a:custGeom>
              <a:avLst/>
              <a:gdLst>
                <a:gd name="T0" fmla="*/ 1 w 20"/>
                <a:gd name="T1" fmla="*/ 0 h 20"/>
                <a:gd name="T2" fmla="*/ 20 w 20"/>
                <a:gd name="T3" fmla="*/ 20 h 20"/>
                <a:gd name="T4" fmla="*/ 20 w 20"/>
                <a:gd name="T5" fmla="*/ 19 h 20"/>
                <a:gd name="T6" fmla="*/ 1 w 20"/>
                <a:gd name="T7" fmla="*/ 0 h 20"/>
                <a:gd name="T8" fmla="*/ 1 w 20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" y="0"/>
                  </a:moveTo>
                  <a:cubicBezTo>
                    <a:pt x="4" y="9"/>
                    <a:pt x="11" y="16"/>
                    <a:pt x="20" y="20"/>
                  </a:cubicBezTo>
                  <a:cubicBezTo>
                    <a:pt x="20" y="20"/>
                    <a:pt x="20" y="19"/>
                    <a:pt x="20" y="19"/>
                  </a:cubicBezTo>
                  <a:cubicBezTo>
                    <a:pt x="12" y="14"/>
                    <a:pt x="5" y="9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4"/>
            <p:cNvSpPr/>
            <p:nvPr/>
          </p:nvSpPr>
          <p:spPr bwMode="auto">
            <a:xfrm>
              <a:off x="8951913" y="3049588"/>
              <a:ext cx="246063" cy="246063"/>
            </a:xfrm>
            <a:custGeom>
              <a:avLst/>
              <a:gdLst>
                <a:gd name="T0" fmla="*/ 0 w 59"/>
                <a:gd name="T1" fmla="*/ 59 h 59"/>
                <a:gd name="T2" fmla="*/ 59 w 59"/>
                <a:gd name="T3" fmla="*/ 1 h 59"/>
                <a:gd name="T4" fmla="*/ 58 w 59"/>
                <a:gd name="T5" fmla="*/ 1 h 59"/>
                <a:gd name="T6" fmla="*/ 34 w 59"/>
                <a:gd name="T7" fmla="*/ 37 h 59"/>
                <a:gd name="T8" fmla="*/ 0 w 59"/>
                <a:gd name="T9" fmla="*/ 59 h 59"/>
                <a:gd name="T10" fmla="*/ 0 w 59"/>
                <a:gd name="T11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59">
                  <a:moveTo>
                    <a:pt x="0" y="59"/>
                  </a:moveTo>
                  <a:cubicBezTo>
                    <a:pt x="28" y="50"/>
                    <a:pt x="50" y="29"/>
                    <a:pt x="59" y="1"/>
                  </a:cubicBezTo>
                  <a:cubicBezTo>
                    <a:pt x="59" y="1"/>
                    <a:pt x="58" y="0"/>
                    <a:pt x="58" y="1"/>
                  </a:cubicBezTo>
                  <a:cubicBezTo>
                    <a:pt x="53" y="16"/>
                    <a:pt x="46" y="27"/>
                    <a:pt x="34" y="37"/>
                  </a:cubicBezTo>
                  <a:cubicBezTo>
                    <a:pt x="24" y="46"/>
                    <a:pt x="12" y="52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5"/>
            <p:cNvSpPr/>
            <p:nvPr/>
          </p:nvSpPr>
          <p:spPr bwMode="auto">
            <a:xfrm>
              <a:off x="8643938" y="5122863"/>
              <a:ext cx="166688" cy="250825"/>
            </a:xfrm>
            <a:custGeom>
              <a:avLst/>
              <a:gdLst>
                <a:gd name="T0" fmla="*/ 1 w 40"/>
                <a:gd name="T1" fmla="*/ 0 h 60"/>
                <a:gd name="T2" fmla="*/ 16 w 40"/>
                <a:gd name="T3" fmla="*/ 37 h 60"/>
                <a:gd name="T4" fmla="*/ 40 w 40"/>
                <a:gd name="T5" fmla="*/ 60 h 60"/>
                <a:gd name="T6" fmla="*/ 40 w 40"/>
                <a:gd name="T7" fmla="*/ 59 h 60"/>
                <a:gd name="T8" fmla="*/ 16 w 40"/>
                <a:gd name="T9" fmla="*/ 34 h 60"/>
                <a:gd name="T10" fmla="*/ 1 w 40"/>
                <a:gd name="T11" fmla="*/ 0 h 60"/>
                <a:gd name="T12" fmla="*/ 1 w 40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0">
                  <a:moveTo>
                    <a:pt x="1" y="0"/>
                  </a:moveTo>
                  <a:cubicBezTo>
                    <a:pt x="0" y="12"/>
                    <a:pt x="9" y="27"/>
                    <a:pt x="16" y="37"/>
                  </a:cubicBezTo>
                  <a:cubicBezTo>
                    <a:pt x="22" y="45"/>
                    <a:pt x="29" y="57"/>
                    <a:pt x="40" y="60"/>
                  </a:cubicBezTo>
                  <a:cubicBezTo>
                    <a:pt x="40" y="60"/>
                    <a:pt x="40" y="59"/>
                    <a:pt x="40" y="59"/>
                  </a:cubicBezTo>
                  <a:cubicBezTo>
                    <a:pt x="30" y="54"/>
                    <a:pt x="22" y="44"/>
                    <a:pt x="16" y="34"/>
                  </a:cubicBezTo>
                  <a:cubicBezTo>
                    <a:pt x="10" y="25"/>
                    <a:pt x="1" y="1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6"/>
            <p:cNvSpPr/>
            <p:nvPr/>
          </p:nvSpPr>
          <p:spPr bwMode="auto">
            <a:xfrm>
              <a:off x="8393113" y="5648325"/>
              <a:ext cx="141288" cy="234950"/>
            </a:xfrm>
            <a:custGeom>
              <a:avLst/>
              <a:gdLst>
                <a:gd name="T0" fmla="*/ 0 w 34"/>
                <a:gd name="T1" fmla="*/ 2 h 56"/>
                <a:gd name="T2" fmla="*/ 16 w 34"/>
                <a:gd name="T3" fmla="*/ 32 h 56"/>
                <a:gd name="T4" fmla="*/ 32 w 34"/>
                <a:gd name="T5" fmla="*/ 55 h 56"/>
                <a:gd name="T6" fmla="*/ 33 w 34"/>
                <a:gd name="T7" fmla="*/ 54 h 56"/>
                <a:gd name="T8" fmla="*/ 2 w 34"/>
                <a:gd name="T9" fmla="*/ 1 h 56"/>
                <a:gd name="T10" fmla="*/ 0 w 34"/>
                <a:gd name="T11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6">
                  <a:moveTo>
                    <a:pt x="0" y="2"/>
                  </a:moveTo>
                  <a:cubicBezTo>
                    <a:pt x="5" y="12"/>
                    <a:pt x="11" y="22"/>
                    <a:pt x="16" y="32"/>
                  </a:cubicBezTo>
                  <a:cubicBezTo>
                    <a:pt x="21" y="40"/>
                    <a:pt x="25" y="49"/>
                    <a:pt x="32" y="55"/>
                  </a:cubicBezTo>
                  <a:cubicBezTo>
                    <a:pt x="33" y="56"/>
                    <a:pt x="34" y="55"/>
                    <a:pt x="33" y="54"/>
                  </a:cubicBezTo>
                  <a:cubicBezTo>
                    <a:pt x="20" y="39"/>
                    <a:pt x="11" y="19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7"/>
            <p:cNvSpPr/>
            <p:nvPr/>
          </p:nvSpPr>
          <p:spPr bwMode="auto">
            <a:xfrm>
              <a:off x="8259763" y="5757863"/>
              <a:ext cx="71438" cy="192088"/>
            </a:xfrm>
            <a:custGeom>
              <a:avLst/>
              <a:gdLst>
                <a:gd name="T0" fmla="*/ 16 w 17"/>
                <a:gd name="T1" fmla="*/ 1 h 46"/>
                <a:gd name="T2" fmla="*/ 0 w 17"/>
                <a:gd name="T3" fmla="*/ 45 h 46"/>
                <a:gd name="T4" fmla="*/ 1 w 17"/>
                <a:gd name="T5" fmla="*/ 45 h 46"/>
                <a:gd name="T6" fmla="*/ 17 w 17"/>
                <a:gd name="T7" fmla="*/ 1 h 46"/>
                <a:gd name="T8" fmla="*/ 16 w 17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6">
                  <a:moveTo>
                    <a:pt x="16" y="1"/>
                  </a:moveTo>
                  <a:cubicBezTo>
                    <a:pt x="10" y="14"/>
                    <a:pt x="5" y="30"/>
                    <a:pt x="0" y="45"/>
                  </a:cubicBezTo>
                  <a:cubicBezTo>
                    <a:pt x="0" y="46"/>
                    <a:pt x="1" y="46"/>
                    <a:pt x="1" y="45"/>
                  </a:cubicBezTo>
                  <a:cubicBezTo>
                    <a:pt x="6" y="31"/>
                    <a:pt x="13" y="16"/>
                    <a:pt x="17" y="1"/>
                  </a:cubicBezTo>
                  <a:cubicBezTo>
                    <a:pt x="17" y="1"/>
                    <a:pt x="17" y="0"/>
                    <a:pt x="16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8"/>
            <p:cNvSpPr/>
            <p:nvPr/>
          </p:nvSpPr>
          <p:spPr bwMode="auto">
            <a:xfrm>
              <a:off x="8208963" y="5365750"/>
              <a:ext cx="166688" cy="266700"/>
            </a:xfrm>
            <a:custGeom>
              <a:avLst/>
              <a:gdLst>
                <a:gd name="T0" fmla="*/ 40 w 40"/>
                <a:gd name="T1" fmla="*/ 64 h 64"/>
                <a:gd name="T2" fmla="*/ 2 w 40"/>
                <a:gd name="T3" fmla="*/ 1 h 64"/>
                <a:gd name="T4" fmla="*/ 1 w 40"/>
                <a:gd name="T5" fmla="*/ 1 h 64"/>
                <a:gd name="T6" fmla="*/ 39 w 40"/>
                <a:gd name="T7" fmla="*/ 64 h 64"/>
                <a:gd name="T8" fmla="*/ 40 w 4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4">
                  <a:moveTo>
                    <a:pt x="40" y="64"/>
                  </a:moveTo>
                  <a:cubicBezTo>
                    <a:pt x="17" y="50"/>
                    <a:pt x="11" y="24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8" y="23"/>
                    <a:pt x="15" y="55"/>
                    <a:pt x="39" y="64"/>
                  </a:cubicBezTo>
                  <a:cubicBezTo>
                    <a:pt x="40" y="64"/>
                    <a:pt x="40" y="64"/>
                    <a:pt x="40" y="6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9"/>
            <p:cNvSpPr/>
            <p:nvPr/>
          </p:nvSpPr>
          <p:spPr bwMode="auto">
            <a:xfrm>
              <a:off x="8072438" y="5745163"/>
              <a:ext cx="258763" cy="53975"/>
            </a:xfrm>
            <a:custGeom>
              <a:avLst/>
              <a:gdLst>
                <a:gd name="T0" fmla="*/ 62 w 62"/>
                <a:gd name="T1" fmla="*/ 0 h 13"/>
                <a:gd name="T2" fmla="*/ 1 w 62"/>
                <a:gd name="T3" fmla="*/ 12 h 13"/>
                <a:gd name="T4" fmla="*/ 1 w 62"/>
                <a:gd name="T5" fmla="*/ 13 h 13"/>
                <a:gd name="T6" fmla="*/ 29 w 62"/>
                <a:gd name="T7" fmla="*/ 7 h 13"/>
                <a:gd name="T8" fmla="*/ 62 w 62"/>
                <a:gd name="T9" fmla="*/ 0 h 13"/>
                <a:gd name="T10" fmla="*/ 62 w 6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">
                  <a:moveTo>
                    <a:pt x="62" y="0"/>
                  </a:moveTo>
                  <a:cubicBezTo>
                    <a:pt x="41" y="0"/>
                    <a:pt x="21" y="9"/>
                    <a:pt x="1" y="12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10" y="13"/>
                    <a:pt x="19" y="10"/>
                    <a:pt x="29" y="7"/>
                  </a:cubicBezTo>
                  <a:cubicBezTo>
                    <a:pt x="40" y="4"/>
                    <a:pt x="51" y="3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0"/>
            <p:cNvSpPr/>
            <p:nvPr/>
          </p:nvSpPr>
          <p:spPr bwMode="auto">
            <a:xfrm>
              <a:off x="7408863" y="4902200"/>
              <a:ext cx="228600" cy="471488"/>
            </a:xfrm>
            <a:custGeom>
              <a:avLst/>
              <a:gdLst>
                <a:gd name="T0" fmla="*/ 55 w 55"/>
                <a:gd name="T1" fmla="*/ 4 h 113"/>
                <a:gd name="T2" fmla="*/ 48 w 55"/>
                <a:gd name="T3" fmla="*/ 27 h 113"/>
                <a:gd name="T4" fmla="*/ 49 w 55"/>
                <a:gd name="T5" fmla="*/ 51 h 113"/>
                <a:gd name="T6" fmla="*/ 36 w 55"/>
                <a:gd name="T7" fmla="*/ 86 h 113"/>
                <a:gd name="T8" fmla="*/ 10 w 55"/>
                <a:gd name="T9" fmla="*/ 113 h 113"/>
                <a:gd name="T10" fmla="*/ 35 w 55"/>
                <a:gd name="T11" fmla="*/ 19 h 113"/>
                <a:gd name="T12" fmla="*/ 55 w 55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13">
                  <a:moveTo>
                    <a:pt x="55" y="4"/>
                  </a:moveTo>
                  <a:cubicBezTo>
                    <a:pt x="50" y="10"/>
                    <a:pt x="48" y="19"/>
                    <a:pt x="48" y="27"/>
                  </a:cubicBezTo>
                  <a:cubicBezTo>
                    <a:pt x="48" y="35"/>
                    <a:pt x="50" y="43"/>
                    <a:pt x="49" y="51"/>
                  </a:cubicBezTo>
                  <a:cubicBezTo>
                    <a:pt x="48" y="64"/>
                    <a:pt x="43" y="76"/>
                    <a:pt x="36" y="86"/>
                  </a:cubicBezTo>
                  <a:cubicBezTo>
                    <a:pt x="28" y="96"/>
                    <a:pt x="19" y="105"/>
                    <a:pt x="10" y="113"/>
                  </a:cubicBezTo>
                  <a:cubicBezTo>
                    <a:pt x="0" y="81"/>
                    <a:pt x="10" y="42"/>
                    <a:pt x="35" y="19"/>
                  </a:cubicBezTo>
                  <a:cubicBezTo>
                    <a:pt x="42" y="13"/>
                    <a:pt x="50" y="7"/>
                    <a:pt x="55" y="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1"/>
            <p:cNvSpPr/>
            <p:nvPr/>
          </p:nvSpPr>
          <p:spPr bwMode="auto">
            <a:xfrm>
              <a:off x="7124700" y="4681538"/>
              <a:ext cx="530225" cy="233363"/>
            </a:xfrm>
            <a:custGeom>
              <a:avLst/>
              <a:gdLst>
                <a:gd name="T0" fmla="*/ 118 w 127"/>
                <a:gd name="T1" fmla="*/ 53 h 56"/>
                <a:gd name="T2" fmla="*/ 97 w 127"/>
                <a:gd name="T3" fmla="*/ 55 h 56"/>
                <a:gd name="T4" fmla="*/ 0 w 127"/>
                <a:gd name="T5" fmla="*/ 12 h 56"/>
                <a:gd name="T6" fmla="*/ 65 w 127"/>
                <a:gd name="T7" fmla="*/ 6 h 56"/>
                <a:gd name="T8" fmla="*/ 127 w 127"/>
                <a:gd name="T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56">
                  <a:moveTo>
                    <a:pt x="118" y="53"/>
                  </a:moveTo>
                  <a:cubicBezTo>
                    <a:pt x="112" y="56"/>
                    <a:pt x="104" y="56"/>
                    <a:pt x="97" y="55"/>
                  </a:cubicBezTo>
                  <a:cubicBezTo>
                    <a:pt x="61" y="52"/>
                    <a:pt x="26" y="37"/>
                    <a:pt x="0" y="12"/>
                  </a:cubicBezTo>
                  <a:cubicBezTo>
                    <a:pt x="21" y="4"/>
                    <a:pt x="44" y="0"/>
                    <a:pt x="65" y="6"/>
                  </a:cubicBezTo>
                  <a:cubicBezTo>
                    <a:pt x="90" y="14"/>
                    <a:pt x="109" y="33"/>
                    <a:pt x="127" y="5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2"/>
            <p:cNvSpPr/>
            <p:nvPr/>
          </p:nvSpPr>
          <p:spPr bwMode="auto">
            <a:xfrm>
              <a:off x="8205788" y="4259263"/>
              <a:ext cx="192088" cy="517525"/>
            </a:xfrm>
            <a:custGeom>
              <a:avLst/>
              <a:gdLst>
                <a:gd name="T0" fmla="*/ 42 w 46"/>
                <a:gd name="T1" fmla="*/ 7 h 124"/>
                <a:gd name="T2" fmla="*/ 12 w 46"/>
                <a:gd name="T3" fmla="*/ 124 h 124"/>
                <a:gd name="T4" fmla="*/ 41 w 46"/>
                <a:gd name="T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24">
                  <a:moveTo>
                    <a:pt x="42" y="7"/>
                  </a:moveTo>
                  <a:cubicBezTo>
                    <a:pt x="46" y="48"/>
                    <a:pt x="35" y="90"/>
                    <a:pt x="12" y="124"/>
                  </a:cubicBezTo>
                  <a:cubicBezTo>
                    <a:pt x="0" y="81"/>
                    <a:pt x="11" y="33"/>
                    <a:pt x="41" y="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3"/>
            <p:cNvSpPr/>
            <p:nvPr/>
          </p:nvSpPr>
          <p:spPr bwMode="auto">
            <a:xfrm>
              <a:off x="7780338" y="4046538"/>
              <a:ext cx="587375" cy="171450"/>
            </a:xfrm>
            <a:custGeom>
              <a:avLst/>
              <a:gdLst>
                <a:gd name="T0" fmla="*/ 135 w 141"/>
                <a:gd name="T1" fmla="*/ 32 h 41"/>
                <a:gd name="T2" fmla="*/ 69 w 141"/>
                <a:gd name="T3" fmla="*/ 34 h 41"/>
                <a:gd name="T4" fmla="*/ 0 w 141"/>
                <a:gd name="T5" fmla="*/ 11 h 41"/>
                <a:gd name="T6" fmla="*/ 57 w 141"/>
                <a:gd name="T7" fmla="*/ 1 h 41"/>
                <a:gd name="T8" fmla="*/ 141 w 141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41">
                  <a:moveTo>
                    <a:pt x="135" y="32"/>
                  </a:moveTo>
                  <a:cubicBezTo>
                    <a:pt x="114" y="40"/>
                    <a:pt x="90" y="41"/>
                    <a:pt x="69" y="34"/>
                  </a:cubicBezTo>
                  <a:cubicBezTo>
                    <a:pt x="46" y="27"/>
                    <a:pt x="24" y="11"/>
                    <a:pt x="0" y="11"/>
                  </a:cubicBezTo>
                  <a:cubicBezTo>
                    <a:pt x="18" y="5"/>
                    <a:pt x="38" y="1"/>
                    <a:pt x="57" y="1"/>
                  </a:cubicBezTo>
                  <a:cubicBezTo>
                    <a:pt x="88" y="0"/>
                    <a:pt x="119" y="8"/>
                    <a:pt x="141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24"/>
            <p:cNvSpPr/>
            <p:nvPr/>
          </p:nvSpPr>
          <p:spPr bwMode="auto">
            <a:xfrm>
              <a:off x="7850188" y="4738688"/>
              <a:ext cx="230188" cy="547688"/>
            </a:xfrm>
            <a:custGeom>
              <a:avLst/>
              <a:gdLst>
                <a:gd name="T0" fmla="*/ 43 w 55"/>
                <a:gd name="T1" fmla="*/ 18 h 131"/>
                <a:gd name="T2" fmla="*/ 54 w 55"/>
                <a:gd name="T3" fmla="*/ 41 h 131"/>
                <a:gd name="T4" fmla="*/ 45 w 55"/>
                <a:gd name="T5" fmla="*/ 73 h 131"/>
                <a:gd name="T6" fmla="*/ 42 w 55"/>
                <a:gd name="T7" fmla="*/ 104 h 131"/>
                <a:gd name="T8" fmla="*/ 27 w 55"/>
                <a:gd name="T9" fmla="*/ 131 h 131"/>
                <a:gd name="T10" fmla="*/ 9 w 55"/>
                <a:gd name="T11" fmla="*/ 95 h 131"/>
                <a:gd name="T12" fmla="*/ 5 w 55"/>
                <a:gd name="T13" fmla="*/ 78 h 131"/>
                <a:gd name="T14" fmla="*/ 3 w 55"/>
                <a:gd name="T15" fmla="*/ 36 h 131"/>
                <a:gd name="T16" fmla="*/ 21 w 55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131">
                  <a:moveTo>
                    <a:pt x="43" y="18"/>
                  </a:moveTo>
                  <a:cubicBezTo>
                    <a:pt x="48" y="25"/>
                    <a:pt x="54" y="33"/>
                    <a:pt x="54" y="41"/>
                  </a:cubicBezTo>
                  <a:cubicBezTo>
                    <a:pt x="55" y="52"/>
                    <a:pt x="48" y="62"/>
                    <a:pt x="45" y="73"/>
                  </a:cubicBezTo>
                  <a:cubicBezTo>
                    <a:pt x="42" y="83"/>
                    <a:pt x="43" y="94"/>
                    <a:pt x="42" y="104"/>
                  </a:cubicBezTo>
                  <a:cubicBezTo>
                    <a:pt x="41" y="115"/>
                    <a:pt x="36" y="126"/>
                    <a:pt x="27" y="131"/>
                  </a:cubicBezTo>
                  <a:cubicBezTo>
                    <a:pt x="25" y="117"/>
                    <a:pt x="14" y="107"/>
                    <a:pt x="9" y="95"/>
                  </a:cubicBezTo>
                  <a:cubicBezTo>
                    <a:pt x="7" y="89"/>
                    <a:pt x="6" y="83"/>
                    <a:pt x="5" y="78"/>
                  </a:cubicBezTo>
                  <a:cubicBezTo>
                    <a:pt x="3" y="64"/>
                    <a:pt x="0" y="50"/>
                    <a:pt x="3" y="36"/>
                  </a:cubicBezTo>
                  <a:cubicBezTo>
                    <a:pt x="5" y="23"/>
                    <a:pt x="12" y="10"/>
                    <a:pt x="21" y="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5"/>
            <p:cNvSpPr/>
            <p:nvPr/>
          </p:nvSpPr>
          <p:spPr bwMode="auto">
            <a:xfrm>
              <a:off x="7345363" y="4446588"/>
              <a:ext cx="547688" cy="246063"/>
            </a:xfrm>
            <a:custGeom>
              <a:avLst/>
              <a:gdLst>
                <a:gd name="T0" fmla="*/ 125 w 131"/>
                <a:gd name="T1" fmla="*/ 52 h 59"/>
                <a:gd name="T2" fmla="*/ 57 w 131"/>
                <a:gd name="T3" fmla="*/ 49 h 59"/>
                <a:gd name="T4" fmla="*/ 50 w 131"/>
                <a:gd name="T5" fmla="*/ 46 h 59"/>
                <a:gd name="T6" fmla="*/ 43 w 131"/>
                <a:gd name="T7" fmla="*/ 47 h 59"/>
                <a:gd name="T8" fmla="*/ 0 w 131"/>
                <a:gd name="T9" fmla="*/ 39 h 59"/>
                <a:gd name="T10" fmla="*/ 14 w 131"/>
                <a:gd name="T11" fmla="*/ 18 h 59"/>
                <a:gd name="T12" fmla="*/ 102 w 131"/>
                <a:gd name="T13" fmla="*/ 9 h 59"/>
                <a:gd name="T14" fmla="*/ 131 w 131"/>
                <a:gd name="T15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59">
                  <a:moveTo>
                    <a:pt x="125" y="52"/>
                  </a:moveTo>
                  <a:cubicBezTo>
                    <a:pt x="102" y="56"/>
                    <a:pt x="77" y="59"/>
                    <a:pt x="57" y="49"/>
                  </a:cubicBezTo>
                  <a:cubicBezTo>
                    <a:pt x="55" y="48"/>
                    <a:pt x="52" y="47"/>
                    <a:pt x="50" y="46"/>
                  </a:cubicBezTo>
                  <a:cubicBezTo>
                    <a:pt x="48" y="46"/>
                    <a:pt x="46" y="46"/>
                    <a:pt x="43" y="47"/>
                  </a:cubicBezTo>
                  <a:cubicBezTo>
                    <a:pt x="29" y="48"/>
                    <a:pt x="13" y="46"/>
                    <a:pt x="0" y="39"/>
                  </a:cubicBezTo>
                  <a:cubicBezTo>
                    <a:pt x="1" y="31"/>
                    <a:pt x="7" y="23"/>
                    <a:pt x="14" y="18"/>
                  </a:cubicBezTo>
                  <a:cubicBezTo>
                    <a:pt x="39" y="0"/>
                    <a:pt x="72" y="1"/>
                    <a:pt x="102" y="9"/>
                  </a:cubicBezTo>
                  <a:cubicBezTo>
                    <a:pt x="113" y="12"/>
                    <a:pt x="126" y="18"/>
                    <a:pt x="131" y="29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6"/>
            <p:cNvSpPr/>
            <p:nvPr/>
          </p:nvSpPr>
          <p:spPr bwMode="auto">
            <a:xfrm>
              <a:off x="8255000" y="4279900"/>
              <a:ext cx="120650" cy="479425"/>
            </a:xfrm>
            <a:custGeom>
              <a:avLst/>
              <a:gdLst>
                <a:gd name="T0" fmla="*/ 1 w 29"/>
                <a:gd name="T1" fmla="*/ 114 h 115"/>
                <a:gd name="T2" fmla="*/ 29 w 29"/>
                <a:gd name="T3" fmla="*/ 2 h 115"/>
                <a:gd name="T4" fmla="*/ 28 w 29"/>
                <a:gd name="T5" fmla="*/ 1 h 115"/>
                <a:gd name="T6" fmla="*/ 0 w 29"/>
                <a:gd name="T7" fmla="*/ 114 h 115"/>
                <a:gd name="T8" fmla="*/ 1 w 29"/>
                <a:gd name="T9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5">
                  <a:moveTo>
                    <a:pt x="1" y="114"/>
                  </a:moveTo>
                  <a:cubicBezTo>
                    <a:pt x="16" y="79"/>
                    <a:pt x="16" y="38"/>
                    <a:pt x="29" y="2"/>
                  </a:cubicBezTo>
                  <a:cubicBezTo>
                    <a:pt x="29" y="1"/>
                    <a:pt x="28" y="0"/>
                    <a:pt x="28" y="1"/>
                  </a:cubicBezTo>
                  <a:cubicBezTo>
                    <a:pt x="12" y="36"/>
                    <a:pt x="10" y="77"/>
                    <a:pt x="0" y="114"/>
                  </a:cubicBezTo>
                  <a:cubicBezTo>
                    <a:pt x="0" y="114"/>
                    <a:pt x="1" y="115"/>
                    <a:pt x="1" y="11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27"/>
            <p:cNvSpPr/>
            <p:nvPr/>
          </p:nvSpPr>
          <p:spPr bwMode="auto">
            <a:xfrm>
              <a:off x="7816850" y="4075113"/>
              <a:ext cx="550863" cy="96838"/>
            </a:xfrm>
            <a:custGeom>
              <a:avLst/>
              <a:gdLst>
                <a:gd name="T0" fmla="*/ 132 w 132"/>
                <a:gd name="T1" fmla="*/ 22 h 23"/>
                <a:gd name="T2" fmla="*/ 1 w 132"/>
                <a:gd name="T3" fmla="*/ 0 h 23"/>
                <a:gd name="T4" fmla="*/ 1 w 132"/>
                <a:gd name="T5" fmla="*/ 2 h 23"/>
                <a:gd name="T6" fmla="*/ 132 w 132"/>
                <a:gd name="T7" fmla="*/ 23 h 23"/>
                <a:gd name="T8" fmla="*/ 132 w 132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3">
                  <a:moveTo>
                    <a:pt x="132" y="22"/>
                  </a:moveTo>
                  <a:cubicBezTo>
                    <a:pt x="87" y="20"/>
                    <a:pt x="45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44" y="10"/>
                    <a:pt x="87" y="23"/>
                    <a:pt x="132" y="23"/>
                  </a:cubicBezTo>
                  <a:cubicBezTo>
                    <a:pt x="132" y="23"/>
                    <a:pt x="132" y="22"/>
                    <a:pt x="132" y="22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28"/>
            <p:cNvSpPr/>
            <p:nvPr/>
          </p:nvSpPr>
          <p:spPr bwMode="auto">
            <a:xfrm>
              <a:off x="7353300" y="4564063"/>
              <a:ext cx="560388" cy="71438"/>
            </a:xfrm>
            <a:custGeom>
              <a:avLst/>
              <a:gdLst>
                <a:gd name="T0" fmla="*/ 1 w 134"/>
                <a:gd name="T1" fmla="*/ 12 h 17"/>
                <a:gd name="T2" fmla="*/ 73 w 134"/>
                <a:gd name="T3" fmla="*/ 5 h 17"/>
                <a:gd name="T4" fmla="*/ 132 w 134"/>
                <a:gd name="T5" fmla="*/ 17 h 17"/>
                <a:gd name="T6" fmla="*/ 132 w 134"/>
                <a:gd name="T7" fmla="*/ 14 h 17"/>
                <a:gd name="T8" fmla="*/ 66 w 134"/>
                <a:gd name="T9" fmla="*/ 2 h 17"/>
                <a:gd name="T10" fmla="*/ 1 w 134"/>
                <a:gd name="T11" fmla="*/ 10 h 17"/>
                <a:gd name="T12" fmla="*/ 1 w 134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7">
                  <a:moveTo>
                    <a:pt x="1" y="12"/>
                  </a:moveTo>
                  <a:cubicBezTo>
                    <a:pt x="25" y="5"/>
                    <a:pt x="49" y="2"/>
                    <a:pt x="73" y="5"/>
                  </a:cubicBezTo>
                  <a:cubicBezTo>
                    <a:pt x="93" y="7"/>
                    <a:pt x="112" y="16"/>
                    <a:pt x="132" y="17"/>
                  </a:cubicBezTo>
                  <a:cubicBezTo>
                    <a:pt x="134" y="17"/>
                    <a:pt x="134" y="14"/>
                    <a:pt x="132" y="14"/>
                  </a:cubicBezTo>
                  <a:cubicBezTo>
                    <a:pt x="109" y="13"/>
                    <a:pt x="88" y="3"/>
                    <a:pt x="66" y="2"/>
                  </a:cubicBezTo>
                  <a:cubicBezTo>
                    <a:pt x="44" y="0"/>
                    <a:pt x="22" y="4"/>
                    <a:pt x="1" y="10"/>
                  </a:cubicBezTo>
                  <a:cubicBezTo>
                    <a:pt x="0" y="11"/>
                    <a:pt x="0" y="13"/>
                    <a:pt x="1" y="12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29"/>
            <p:cNvSpPr/>
            <p:nvPr/>
          </p:nvSpPr>
          <p:spPr bwMode="auto">
            <a:xfrm>
              <a:off x="7929563" y="4756150"/>
              <a:ext cx="84138" cy="512763"/>
            </a:xfrm>
            <a:custGeom>
              <a:avLst/>
              <a:gdLst>
                <a:gd name="T0" fmla="*/ 9 w 20"/>
                <a:gd name="T1" fmla="*/ 123 h 123"/>
                <a:gd name="T2" fmla="*/ 12 w 20"/>
                <a:gd name="T3" fmla="*/ 70 h 123"/>
                <a:gd name="T4" fmla="*/ 13 w 20"/>
                <a:gd name="T5" fmla="*/ 2 h 123"/>
                <a:gd name="T6" fmla="*/ 11 w 20"/>
                <a:gd name="T7" fmla="*/ 1 h 123"/>
                <a:gd name="T8" fmla="*/ 8 w 20"/>
                <a:gd name="T9" fmla="*/ 122 h 123"/>
                <a:gd name="T10" fmla="*/ 9 w 20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3">
                  <a:moveTo>
                    <a:pt x="9" y="123"/>
                  </a:moveTo>
                  <a:cubicBezTo>
                    <a:pt x="16" y="105"/>
                    <a:pt x="14" y="88"/>
                    <a:pt x="12" y="70"/>
                  </a:cubicBezTo>
                  <a:cubicBezTo>
                    <a:pt x="9" y="46"/>
                    <a:pt x="10" y="25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0" y="42"/>
                    <a:pt x="20" y="82"/>
                    <a:pt x="8" y="122"/>
                  </a:cubicBezTo>
                  <a:cubicBezTo>
                    <a:pt x="8" y="123"/>
                    <a:pt x="9" y="123"/>
                    <a:pt x="9" y="123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30"/>
            <p:cNvSpPr/>
            <p:nvPr/>
          </p:nvSpPr>
          <p:spPr bwMode="auto">
            <a:xfrm>
              <a:off x="7132638" y="4722813"/>
              <a:ext cx="512763" cy="166688"/>
            </a:xfrm>
            <a:custGeom>
              <a:avLst/>
              <a:gdLst>
                <a:gd name="T0" fmla="*/ 122 w 123"/>
                <a:gd name="T1" fmla="*/ 38 h 40"/>
                <a:gd name="T2" fmla="*/ 61 w 123"/>
                <a:gd name="T3" fmla="*/ 9 h 40"/>
                <a:gd name="T4" fmla="*/ 1 w 123"/>
                <a:gd name="T5" fmla="*/ 0 h 40"/>
                <a:gd name="T6" fmla="*/ 1 w 123"/>
                <a:gd name="T7" fmla="*/ 1 h 40"/>
                <a:gd name="T8" fmla="*/ 77 w 123"/>
                <a:gd name="T9" fmla="*/ 18 h 40"/>
                <a:gd name="T10" fmla="*/ 122 w 123"/>
                <a:gd name="T11" fmla="*/ 40 h 40"/>
                <a:gd name="T12" fmla="*/ 122 w 123"/>
                <a:gd name="T1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0">
                  <a:moveTo>
                    <a:pt x="122" y="38"/>
                  </a:moveTo>
                  <a:cubicBezTo>
                    <a:pt x="98" y="36"/>
                    <a:pt x="83" y="16"/>
                    <a:pt x="61" y="9"/>
                  </a:cubicBezTo>
                  <a:cubicBezTo>
                    <a:pt x="42" y="4"/>
                    <a:pt x="21" y="1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5"/>
                    <a:pt x="55" y="6"/>
                    <a:pt x="77" y="18"/>
                  </a:cubicBezTo>
                  <a:cubicBezTo>
                    <a:pt x="92" y="27"/>
                    <a:pt x="103" y="40"/>
                    <a:pt x="122" y="40"/>
                  </a:cubicBezTo>
                  <a:cubicBezTo>
                    <a:pt x="123" y="40"/>
                    <a:pt x="123" y="39"/>
                    <a:pt x="122" y="3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1"/>
            <p:cNvSpPr/>
            <p:nvPr/>
          </p:nvSpPr>
          <p:spPr bwMode="auto">
            <a:xfrm>
              <a:off x="7454900" y="4897438"/>
              <a:ext cx="179388" cy="458788"/>
            </a:xfrm>
            <a:custGeom>
              <a:avLst/>
              <a:gdLst>
                <a:gd name="T0" fmla="*/ 2 w 43"/>
                <a:gd name="T1" fmla="*/ 109 h 110"/>
                <a:gd name="T2" fmla="*/ 43 w 43"/>
                <a:gd name="T3" fmla="*/ 1 h 110"/>
                <a:gd name="T4" fmla="*/ 41 w 43"/>
                <a:gd name="T5" fmla="*/ 1 h 110"/>
                <a:gd name="T6" fmla="*/ 1 w 43"/>
                <a:gd name="T7" fmla="*/ 109 h 110"/>
                <a:gd name="T8" fmla="*/ 2 w 43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10">
                  <a:moveTo>
                    <a:pt x="2" y="109"/>
                  </a:moveTo>
                  <a:cubicBezTo>
                    <a:pt x="16" y="73"/>
                    <a:pt x="29" y="37"/>
                    <a:pt x="43" y="1"/>
                  </a:cubicBezTo>
                  <a:cubicBezTo>
                    <a:pt x="43" y="0"/>
                    <a:pt x="41" y="0"/>
                    <a:pt x="41" y="1"/>
                  </a:cubicBezTo>
                  <a:cubicBezTo>
                    <a:pt x="25" y="35"/>
                    <a:pt x="10" y="72"/>
                    <a:pt x="1" y="109"/>
                  </a:cubicBezTo>
                  <a:cubicBezTo>
                    <a:pt x="0" y="109"/>
                    <a:pt x="1" y="110"/>
                    <a:pt x="2" y="109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2"/>
            <p:cNvSpPr/>
            <p:nvPr/>
          </p:nvSpPr>
          <p:spPr bwMode="auto">
            <a:xfrm>
              <a:off x="7478713" y="3144838"/>
              <a:ext cx="1457325" cy="1836738"/>
            </a:xfrm>
            <a:custGeom>
              <a:avLst/>
              <a:gdLst>
                <a:gd name="T0" fmla="*/ 345 w 349"/>
                <a:gd name="T1" fmla="*/ 2 h 440"/>
                <a:gd name="T2" fmla="*/ 286 w 349"/>
                <a:gd name="T3" fmla="*/ 141 h 440"/>
                <a:gd name="T4" fmla="*/ 206 w 349"/>
                <a:gd name="T5" fmla="*/ 260 h 440"/>
                <a:gd name="T6" fmla="*/ 2 w 349"/>
                <a:gd name="T7" fmla="*/ 436 h 440"/>
                <a:gd name="T8" fmla="*/ 3 w 349"/>
                <a:gd name="T9" fmla="*/ 439 h 440"/>
                <a:gd name="T10" fmla="*/ 205 w 349"/>
                <a:gd name="T11" fmla="*/ 271 h 440"/>
                <a:gd name="T12" fmla="*/ 290 w 349"/>
                <a:gd name="T13" fmla="*/ 143 h 440"/>
                <a:gd name="T14" fmla="*/ 348 w 349"/>
                <a:gd name="T15" fmla="*/ 2 h 440"/>
                <a:gd name="T16" fmla="*/ 345 w 349"/>
                <a:gd name="T17" fmla="*/ 2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440">
                  <a:moveTo>
                    <a:pt x="345" y="2"/>
                  </a:moveTo>
                  <a:cubicBezTo>
                    <a:pt x="328" y="49"/>
                    <a:pt x="311" y="97"/>
                    <a:pt x="286" y="141"/>
                  </a:cubicBezTo>
                  <a:cubicBezTo>
                    <a:pt x="262" y="182"/>
                    <a:pt x="235" y="222"/>
                    <a:pt x="206" y="260"/>
                  </a:cubicBezTo>
                  <a:cubicBezTo>
                    <a:pt x="151" y="333"/>
                    <a:pt x="86" y="397"/>
                    <a:pt x="2" y="436"/>
                  </a:cubicBezTo>
                  <a:cubicBezTo>
                    <a:pt x="0" y="437"/>
                    <a:pt x="2" y="440"/>
                    <a:pt x="3" y="439"/>
                  </a:cubicBezTo>
                  <a:cubicBezTo>
                    <a:pt x="86" y="406"/>
                    <a:pt x="151" y="340"/>
                    <a:pt x="205" y="271"/>
                  </a:cubicBezTo>
                  <a:cubicBezTo>
                    <a:pt x="236" y="230"/>
                    <a:pt x="266" y="188"/>
                    <a:pt x="290" y="143"/>
                  </a:cubicBezTo>
                  <a:cubicBezTo>
                    <a:pt x="315" y="99"/>
                    <a:pt x="333" y="51"/>
                    <a:pt x="348" y="2"/>
                  </a:cubicBezTo>
                  <a:cubicBezTo>
                    <a:pt x="349" y="1"/>
                    <a:pt x="346" y="0"/>
                    <a:pt x="345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3"/>
            <p:cNvSpPr/>
            <p:nvPr/>
          </p:nvSpPr>
          <p:spPr bwMode="auto">
            <a:xfrm>
              <a:off x="7713663" y="4689475"/>
              <a:ext cx="223838" cy="258763"/>
            </a:xfrm>
            <a:custGeom>
              <a:avLst/>
              <a:gdLst>
                <a:gd name="T0" fmla="*/ 4 w 54"/>
                <a:gd name="T1" fmla="*/ 20 h 62"/>
                <a:gd name="T2" fmla="*/ 40 w 54"/>
                <a:gd name="T3" fmla="*/ 0 h 62"/>
                <a:gd name="T4" fmla="*/ 50 w 54"/>
                <a:gd name="T5" fmla="*/ 40 h 62"/>
                <a:gd name="T6" fmla="*/ 54 w 54"/>
                <a:gd name="T7" fmla="*/ 42 h 62"/>
                <a:gd name="T8" fmla="*/ 20 w 54"/>
                <a:gd name="T9" fmla="*/ 58 h 62"/>
                <a:gd name="T10" fmla="*/ 3 w 54"/>
                <a:gd name="T11" fmla="*/ 24 h 62"/>
                <a:gd name="T12" fmla="*/ 4 w 54"/>
                <a:gd name="T13" fmla="*/ 2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2">
                  <a:moveTo>
                    <a:pt x="4" y="20"/>
                  </a:moveTo>
                  <a:cubicBezTo>
                    <a:pt x="9" y="4"/>
                    <a:pt x="40" y="0"/>
                    <a:pt x="40" y="0"/>
                  </a:cubicBezTo>
                  <a:cubicBezTo>
                    <a:pt x="40" y="0"/>
                    <a:pt x="36" y="31"/>
                    <a:pt x="50" y="40"/>
                  </a:cubicBezTo>
                  <a:cubicBezTo>
                    <a:pt x="52" y="41"/>
                    <a:pt x="53" y="42"/>
                    <a:pt x="54" y="42"/>
                  </a:cubicBezTo>
                  <a:cubicBezTo>
                    <a:pt x="48" y="56"/>
                    <a:pt x="33" y="62"/>
                    <a:pt x="20" y="58"/>
                  </a:cubicBezTo>
                  <a:cubicBezTo>
                    <a:pt x="7" y="53"/>
                    <a:pt x="0" y="39"/>
                    <a:pt x="3" y="24"/>
                  </a:cubicBezTo>
                  <a:cubicBezTo>
                    <a:pt x="3" y="23"/>
                    <a:pt x="3" y="21"/>
                    <a:pt x="4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34"/>
            <p:cNvSpPr/>
            <p:nvPr/>
          </p:nvSpPr>
          <p:spPr bwMode="auto">
            <a:xfrm>
              <a:off x="7862888" y="4689475"/>
              <a:ext cx="109538" cy="174625"/>
            </a:xfrm>
            <a:custGeom>
              <a:avLst/>
              <a:gdLst>
                <a:gd name="T0" fmla="*/ 4 w 26"/>
                <a:gd name="T1" fmla="*/ 0 h 42"/>
                <a:gd name="T2" fmla="*/ 20 w 26"/>
                <a:gd name="T3" fmla="*/ 38 h 42"/>
                <a:gd name="T4" fmla="*/ 18 w 26"/>
                <a:gd name="T5" fmla="*/ 42 h 42"/>
                <a:gd name="T6" fmla="*/ 14 w 26"/>
                <a:gd name="T7" fmla="*/ 40 h 42"/>
                <a:gd name="T8" fmla="*/ 4 w 2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2">
                  <a:moveTo>
                    <a:pt x="4" y="0"/>
                  </a:moveTo>
                  <a:cubicBezTo>
                    <a:pt x="4" y="0"/>
                    <a:pt x="26" y="22"/>
                    <a:pt x="20" y="38"/>
                  </a:cubicBezTo>
                  <a:cubicBezTo>
                    <a:pt x="20" y="40"/>
                    <a:pt x="19" y="41"/>
                    <a:pt x="18" y="42"/>
                  </a:cubicBezTo>
                  <a:cubicBezTo>
                    <a:pt x="17" y="42"/>
                    <a:pt x="16" y="41"/>
                    <a:pt x="14" y="40"/>
                  </a:cubicBezTo>
                  <a:cubicBezTo>
                    <a:pt x="0" y="3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5"/>
            <p:cNvSpPr/>
            <p:nvPr/>
          </p:nvSpPr>
          <p:spPr bwMode="auto">
            <a:xfrm>
              <a:off x="7880350" y="4625975"/>
              <a:ext cx="241300" cy="268288"/>
            </a:xfrm>
            <a:custGeom>
              <a:avLst/>
              <a:gdLst>
                <a:gd name="T0" fmla="*/ 0 w 58"/>
                <a:gd name="T1" fmla="*/ 15 h 64"/>
                <a:gd name="T2" fmla="*/ 0 w 58"/>
                <a:gd name="T3" fmla="*/ 15 h 64"/>
                <a:gd name="T4" fmla="*/ 41 w 58"/>
                <a:gd name="T5" fmla="*/ 9 h 64"/>
                <a:gd name="T6" fmla="*/ 48 w 58"/>
                <a:gd name="T7" fmla="*/ 14 h 64"/>
                <a:gd name="T8" fmla="*/ 51 w 58"/>
                <a:gd name="T9" fmla="*/ 49 h 64"/>
                <a:gd name="T10" fmla="*/ 14 w 58"/>
                <a:gd name="T11" fmla="*/ 57 h 64"/>
                <a:gd name="T12" fmla="*/ 16 w 58"/>
                <a:gd name="T13" fmla="*/ 53 h 64"/>
                <a:gd name="T14" fmla="*/ 0 w 58"/>
                <a:gd name="T15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64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3" y="14"/>
                    <a:pt x="27" y="0"/>
                    <a:pt x="41" y="9"/>
                  </a:cubicBezTo>
                  <a:cubicBezTo>
                    <a:pt x="44" y="10"/>
                    <a:pt x="46" y="12"/>
                    <a:pt x="48" y="14"/>
                  </a:cubicBezTo>
                  <a:cubicBezTo>
                    <a:pt x="56" y="24"/>
                    <a:pt x="58" y="38"/>
                    <a:pt x="51" y="49"/>
                  </a:cubicBezTo>
                  <a:cubicBezTo>
                    <a:pt x="43" y="60"/>
                    <a:pt x="28" y="64"/>
                    <a:pt x="14" y="57"/>
                  </a:cubicBezTo>
                  <a:cubicBezTo>
                    <a:pt x="15" y="56"/>
                    <a:pt x="16" y="55"/>
                    <a:pt x="16" y="53"/>
                  </a:cubicBezTo>
                  <a:cubicBezTo>
                    <a:pt x="22" y="37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6"/>
            <p:cNvSpPr/>
            <p:nvPr/>
          </p:nvSpPr>
          <p:spPr bwMode="auto">
            <a:xfrm>
              <a:off x="7859713" y="4479925"/>
              <a:ext cx="266700" cy="271463"/>
            </a:xfrm>
            <a:custGeom>
              <a:avLst/>
              <a:gdLst>
                <a:gd name="T0" fmla="*/ 46 w 64"/>
                <a:gd name="T1" fmla="*/ 56 h 65"/>
                <a:gd name="T2" fmla="*/ 5 w 64"/>
                <a:gd name="T3" fmla="*/ 50 h 65"/>
                <a:gd name="T4" fmla="*/ 14 w 64"/>
                <a:gd name="T5" fmla="*/ 10 h 65"/>
                <a:gd name="T6" fmla="*/ 55 w 64"/>
                <a:gd name="T7" fmla="*/ 15 h 65"/>
                <a:gd name="T8" fmla="*/ 46 w 64"/>
                <a:gd name="T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46" y="56"/>
                  </a:moveTo>
                  <a:cubicBezTo>
                    <a:pt x="32" y="65"/>
                    <a:pt x="5" y="50"/>
                    <a:pt x="5" y="50"/>
                  </a:cubicBezTo>
                  <a:cubicBezTo>
                    <a:pt x="5" y="50"/>
                    <a:pt x="0" y="20"/>
                    <a:pt x="14" y="10"/>
                  </a:cubicBezTo>
                  <a:cubicBezTo>
                    <a:pt x="28" y="0"/>
                    <a:pt x="46" y="3"/>
                    <a:pt x="55" y="15"/>
                  </a:cubicBezTo>
                  <a:cubicBezTo>
                    <a:pt x="64" y="28"/>
                    <a:pt x="60" y="46"/>
                    <a:pt x="4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37"/>
            <p:cNvSpPr/>
            <p:nvPr/>
          </p:nvSpPr>
          <p:spPr bwMode="auto">
            <a:xfrm>
              <a:off x="7713663" y="4430713"/>
              <a:ext cx="261938" cy="258763"/>
            </a:xfrm>
            <a:custGeom>
              <a:avLst/>
              <a:gdLst>
                <a:gd name="T0" fmla="*/ 58 w 63"/>
                <a:gd name="T1" fmla="*/ 25 h 62"/>
                <a:gd name="T2" fmla="*/ 40 w 63"/>
                <a:gd name="T3" fmla="*/ 62 h 62"/>
                <a:gd name="T4" fmla="*/ 5 w 63"/>
                <a:gd name="T5" fmla="*/ 41 h 62"/>
                <a:gd name="T6" fmla="*/ 23 w 63"/>
                <a:gd name="T7" fmla="*/ 4 h 62"/>
                <a:gd name="T8" fmla="*/ 58 w 63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8" y="25"/>
                  </a:moveTo>
                  <a:cubicBezTo>
                    <a:pt x="63" y="41"/>
                    <a:pt x="40" y="62"/>
                    <a:pt x="40" y="62"/>
                  </a:cubicBezTo>
                  <a:cubicBezTo>
                    <a:pt x="40" y="62"/>
                    <a:pt x="10" y="57"/>
                    <a:pt x="5" y="41"/>
                  </a:cubicBezTo>
                  <a:cubicBezTo>
                    <a:pt x="0" y="25"/>
                    <a:pt x="8" y="8"/>
                    <a:pt x="23" y="4"/>
                  </a:cubicBezTo>
                  <a:cubicBezTo>
                    <a:pt x="38" y="0"/>
                    <a:pt x="54" y="9"/>
                    <a:pt x="58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38"/>
            <p:cNvSpPr/>
            <p:nvPr/>
          </p:nvSpPr>
          <p:spPr bwMode="auto">
            <a:xfrm>
              <a:off x="7621588" y="4556125"/>
              <a:ext cx="258763" cy="246063"/>
            </a:xfrm>
            <a:custGeom>
              <a:avLst/>
              <a:gdLst>
                <a:gd name="T0" fmla="*/ 29 w 62"/>
                <a:gd name="T1" fmla="*/ 57 h 59"/>
                <a:gd name="T2" fmla="*/ 62 w 62"/>
                <a:gd name="T3" fmla="*/ 32 h 59"/>
                <a:gd name="T4" fmla="*/ 35 w 62"/>
                <a:gd name="T5" fmla="*/ 1 h 59"/>
                <a:gd name="T6" fmla="*/ 2 w 62"/>
                <a:gd name="T7" fmla="*/ 26 h 59"/>
                <a:gd name="T8" fmla="*/ 29 w 62"/>
                <a:gd name="T9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9">
                  <a:moveTo>
                    <a:pt x="29" y="57"/>
                  </a:moveTo>
                  <a:cubicBezTo>
                    <a:pt x="46" y="59"/>
                    <a:pt x="62" y="32"/>
                    <a:pt x="62" y="32"/>
                  </a:cubicBezTo>
                  <a:cubicBezTo>
                    <a:pt x="62" y="32"/>
                    <a:pt x="51" y="3"/>
                    <a:pt x="35" y="1"/>
                  </a:cubicBezTo>
                  <a:cubicBezTo>
                    <a:pt x="18" y="0"/>
                    <a:pt x="3" y="11"/>
                    <a:pt x="2" y="26"/>
                  </a:cubicBezTo>
                  <a:cubicBezTo>
                    <a:pt x="0" y="41"/>
                    <a:pt x="12" y="55"/>
                    <a:pt x="29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39"/>
            <p:cNvSpPr/>
            <p:nvPr/>
          </p:nvSpPr>
          <p:spPr bwMode="auto">
            <a:xfrm>
              <a:off x="7813675" y="4748213"/>
              <a:ext cx="61913" cy="28575"/>
            </a:xfrm>
            <a:custGeom>
              <a:avLst/>
              <a:gdLst>
                <a:gd name="T0" fmla="*/ 13 w 15"/>
                <a:gd name="T1" fmla="*/ 3 h 7"/>
                <a:gd name="T2" fmla="*/ 7 w 15"/>
                <a:gd name="T3" fmla="*/ 1 h 7"/>
                <a:gd name="T4" fmla="*/ 2 w 15"/>
                <a:gd name="T5" fmla="*/ 0 h 7"/>
                <a:gd name="T6" fmla="*/ 1 w 15"/>
                <a:gd name="T7" fmla="*/ 2 h 7"/>
                <a:gd name="T8" fmla="*/ 6 w 15"/>
                <a:gd name="T9" fmla="*/ 4 h 7"/>
                <a:gd name="T10" fmla="*/ 12 w 15"/>
                <a:gd name="T11" fmla="*/ 6 h 7"/>
                <a:gd name="T12" fmla="*/ 13 w 15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7">
                  <a:moveTo>
                    <a:pt x="13" y="3"/>
                  </a:moveTo>
                  <a:cubicBezTo>
                    <a:pt x="11" y="2"/>
                    <a:pt x="9" y="2"/>
                    <a:pt x="7" y="1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4" y="4"/>
                    <a:pt x="6" y="4"/>
                  </a:cubicBezTo>
                  <a:cubicBezTo>
                    <a:pt x="8" y="5"/>
                    <a:pt x="10" y="6"/>
                    <a:pt x="12" y="6"/>
                  </a:cubicBezTo>
                  <a:cubicBezTo>
                    <a:pt x="14" y="7"/>
                    <a:pt x="15" y="4"/>
                    <a:pt x="13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40"/>
            <p:cNvSpPr/>
            <p:nvPr/>
          </p:nvSpPr>
          <p:spPr bwMode="auto">
            <a:xfrm>
              <a:off x="7937500" y="4705350"/>
              <a:ext cx="30163" cy="38100"/>
            </a:xfrm>
            <a:custGeom>
              <a:avLst/>
              <a:gdLst>
                <a:gd name="T0" fmla="*/ 1 w 7"/>
                <a:gd name="T1" fmla="*/ 9 h 9"/>
                <a:gd name="T2" fmla="*/ 6 w 7"/>
                <a:gd name="T3" fmla="*/ 1 h 9"/>
                <a:gd name="T4" fmla="*/ 5 w 7"/>
                <a:gd name="T5" fmla="*/ 0 h 9"/>
                <a:gd name="T6" fmla="*/ 0 w 7"/>
                <a:gd name="T7" fmla="*/ 8 h 9"/>
                <a:gd name="T8" fmla="*/ 1 w 7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1" y="9"/>
                  </a:moveTo>
                  <a:cubicBezTo>
                    <a:pt x="4" y="8"/>
                    <a:pt x="7" y="4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2" y="1"/>
                    <a:pt x="0" y="5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41"/>
            <p:cNvSpPr/>
            <p:nvPr/>
          </p:nvSpPr>
          <p:spPr bwMode="auto">
            <a:xfrm>
              <a:off x="7770813" y="4643438"/>
              <a:ext cx="25400" cy="49213"/>
            </a:xfrm>
            <a:custGeom>
              <a:avLst/>
              <a:gdLst>
                <a:gd name="T0" fmla="*/ 5 w 6"/>
                <a:gd name="T1" fmla="*/ 11 h 12"/>
                <a:gd name="T2" fmla="*/ 6 w 6"/>
                <a:gd name="T3" fmla="*/ 4 h 12"/>
                <a:gd name="T4" fmla="*/ 1 w 6"/>
                <a:gd name="T5" fmla="*/ 4 h 12"/>
                <a:gd name="T6" fmla="*/ 2 w 6"/>
                <a:gd name="T7" fmla="*/ 11 h 12"/>
                <a:gd name="T8" fmla="*/ 5 w 6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5" y="11"/>
                  </a:moveTo>
                  <a:cubicBezTo>
                    <a:pt x="6" y="9"/>
                    <a:pt x="6" y="6"/>
                    <a:pt x="6" y="4"/>
                  </a:cubicBezTo>
                  <a:cubicBezTo>
                    <a:pt x="5" y="0"/>
                    <a:pt x="1" y="1"/>
                    <a:pt x="1" y="4"/>
                  </a:cubicBezTo>
                  <a:cubicBezTo>
                    <a:pt x="0" y="6"/>
                    <a:pt x="0" y="9"/>
                    <a:pt x="2" y="11"/>
                  </a:cubicBezTo>
                  <a:cubicBezTo>
                    <a:pt x="2" y="12"/>
                    <a:pt x="4" y="12"/>
                    <a:pt x="5" y="1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42"/>
            <p:cNvSpPr/>
            <p:nvPr/>
          </p:nvSpPr>
          <p:spPr bwMode="auto">
            <a:xfrm>
              <a:off x="7916863" y="4605338"/>
              <a:ext cx="38100" cy="46038"/>
            </a:xfrm>
            <a:custGeom>
              <a:avLst/>
              <a:gdLst>
                <a:gd name="T0" fmla="*/ 8 w 9"/>
                <a:gd name="T1" fmla="*/ 9 h 11"/>
                <a:gd name="T2" fmla="*/ 6 w 9"/>
                <a:gd name="T3" fmla="*/ 4 h 11"/>
                <a:gd name="T4" fmla="*/ 3 w 9"/>
                <a:gd name="T5" fmla="*/ 0 h 11"/>
                <a:gd name="T6" fmla="*/ 1 w 9"/>
                <a:gd name="T7" fmla="*/ 2 h 11"/>
                <a:gd name="T8" fmla="*/ 5 w 9"/>
                <a:gd name="T9" fmla="*/ 10 h 11"/>
                <a:gd name="T10" fmla="*/ 8 w 9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1">
                  <a:moveTo>
                    <a:pt x="8" y="9"/>
                  </a:moveTo>
                  <a:cubicBezTo>
                    <a:pt x="8" y="7"/>
                    <a:pt x="7" y="5"/>
                    <a:pt x="6" y="4"/>
                  </a:cubicBezTo>
                  <a:cubicBezTo>
                    <a:pt x="5" y="2"/>
                    <a:pt x="5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5"/>
                    <a:pt x="3" y="9"/>
                    <a:pt x="5" y="10"/>
                  </a:cubicBezTo>
                  <a:cubicBezTo>
                    <a:pt x="7" y="11"/>
                    <a:pt x="9" y="10"/>
                    <a:pt x="8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3"/>
            <p:cNvSpPr/>
            <p:nvPr/>
          </p:nvSpPr>
          <p:spPr bwMode="auto">
            <a:xfrm>
              <a:off x="7813675" y="4584700"/>
              <a:ext cx="61913" cy="25400"/>
            </a:xfrm>
            <a:custGeom>
              <a:avLst/>
              <a:gdLst>
                <a:gd name="T0" fmla="*/ 12 w 15"/>
                <a:gd name="T1" fmla="*/ 0 h 6"/>
                <a:gd name="T2" fmla="*/ 2 w 15"/>
                <a:gd name="T3" fmla="*/ 3 h 6"/>
                <a:gd name="T4" fmla="*/ 3 w 15"/>
                <a:gd name="T5" fmla="*/ 6 h 6"/>
                <a:gd name="T6" fmla="*/ 8 w 15"/>
                <a:gd name="T7" fmla="*/ 5 h 6"/>
                <a:gd name="T8" fmla="*/ 13 w 15"/>
                <a:gd name="T9" fmla="*/ 5 h 6"/>
                <a:gd name="T10" fmla="*/ 12 w 1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2" y="0"/>
                  </a:moveTo>
                  <a:cubicBezTo>
                    <a:pt x="9" y="0"/>
                    <a:pt x="4" y="0"/>
                    <a:pt x="2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5" y="6"/>
                    <a:pt x="6" y="6"/>
                    <a:pt x="8" y="5"/>
                  </a:cubicBezTo>
                  <a:cubicBezTo>
                    <a:pt x="10" y="5"/>
                    <a:pt x="11" y="5"/>
                    <a:pt x="13" y="5"/>
                  </a:cubicBezTo>
                  <a:cubicBezTo>
                    <a:pt x="15" y="4"/>
                    <a:pt x="14" y="0"/>
                    <a:pt x="12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4"/>
            <p:cNvSpPr/>
            <p:nvPr/>
          </p:nvSpPr>
          <p:spPr bwMode="auto">
            <a:xfrm>
              <a:off x="7862888" y="4668838"/>
              <a:ext cx="20638" cy="20638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0 h 5"/>
                <a:gd name="T4" fmla="*/ 3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5" y="5"/>
                    <a:pt x="5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5"/>
            <p:cNvSpPr/>
            <p:nvPr/>
          </p:nvSpPr>
          <p:spPr bwMode="auto">
            <a:xfrm>
              <a:off x="7847013" y="4676775"/>
              <a:ext cx="33338" cy="82550"/>
            </a:xfrm>
            <a:custGeom>
              <a:avLst/>
              <a:gdLst>
                <a:gd name="T0" fmla="*/ 1 w 8"/>
                <a:gd name="T1" fmla="*/ 20 h 20"/>
                <a:gd name="T2" fmla="*/ 4 w 8"/>
                <a:gd name="T3" fmla="*/ 12 h 20"/>
                <a:gd name="T4" fmla="*/ 7 w 8"/>
                <a:gd name="T5" fmla="*/ 2 h 20"/>
                <a:gd name="T6" fmla="*/ 5 w 8"/>
                <a:gd name="T7" fmla="*/ 1 h 20"/>
                <a:gd name="T8" fmla="*/ 3 w 8"/>
                <a:gd name="T9" fmla="*/ 12 h 20"/>
                <a:gd name="T10" fmla="*/ 0 w 8"/>
                <a:gd name="T11" fmla="*/ 20 h 20"/>
                <a:gd name="T12" fmla="*/ 1 w 8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0">
                  <a:moveTo>
                    <a:pt x="1" y="20"/>
                  </a:moveTo>
                  <a:cubicBezTo>
                    <a:pt x="3" y="17"/>
                    <a:pt x="3" y="14"/>
                    <a:pt x="4" y="12"/>
                  </a:cubicBezTo>
                  <a:cubicBezTo>
                    <a:pt x="5" y="8"/>
                    <a:pt x="6" y="5"/>
                    <a:pt x="7" y="2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5"/>
                    <a:pt x="4" y="8"/>
                    <a:pt x="3" y="12"/>
                  </a:cubicBezTo>
                  <a:cubicBezTo>
                    <a:pt x="2" y="14"/>
                    <a:pt x="1" y="17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46"/>
            <p:cNvSpPr/>
            <p:nvPr/>
          </p:nvSpPr>
          <p:spPr bwMode="auto">
            <a:xfrm>
              <a:off x="7870825" y="4672013"/>
              <a:ext cx="84138" cy="53975"/>
            </a:xfrm>
            <a:custGeom>
              <a:avLst/>
              <a:gdLst>
                <a:gd name="T0" fmla="*/ 19 w 20"/>
                <a:gd name="T1" fmla="*/ 12 h 13"/>
                <a:gd name="T2" fmla="*/ 11 w 20"/>
                <a:gd name="T3" fmla="*/ 6 h 13"/>
                <a:gd name="T4" fmla="*/ 2 w 20"/>
                <a:gd name="T5" fmla="*/ 0 h 13"/>
                <a:gd name="T6" fmla="*/ 1 w 20"/>
                <a:gd name="T7" fmla="*/ 2 h 13"/>
                <a:gd name="T8" fmla="*/ 10 w 20"/>
                <a:gd name="T9" fmla="*/ 7 h 13"/>
                <a:gd name="T10" fmla="*/ 19 w 20"/>
                <a:gd name="T11" fmla="*/ 13 h 13"/>
                <a:gd name="T12" fmla="*/ 19 w 20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9" y="12"/>
                  </a:moveTo>
                  <a:cubicBezTo>
                    <a:pt x="17" y="9"/>
                    <a:pt x="14" y="7"/>
                    <a:pt x="11" y="6"/>
                  </a:cubicBezTo>
                  <a:cubicBezTo>
                    <a:pt x="8" y="4"/>
                    <a:pt x="5" y="2"/>
                    <a:pt x="2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4" y="4"/>
                    <a:pt x="7" y="5"/>
                    <a:pt x="10" y="7"/>
                  </a:cubicBezTo>
                  <a:cubicBezTo>
                    <a:pt x="13" y="9"/>
                    <a:pt x="16" y="11"/>
                    <a:pt x="19" y="13"/>
                  </a:cubicBezTo>
                  <a:cubicBezTo>
                    <a:pt x="19" y="13"/>
                    <a:pt x="20" y="12"/>
                    <a:pt x="19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47"/>
            <p:cNvSpPr/>
            <p:nvPr/>
          </p:nvSpPr>
          <p:spPr bwMode="auto">
            <a:xfrm>
              <a:off x="7870825" y="4630738"/>
              <a:ext cx="71438" cy="50800"/>
            </a:xfrm>
            <a:custGeom>
              <a:avLst/>
              <a:gdLst>
                <a:gd name="T0" fmla="*/ 17 w 17"/>
                <a:gd name="T1" fmla="*/ 0 h 12"/>
                <a:gd name="T2" fmla="*/ 1 w 17"/>
                <a:gd name="T3" fmla="*/ 10 h 12"/>
                <a:gd name="T4" fmla="*/ 2 w 17"/>
                <a:gd name="T5" fmla="*/ 12 h 12"/>
                <a:gd name="T6" fmla="*/ 9 w 17"/>
                <a:gd name="T7" fmla="*/ 6 h 12"/>
                <a:gd name="T8" fmla="*/ 17 w 17"/>
                <a:gd name="T9" fmla="*/ 1 h 12"/>
                <a:gd name="T10" fmla="*/ 17 w 17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2">
                  <a:moveTo>
                    <a:pt x="17" y="0"/>
                  </a:moveTo>
                  <a:cubicBezTo>
                    <a:pt x="10" y="0"/>
                    <a:pt x="5" y="7"/>
                    <a:pt x="1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4" y="10"/>
                    <a:pt x="6" y="8"/>
                    <a:pt x="9" y="6"/>
                  </a:cubicBezTo>
                  <a:cubicBezTo>
                    <a:pt x="11" y="4"/>
                    <a:pt x="14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48"/>
            <p:cNvSpPr/>
            <p:nvPr/>
          </p:nvSpPr>
          <p:spPr bwMode="auto">
            <a:xfrm>
              <a:off x="7837488" y="4597400"/>
              <a:ext cx="38100" cy="87313"/>
            </a:xfrm>
            <a:custGeom>
              <a:avLst/>
              <a:gdLst>
                <a:gd name="T0" fmla="*/ 1 w 9"/>
                <a:gd name="T1" fmla="*/ 2 h 21"/>
                <a:gd name="T2" fmla="*/ 7 w 9"/>
                <a:gd name="T3" fmla="*/ 20 h 21"/>
                <a:gd name="T4" fmla="*/ 9 w 9"/>
                <a:gd name="T5" fmla="*/ 19 h 21"/>
                <a:gd name="T6" fmla="*/ 2 w 9"/>
                <a:gd name="T7" fmla="*/ 1 h 21"/>
                <a:gd name="T8" fmla="*/ 1 w 9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1">
                  <a:moveTo>
                    <a:pt x="1" y="2"/>
                  </a:moveTo>
                  <a:cubicBezTo>
                    <a:pt x="2" y="8"/>
                    <a:pt x="4" y="14"/>
                    <a:pt x="7" y="20"/>
                  </a:cubicBezTo>
                  <a:cubicBezTo>
                    <a:pt x="8" y="21"/>
                    <a:pt x="9" y="20"/>
                    <a:pt x="9" y="19"/>
                  </a:cubicBezTo>
                  <a:cubicBezTo>
                    <a:pt x="5" y="13"/>
                    <a:pt x="4" y="7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49"/>
            <p:cNvSpPr/>
            <p:nvPr/>
          </p:nvSpPr>
          <p:spPr bwMode="auto">
            <a:xfrm>
              <a:off x="7783513" y="4659313"/>
              <a:ext cx="92075" cy="22225"/>
            </a:xfrm>
            <a:custGeom>
              <a:avLst/>
              <a:gdLst>
                <a:gd name="T0" fmla="*/ 22 w 22"/>
                <a:gd name="T1" fmla="*/ 4 h 5"/>
                <a:gd name="T2" fmla="*/ 1 w 22"/>
                <a:gd name="T3" fmla="*/ 2 h 5"/>
                <a:gd name="T4" fmla="*/ 1 w 22"/>
                <a:gd name="T5" fmla="*/ 3 h 5"/>
                <a:gd name="T6" fmla="*/ 21 w 22"/>
                <a:gd name="T7" fmla="*/ 5 h 5"/>
                <a:gd name="T8" fmla="*/ 22 w 2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">
                  <a:moveTo>
                    <a:pt x="22" y="4"/>
                  </a:moveTo>
                  <a:cubicBezTo>
                    <a:pt x="15" y="2"/>
                    <a:pt x="8" y="0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8" y="2"/>
                    <a:pt x="15" y="4"/>
                    <a:pt x="21" y="5"/>
                  </a:cubicBezTo>
                  <a:cubicBezTo>
                    <a:pt x="22" y="5"/>
                    <a:pt x="22" y="4"/>
                    <a:pt x="2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50"/>
            <p:cNvSpPr/>
            <p:nvPr/>
          </p:nvSpPr>
          <p:spPr bwMode="auto">
            <a:xfrm>
              <a:off x="7883525" y="4722813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51"/>
            <p:cNvSpPr/>
            <p:nvPr/>
          </p:nvSpPr>
          <p:spPr bwMode="auto">
            <a:xfrm>
              <a:off x="7808913" y="4702175"/>
              <a:ext cx="28575" cy="28575"/>
            </a:xfrm>
            <a:custGeom>
              <a:avLst/>
              <a:gdLst>
                <a:gd name="T0" fmla="*/ 2 w 7"/>
                <a:gd name="T1" fmla="*/ 1 h 7"/>
                <a:gd name="T2" fmla="*/ 1 w 7"/>
                <a:gd name="T3" fmla="*/ 1 h 7"/>
                <a:gd name="T4" fmla="*/ 3 w 7"/>
                <a:gd name="T5" fmla="*/ 6 h 7"/>
                <a:gd name="T6" fmla="*/ 6 w 7"/>
                <a:gd name="T7" fmla="*/ 2 h 7"/>
                <a:gd name="T8" fmla="*/ 6 w 7"/>
                <a:gd name="T9" fmla="*/ 2 h 7"/>
                <a:gd name="T10" fmla="*/ 2 w 7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1" y="5"/>
                    <a:pt x="3" y="6"/>
                  </a:cubicBezTo>
                  <a:cubicBezTo>
                    <a:pt x="5" y="7"/>
                    <a:pt x="7" y="5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3" y="0"/>
                    <a:pt x="2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52"/>
            <p:cNvSpPr/>
            <p:nvPr/>
          </p:nvSpPr>
          <p:spPr bwMode="auto">
            <a:xfrm>
              <a:off x="7913688" y="4664075"/>
              <a:ext cx="23813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53"/>
            <p:cNvSpPr/>
            <p:nvPr/>
          </p:nvSpPr>
          <p:spPr bwMode="auto">
            <a:xfrm>
              <a:off x="7870825" y="462597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4"/>
            <p:cNvSpPr/>
            <p:nvPr/>
          </p:nvSpPr>
          <p:spPr bwMode="auto">
            <a:xfrm>
              <a:off x="7816850" y="4638675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55"/>
            <p:cNvSpPr/>
            <p:nvPr/>
          </p:nvSpPr>
          <p:spPr bwMode="auto">
            <a:xfrm>
              <a:off x="8275638" y="4233863"/>
              <a:ext cx="171450" cy="192088"/>
            </a:xfrm>
            <a:custGeom>
              <a:avLst/>
              <a:gdLst>
                <a:gd name="T0" fmla="*/ 4 w 41"/>
                <a:gd name="T1" fmla="*/ 15 h 46"/>
                <a:gd name="T2" fmla="*/ 30 w 41"/>
                <a:gd name="T3" fmla="*/ 0 h 46"/>
                <a:gd name="T4" fmla="*/ 38 w 41"/>
                <a:gd name="T5" fmla="*/ 30 h 46"/>
                <a:gd name="T6" fmla="*/ 41 w 41"/>
                <a:gd name="T7" fmla="*/ 31 h 46"/>
                <a:gd name="T8" fmla="*/ 15 w 41"/>
                <a:gd name="T9" fmla="*/ 43 h 46"/>
                <a:gd name="T10" fmla="*/ 3 w 41"/>
                <a:gd name="T11" fmla="*/ 18 h 46"/>
                <a:gd name="T12" fmla="*/ 4 w 41"/>
                <a:gd name="T13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6">
                  <a:moveTo>
                    <a:pt x="4" y="15"/>
                  </a:moveTo>
                  <a:cubicBezTo>
                    <a:pt x="8" y="3"/>
                    <a:pt x="30" y="0"/>
                    <a:pt x="30" y="0"/>
                  </a:cubicBezTo>
                  <a:cubicBezTo>
                    <a:pt x="30" y="0"/>
                    <a:pt x="27" y="23"/>
                    <a:pt x="38" y="30"/>
                  </a:cubicBezTo>
                  <a:cubicBezTo>
                    <a:pt x="39" y="30"/>
                    <a:pt x="40" y="31"/>
                    <a:pt x="41" y="31"/>
                  </a:cubicBezTo>
                  <a:cubicBezTo>
                    <a:pt x="36" y="41"/>
                    <a:pt x="25" y="46"/>
                    <a:pt x="15" y="43"/>
                  </a:cubicBezTo>
                  <a:cubicBezTo>
                    <a:pt x="6" y="39"/>
                    <a:pt x="0" y="29"/>
                    <a:pt x="3" y="18"/>
                  </a:cubicBezTo>
                  <a:cubicBezTo>
                    <a:pt x="3" y="17"/>
                    <a:pt x="3" y="16"/>
                    <a:pt x="4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56"/>
            <p:cNvSpPr/>
            <p:nvPr/>
          </p:nvSpPr>
          <p:spPr bwMode="auto">
            <a:xfrm>
              <a:off x="8388350" y="4233863"/>
              <a:ext cx="79375" cy="130175"/>
            </a:xfrm>
            <a:custGeom>
              <a:avLst/>
              <a:gdLst>
                <a:gd name="T0" fmla="*/ 3 w 19"/>
                <a:gd name="T1" fmla="*/ 0 h 31"/>
                <a:gd name="T2" fmla="*/ 15 w 19"/>
                <a:gd name="T3" fmla="*/ 28 h 31"/>
                <a:gd name="T4" fmla="*/ 14 w 19"/>
                <a:gd name="T5" fmla="*/ 31 h 31"/>
                <a:gd name="T6" fmla="*/ 11 w 19"/>
                <a:gd name="T7" fmla="*/ 30 h 31"/>
                <a:gd name="T8" fmla="*/ 3 w 19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1">
                  <a:moveTo>
                    <a:pt x="3" y="0"/>
                  </a:moveTo>
                  <a:cubicBezTo>
                    <a:pt x="3" y="0"/>
                    <a:pt x="19" y="17"/>
                    <a:pt x="15" y="28"/>
                  </a:cubicBezTo>
                  <a:cubicBezTo>
                    <a:pt x="15" y="29"/>
                    <a:pt x="14" y="30"/>
                    <a:pt x="14" y="31"/>
                  </a:cubicBezTo>
                  <a:cubicBezTo>
                    <a:pt x="13" y="31"/>
                    <a:pt x="12" y="30"/>
                    <a:pt x="11" y="30"/>
                  </a:cubicBezTo>
                  <a:cubicBezTo>
                    <a:pt x="0" y="23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57"/>
            <p:cNvSpPr/>
            <p:nvPr/>
          </p:nvSpPr>
          <p:spPr bwMode="auto">
            <a:xfrm>
              <a:off x="8401050" y="4187825"/>
              <a:ext cx="179388" cy="196850"/>
            </a:xfrm>
            <a:custGeom>
              <a:avLst/>
              <a:gdLst>
                <a:gd name="T0" fmla="*/ 0 w 43"/>
                <a:gd name="T1" fmla="*/ 11 h 47"/>
                <a:gd name="T2" fmla="*/ 0 w 43"/>
                <a:gd name="T3" fmla="*/ 11 h 47"/>
                <a:gd name="T4" fmla="*/ 30 w 43"/>
                <a:gd name="T5" fmla="*/ 6 h 47"/>
                <a:gd name="T6" fmla="*/ 35 w 43"/>
                <a:gd name="T7" fmla="*/ 11 h 47"/>
                <a:gd name="T8" fmla="*/ 38 w 43"/>
                <a:gd name="T9" fmla="*/ 36 h 47"/>
                <a:gd name="T10" fmla="*/ 11 w 43"/>
                <a:gd name="T11" fmla="*/ 42 h 47"/>
                <a:gd name="T12" fmla="*/ 12 w 43"/>
                <a:gd name="T13" fmla="*/ 39 h 47"/>
                <a:gd name="T14" fmla="*/ 0 w 43"/>
                <a:gd name="T15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7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" y="10"/>
                    <a:pt x="20" y="0"/>
                    <a:pt x="30" y="6"/>
                  </a:cubicBezTo>
                  <a:cubicBezTo>
                    <a:pt x="32" y="8"/>
                    <a:pt x="34" y="9"/>
                    <a:pt x="35" y="11"/>
                  </a:cubicBezTo>
                  <a:cubicBezTo>
                    <a:pt x="42" y="18"/>
                    <a:pt x="43" y="28"/>
                    <a:pt x="38" y="36"/>
                  </a:cubicBezTo>
                  <a:cubicBezTo>
                    <a:pt x="32" y="44"/>
                    <a:pt x="21" y="47"/>
                    <a:pt x="11" y="42"/>
                  </a:cubicBezTo>
                  <a:cubicBezTo>
                    <a:pt x="11" y="41"/>
                    <a:pt x="12" y="40"/>
                    <a:pt x="12" y="39"/>
                  </a:cubicBezTo>
                  <a:cubicBezTo>
                    <a:pt x="16" y="28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58"/>
            <p:cNvSpPr/>
            <p:nvPr/>
          </p:nvSpPr>
          <p:spPr bwMode="auto">
            <a:xfrm>
              <a:off x="8388350" y="4084638"/>
              <a:ext cx="192088" cy="195263"/>
            </a:xfrm>
            <a:custGeom>
              <a:avLst/>
              <a:gdLst>
                <a:gd name="T0" fmla="*/ 33 w 46"/>
                <a:gd name="T1" fmla="*/ 40 h 47"/>
                <a:gd name="T2" fmla="*/ 3 w 46"/>
                <a:gd name="T3" fmla="*/ 36 h 47"/>
                <a:gd name="T4" fmla="*/ 10 w 46"/>
                <a:gd name="T5" fmla="*/ 7 h 47"/>
                <a:gd name="T6" fmla="*/ 40 w 46"/>
                <a:gd name="T7" fmla="*/ 11 h 47"/>
                <a:gd name="T8" fmla="*/ 33 w 46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33" y="40"/>
                  </a:moveTo>
                  <a:cubicBezTo>
                    <a:pt x="23" y="47"/>
                    <a:pt x="3" y="36"/>
                    <a:pt x="3" y="36"/>
                  </a:cubicBezTo>
                  <a:cubicBezTo>
                    <a:pt x="3" y="36"/>
                    <a:pt x="0" y="14"/>
                    <a:pt x="10" y="7"/>
                  </a:cubicBezTo>
                  <a:cubicBezTo>
                    <a:pt x="20" y="0"/>
                    <a:pt x="33" y="1"/>
                    <a:pt x="40" y="11"/>
                  </a:cubicBezTo>
                  <a:cubicBezTo>
                    <a:pt x="46" y="20"/>
                    <a:pt x="44" y="33"/>
                    <a:pt x="3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59"/>
            <p:cNvSpPr/>
            <p:nvPr/>
          </p:nvSpPr>
          <p:spPr bwMode="auto">
            <a:xfrm>
              <a:off x="8280400" y="4041775"/>
              <a:ext cx="192088" cy="192088"/>
            </a:xfrm>
            <a:custGeom>
              <a:avLst/>
              <a:gdLst>
                <a:gd name="T0" fmla="*/ 43 w 46"/>
                <a:gd name="T1" fmla="*/ 19 h 46"/>
                <a:gd name="T2" fmla="*/ 29 w 46"/>
                <a:gd name="T3" fmla="*/ 46 h 46"/>
                <a:gd name="T4" fmla="*/ 3 w 46"/>
                <a:gd name="T5" fmla="*/ 31 h 46"/>
                <a:gd name="T6" fmla="*/ 17 w 46"/>
                <a:gd name="T7" fmla="*/ 3 h 46"/>
                <a:gd name="T8" fmla="*/ 43 w 46"/>
                <a:gd name="T9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43" y="19"/>
                  </a:moveTo>
                  <a:cubicBezTo>
                    <a:pt x="46" y="31"/>
                    <a:pt x="29" y="46"/>
                    <a:pt x="29" y="46"/>
                  </a:cubicBezTo>
                  <a:cubicBezTo>
                    <a:pt x="29" y="46"/>
                    <a:pt x="7" y="43"/>
                    <a:pt x="3" y="31"/>
                  </a:cubicBezTo>
                  <a:cubicBezTo>
                    <a:pt x="0" y="19"/>
                    <a:pt x="6" y="7"/>
                    <a:pt x="17" y="3"/>
                  </a:cubicBezTo>
                  <a:cubicBezTo>
                    <a:pt x="27" y="0"/>
                    <a:pt x="39" y="7"/>
                    <a:pt x="43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60"/>
            <p:cNvSpPr/>
            <p:nvPr/>
          </p:nvSpPr>
          <p:spPr bwMode="auto">
            <a:xfrm>
              <a:off x="8213725" y="4138613"/>
              <a:ext cx="187325" cy="179388"/>
            </a:xfrm>
            <a:custGeom>
              <a:avLst/>
              <a:gdLst>
                <a:gd name="T0" fmla="*/ 21 w 45"/>
                <a:gd name="T1" fmla="*/ 42 h 43"/>
                <a:gd name="T2" fmla="*/ 45 w 45"/>
                <a:gd name="T3" fmla="*/ 23 h 43"/>
                <a:gd name="T4" fmla="*/ 25 w 45"/>
                <a:gd name="T5" fmla="*/ 1 h 43"/>
                <a:gd name="T6" fmla="*/ 1 w 45"/>
                <a:gd name="T7" fmla="*/ 19 h 43"/>
                <a:gd name="T8" fmla="*/ 21 w 45"/>
                <a:gd name="T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21" y="42"/>
                  </a:moveTo>
                  <a:cubicBezTo>
                    <a:pt x="33" y="43"/>
                    <a:pt x="45" y="23"/>
                    <a:pt x="45" y="23"/>
                  </a:cubicBezTo>
                  <a:cubicBezTo>
                    <a:pt x="45" y="23"/>
                    <a:pt x="37" y="2"/>
                    <a:pt x="25" y="1"/>
                  </a:cubicBezTo>
                  <a:cubicBezTo>
                    <a:pt x="13" y="0"/>
                    <a:pt x="2" y="8"/>
                    <a:pt x="1" y="19"/>
                  </a:cubicBezTo>
                  <a:cubicBezTo>
                    <a:pt x="0" y="30"/>
                    <a:pt x="9" y="40"/>
                    <a:pt x="21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61"/>
            <p:cNvSpPr/>
            <p:nvPr/>
          </p:nvSpPr>
          <p:spPr bwMode="auto">
            <a:xfrm>
              <a:off x="8351838" y="4271963"/>
              <a:ext cx="49213" cy="28575"/>
            </a:xfrm>
            <a:custGeom>
              <a:avLst/>
              <a:gdLst>
                <a:gd name="T0" fmla="*/ 10 w 12"/>
                <a:gd name="T1" fmla="*/ 3 h 7"/>
                <a:gd name="T2" fmla="*/ 1 w 12"/>
                <a:gd name="T3" fmla="*/ 1 h 7"/>
                <a:gd name="T4" fmla="*/ 1 w 12"/>
                <a:gd name="T5" fmla="*/ 3 h 7"/>
                <a:gd name="T6" fmla="*/ 9 w 12"/>
                <a:gd name="T7" fmla="*/ 7 h 7"/>
                <a:gd name="T8" fmla="*/ 10 w 1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0" y="3"/>
                  </a:moveTo>
                  <a:cubicBezTo>
                    <a:pt x="7" y="2"/>
                    <a:pt x="4" y="0"/>
                    <a:pt x="1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2" y="5"/>
                    <a:pt x="6" y="6"/>
                    <a:pt x="9" y="7"/>
                  </a:cubicBezTo>
                  <a:cubicBezTo>
                    <a:pt x="11" y="7"/>
                    <a:pt x="12" y="4"/>
                    <a:pt x="1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62"/>
            <p:cNvSpPr/>
            <p:nvPr/>
          </p:nvSpPr>
          <p:spPr bwMode="auto">
            <a:xfrm>
              <a:off x="8443913" y="4246563"/>
              <a:ext cx="23813" cy="30163"/>
            </a:xfrm>
            <a:custGeom>
              <a:avLst/>
              <a:gdLst>
                <a:gd name="T0" fmla="*/ 1 w 6"/>
                <a:gd name="T1" fmla="*/ 7 h 7"/>
                <a:gd name="T2" fmla="*/ 6 w 6"/>
                <a:gd name="T3" fmla="*/ 2 h 7"/>
                <a:gd name="T4" fmla="*/ 3 w 6"/>
                <a:gd name="T5" fmla="*/ 0 h 7"/>
                <a:gd name="T6" fmla="*/ 0 w 6"/>
                <a:gd name="T7" fmla="*/ 6 h 7"/>
                <a:gd name="T8" fmla="*/ 1 w 6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7"/>
                  </a:moveTo>
                  <a:cubicBezTo>
                    <a:pt x="3" y="7"/>
                    <a:pt x="6" y="4"/>
                    <a:pt x="6" y="2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63"/>
            <p:cNvSpPr/>
            <p:nvPr/>
          </p:nvSpPr>
          <p:spPr bwMode="auto">
            <a:xfrm>
              <a:off x="8321675" y="4200525"/>
              <a:ext cx="20638" cy="42863"/>
            </a:xfrm>
            <a:custGeom>
              <a:avLst/>
              <a:gdLst>
                <a:gd name="T0" fmla="*/ 4 w 5"/>
                <a:gd name="T1" fmla="*/ 9 h 10"/>
                <a:gd name="T2" fmla="*/ 5 w 5"/>
                <a:gd name="T3" fmla="*/ 3 h 10"/>
                <a:gd name="T4" fmla="*/ 0 w 5"/>
                <a:gd name="T5" fmla="*/ 3 h 10"/>
                <a:gd name="T6" fmla="*/ 1 w 5"/>
                <a:gd name="T7" fmla="*/ 9 h 10"/>
                <a:gd name="T8" fmla="*/ 4 w 5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4" y="9"/>
                  </a:moveTo>
                  <a:cubicBezTo>
                    <a:pt x="5" y="7"/>
                    <a:pt x="5" y="5"/>
                    <a:pt x="5" y="3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1" y="10"/>
                    <a:pt x="3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64"/>
            <p:cNvSpPr/>
            <p:nvPr/>
          </p:nvSpPr>
          <p:spPr bwMode="auto">
            <a:xfrm>
              <a:off x="8426450" y="4171950"/>
              <a:ext cx="33338" cy="41275"/>
            </a:xfrm>
            <a:custGeom>
              <a:avLst/>
              <a:gdLst>
                <a:gd name="T0" fmla="*/ 7 w 8"/>
                <a:gd name="T1" fmla="*/ 7 h 10"/>
                <a:gd name="T2" fmla="*/ 3 w 8"/>
                <a:gd name="T3" fmla="*/ 0 h 10"/>
                <a:gd name="T4" fmla="*/ 1 w 8"/>
                <a:gd name="T5" fmla="*/ 1 h 10"/>
                <a:gd name="T6" fmla="*/ 5 w 8"/>
                <a:gd name="T7" fmla="*/ 9 h 10"/>
                <a:gd name="T8" fmla="*/ 7 w 8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7" y="7"/>
                  </a:moveTo>
                  <a:cubicBezTo>
                    <a:pt x="7" y="5"/>
                    <a:pt x="6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4"/>
                    <a:pt x="2" y="7"/>
                    <a:pt x="5" y="9"/>
                  </a:cubicBezTo>
                  <a:cubicBezTo>
                    <a:pt x="6" y="10"/>
                    <a:pt x="8" y="8"/>
                    <a:pt x="7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65"/>
            <p:cNvSpPr/>
            <p:nvPr/>
          </p:nvSpPr>
          <p:spPr bwMode="auto">
            <a:xfrm>
              <a:off x="8351838" y="4159250"/>
              <a:ext cx="49213" cy="20638"/>
            </a:xfrm>
            <a:custGeom>
              <a:avLst/>
              <a:gdLst>
                <a:gd name="T0" fmla="*/ 9 w 12"/>
                <a:gd name="T1" fmla="*/ 0 h 5"/>
                <a:gd name="T2" fmla="*/ 1 w 12"/>
                <a:gd name="T3" fmla="*/ 1 h 5"/>
                <a:gd name="T4" fmla="*/ 3 w 12"/>
                <a:gd name="T5" fmla="*/ 5 h 5"/>
                <a:gd name="T6" fmla="*/ 10 w 12"/>
                <a:gd name="T7" fmla="*/ 4 h 5"/>
                <a:gd name="T8" fmla="*/ 9 w 1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3"/>
                    <a:pt x="1" y="5"/>
                    <a:pt x="3" y="5"/>
                  </a:cubicBezTo>
                  <a:cubicBezTo>
                    <a:pt x="5" y="5"/>
                    <a:pt x="8" y="4"/>
                    <a:pt x="10" y="4"/>
                  </a:cubicBezTo>
                  <a:cubicBezTo>
                    <a:pt x="12" y="3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66"/>
            <p:cNvSpPr/>
            <p:nvPr/>
          </p:nvSpPr>
          <p:spPr bwMode="auto">
            <a:xfrm>
              <a:off x="8385175" y="42179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67"/>
            <p:cNvSpPr/>
            <p:nvPr/>
          </p:nvSpPr>
          <p:spPr bwMode="auto">
            <a:xfrm>
              <a:off x="8375650" y="4225925"/>
              <a:ext cx="25400" cy="61913"/>
            </a:xfrm>
            <a:custGeom>
              <a:avLst/>
              <a:gdLst>
                <a:gd name="T0" fmla="*/ 1 w 6"/>
                <a:gd name="T1" fmla="*/ 15 h 15"/>
                <a:gd name="T2" fmla="*/ 3 w 6"/>
                <a:gd name="T3" fmla="*/ 9 h 15"/>
                <a:gd name="T4" fmla="*/ 6 w 6"/>
                <a:gd name="T5" fmla="*/ 1 h 15"/>
                <a:gd name="T6" fmla="*/ 4 w 6"/>
                <a:gd name="T7" fmla="*/ 1 h 15"/>
                <a:gd name="T8" fmla="*/ 2 w 6"/>
                <a:gd name="T9" fmla="*/ 9 h 15"/>
                <a:gd name="T10" fmla="*/ 0 w 6"/>
                <a:gd name="T11" fmla="*/ 14 h 15"/>
                <a:gd name="T12" fmla="*/ 1 w 6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5">
                  <a:moveTo>
                    <a:pt x="1" y="15"/>
                  </a:moveTo>
                  <a:cubicBezTo>
                    <a:pt x="3" y="13"/>
                    <a:pt x="3" y="11"/>
                    <a:pt x="3" y="9"/>
                  </a:cubicBezTo>
                  <a:cubicBezTo>
                    <a:pt x="4" y="6"/>
                    <a:pt x="5" y="4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ubicBezTo>
                    <a:pt x="4" y="4"/>
                    <a:pt x="3" y="7"/>
                    <a:pt x="2" y="9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5"/>
                    <a:pt x="1" y="15"/>
                    <a:pt x="1" y="1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68"/>
            <p:cNvSpPr/>
            <p:nvPr/>
          </p:nvSpPr>
          <p:spPr bwMode="auto">
            <a:xfrm>
              <a:off x="8393113" y="4221163"/>
              <a:ext cx="61913" cy="42863"/>
            </a:xfrm>
            <a:custGeom>
              <a:avLst/>
              <a:gdLst>
                <a:gd name="T0" fmla="*/ 15 w 15"/>
                <a:gd name="T1" fmla="*/ 9 h 10"/>
                <a:gd name="T2" fmla="*/ 9 w 15"/>
                <a:gd name="T3" fmla="*/ 4 h 10"/>
                <a:gd name="T4" fmla="*/ 2 w 15"/>
                <a:gd name="T5" fmla="*/ 0 h 10"/>
                <a:gd name="T6" fmla="*/ 1 w 15"/>
                <a:gd name="T7" fmla="*/ 2 h 10"/>
                <a:gd name="T8" fmla="*/ 8 w 15"/>
                <a:gd name="T9" fmla="*/ 5 h 10"/>
                <a:gd name="T10" fmla="*/ 15 w 15"/>
                <a:gd name="T11" fmla="*/ 10 h 10"/>
                <a:gd name="T12" fmla="*/ 15 w 1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0">
                  <a:moveTo>
                    <a:pt x="15" y="9"/>
                  </a:moveTo>
                  <a:cubicBezTo>
                    <a:pt x="14" y="7"/>
                    <a:pt x="11" y="6"/>
                    <a:pt x="9" y="4"/>
                  </a:cubicBezTo>
                  <a:cubicBezTo>
                    <a:pt x="7" y="3"/>
                    <a:pt x="5" y="1"/>
                    <a:pt x="2" y="0"/>
                  </a:cubicBezTo>
                  <a:cubicBezTo>
                    <a:pt x="1" y="0"/>
                    <a:pt x="0" y="2"/>
                    <a:pt x="1" y="2"/>
                  </a:cubicBezTo>
                  <a:cubicBezTo>
                    <a:pt x="3" y="3"/>
                    <a:pt x="6" y="4"/>
                    <a:pt x="8" y="5"/>
                  </a:cubicBezTo>
                  <a:cubicBezTo>
                    <a:pt x="10" y="7"/>
                    <a:pt x="12" y="8"/>
                    <a:pt x="15" y="10"/>
                  </a:cubicBezTo>
                  <a:cubicBezTo>
                    <a:pt x="15" y="10"/>
                    <a:pt x="15" y="10"/>
                    <a:pt x="15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69"/>
            <p:cNvSpPr/>
            <p:nvPr/>
          </p:nvSpPr>
          <p:spPr bwMode="auto">
            <a:xfrm>
              <a:off x="8397875" y="4192588"/>
              <a:ext cx="49213" cy="38100"/>
            </a:xfrm>
            <a:custGeom>
              <a:avLst/>
              <a:gdLst>
                <a:gd name="T0" fmla="*/ 12 w 12"/>
                <a:gd name="T1" fmla="*/ 0 h 9"/>
                <a:gd name="T2" fmla="*/ 6 w 12"/>
                <a:gd name="T3" fmla="*/ 2 h 9"/>
                <a:gd name="T4" fmla="*/ 0 w 12"/>
                <a:gd name="T5" fmla="*/ 8 h 9"/>
                <a:gd name="T6" fmla="*/ 1 w 12"/>
                <a:gd name="T7" fmla="*/ 9 h 9"/>
                <a:gd name="T8" fmla="*/ 6 w 12"/>
                <a:gd name="T9" fmla="*/ 4 h 9"/>
                <a:gd name="T10" fmla="*/ 12 w 12"/>
                <a:gd name="T11" fmla="*/ 0 h 9"/>
                <a:gd name="T12" fmla="*/ 12 w 1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10" y="0"/>
                    <a:pt x="8" y="1"/>
                    <a:pt x="6" y="2"/>
                  </a:cubicBezTo>
                  <a:cubicBezTo>
                    <a:pt x="4" y="4"/>
                    <a:pt x="2" y="6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3" y="8"/>
                    <a:pt x="5" y="6"/>
                    <a:pt x="6" y="4"/>
                  </a:cubicBezTo>
                  <a:cubicBezTo>
                    <a:pt x="8" y="3"/>
                    <a:pt x="10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70"/>
            <p:cNvSpPr/>
            <p:nvPr/>
          </p:nvSpPr>
          <p:spPr bwMode="auto">
            <a:xfrm>
              <a:off x="8372475" y="4167188"/>
              <a:ext cx="28575" cy="66675"/>
            </a:xfrm>
            <a:custGeom>
              <a:avLst/>
              <a:gdLst>
                <a:gd name="T0" fmla="*/ 0 w 7"/>
                <a:gd name="T1" fmla="*/ 1 h 16"/>
                <a:gd name="T2" fmla="*/ 5 w 7"/>
                <a:gd name="T3" fmla="*/ 15 h 16"/>
                <a:gd name="T4" fmla="*/ 6 w 7"/>
                <a:gd name="T5" fmla="*/ 14 h 16"/>
                <a:gd name="T6" fmla="*/ 3 w 7"/>
                <a:gd name="T7" fmla="*/ 7 h 16"/>
                <a:gd name="T8" fmla="*/ 1 w 7"/>
                <a:gd name="T9" fmla="*/ 1 h 16"/>
                <a:gd name="T10" fmla="*/ 0 w 7"/>
                <a:gd name="T1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6">
                  <a:moveTo>
                    <a:pt x="0" y="1"/>
                  </a:moveTo>
                  <a:cubicBezTo>
                    <a:pt x="1" y="6"/>
                    <a:pt x="2" y="11"/>
                    <a:pt x="5" y="15"/>
                  </a:cubicBezTo>
                  <a:cubicBezTo>
                    <a:pt x="5" y="16"/>
                    <a:pt x="7" y="15"/>
                    <a:pt x="6" y="14"/>
                  </a:cubicBezTo>
                  <a:cubicBezTo>
                    <a:pt x="5" y="12"/>
                    <a:pt x="4" y="10"/>
                    <a:pt x="3" y="7"/>
                  </a:cubicBezTo>
                  <a:cubicBezTo>
                    <a:pt x="3" y="5"/>
                    <a:pt x="2" y="3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71"/>
            <p:cNvSpPr/>
            <p:nvPr/>
          </p:nvSpPr>
          <p:spPr bwMode="auto">
            <a:xfrm>
              <a:off x="8331200" y="4213225"/>
              <a:ext cx="69850" cy="17463"/>
            </a:xfrm>
            <a:custGeom>
              <a:avLst/>
              <a:gdLst>
                <a:gd name="T0" fmla="*/ 16 w 17"/>
                <a:gd name="T1" fmla="*/ 3 h 4"/>
                <a:gd name="T2" fmla="*/ 1 w 17"/>
                <a:gd name="T3" fmla="*/ 1 h 4"/>
                <a:gd name="T4" fmla="*/ 1 w 17"/>
                <a:gd name="T5" fmla="*/ 3 h 4"/>
                <a:gd name="T6" fmla="*/ 16 w 17"/>
                <a:gd name="T7" fmla="*/ 4 h 4"/>
                <a:gd name="T8" fmla="*/ 16 w 1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">
                  <a:moveTo>
                    <a:pt x="16" y="3"/>
                  </a:moveTo>
                  <a:cubicBezTo>
                    <a:pt x="11" y="2"/>
                    <a:pt x="6" y="0"/>
                    <a:pt x="1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6" y="2"/>
                    <a:pt x="11" y="3"/>
                    <a:pt x="16" y="4"/>
                  </a:cubicBezTo>
                  <a:cubicBezTo>
                    <a:pt x="17" y="4"/>
                    <a:pt x="17" y="3"/>
                    <a:pt x="16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72"/>
            <p:cNvSpPr/>
            <p:nvPr/>
          </p:nvSpPr>
          <p:spPr bwMode="auto">
            <a:xfrm>
              <a:off x="8401050" y="4259263"/>
              <a:ext cx="30163" cy="20638"/>
            </a:xfrm>
            <a:custGeom>
              <a:avLst/>
              <a:gdLst>
                <a:gd name="T0" fmla="*/ 3 w 7"/>
                <a:gd name="T1" fmla="*/ 5 h 5"/>
                <a:gd name="T2" fmla="*/ 3 w 7"/>
                <a:gd name="T3" fmla="*/ 0 h 5"/>
                <a:gd name="T4" fmla="*/ 3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3" y="5"/>
                  </a:moveTo>
                  <a:cubicBezTo>
                    <a:pt x="6" y="5"/>
                    <a:pt x="7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73"/>
            <p:cNvSpPr/>
            <p:nvPr/>
          </p:nvSpPr>
          <p:spPr bwMode="auto">
            <a:xfrm>
              <a:off x="8342313" y="4243388"/>
              <a:ext cx="33338" cy="23813"/>
            </a:xfrm>
            <a:custGeom>
              <a:avLst/>
              <a:gdLst>
                <a:gd name="T0" fmla="*/ 3 w 8"/>
                <a:gd name="T1" fmla="*/ 0 h 6"/>
                <a:gd name="T2" fmla="*/ 3 w 8"/>
                <a:gd name="T3" fmla="*/ 0 h 6"/>
                <a:gd name="T4" fmla="*/ 3 w 8"/>
                <a:gd name="T5" fmla="*/ 6 h 6"/>
                <a:gd name="T6" fmla="*/ 7 w 8"/>
                <a:gd name="T7" fmla="*/ 1 h 6"/>
                <a:gd name="T8" fmla="*/ 7 w 8"/>
                <a:gd name="T9" fmla="*/ 1 h 6"/>
                <a:gd name="T10" fmla="*/ 3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"/>
                    <a:pt x="1" y="5"/>
                    <a:pt x="3" y="6"/>
                  </a:cubicBezTo>
                  <a:cubicBezTo>
                    <a:pt x="6" y="6"/>
                    <a:pt x="8" y="4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74"/>
            <p:cNvSpPr/>
            <p:nvPr/>
          </p:nvSpPr>
          <p:spPr bwMode="auto">
            <a:xfrm>
              <a:off x="8421688" y="42132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75"/>
            <p:cNvSpPr/>
            <p:nvPr/>
          </p:nvSpPr>
          <p:spPr bwMode="auto">
            <a:xfrm>
              <a:off x="8393113" y="4187825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76"/>
            <p:cNvSpPr/>
            <p:nvPr/>
          </p:nvSpPr>
          <p:spPr bwMode="auto">
            <a:xfrm>
              <a:off x="8355013" y="41973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77"/>
            <p:cNvSpPr/>
            <p:nvPr/>
          </p:nvSpPr>
          <p:spPr bwMode="auto">
            <a:xfrm>
              <a:off x="7908925" y="3178175"/>
              <a:ext cx="1001713" cy="696913"/>
            </a:xfrm>
            <a:custGeom>
              <a:avLst/>
              <a:gdLst>
                <a:gd name="T0" fmla="*/ 238 w 240"/>
                <a:gd name="T1" fmla="*/ 0 h 167"/>
                <a:gd name="T2" fmla="*/ 131 w 240"/>
                <a:gd name="T3" fmla="*/ 105 h 167"/>
                <a:gd name="T4" fmla="*/ 2 w 240"/>
                <a:gd name="T5" fmla="*/ 164 h 167"/>
                <a:gd name="T6" fmla="*/ 2 w 240"/>
                <a:gd name="T7" fmla="*/ 167 h 167"/>
                <a:gd name="T8" fmla="*/ 240 w 240"/>
                <a:gd name="T9" fmla="*/ 1 h 167"/>
                <a:gd name="T10" fmla="*/ 238 w 240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67">
                  <a:moveTo>
                    <a:pt x="238" y="0"/>
                  </a:moveTo>
                  <a:cubicBezTo>
                    <a:pt x="203" y="36"/>
                    <a:pt x="172" y="75"/>
                    <a:pt x="131" y="105"/>
                  </a:cubicBezTo>
                  <a:cubicBezTo>
                    <a:pt x="92" y="134"/>
                    <a:pt x="49" y="153"/>
                    <a:pt x="2" y="164"/>
                  </a:cubicBezTo>
                  <a:cubicBezTo>
                    <a:pt x="0" y="165"/>
                    <a:pt x="1" y="167"/>
                    <a:pt x="2" y="167"/>
                  </a:cubicBezTo>
                  <a:cubicBezTo>
                    <a:pt x="98" y="155"/>
                    <a:pt x="185" y="77"/>
                    <a:pt x="240" y="1"/>
                  </a:cubicBezTo>
                  <a:cubicBezTo>
                    <a:pt x="240" y="0"/>
                    <a:pt x="239" y="0"/>
                    <a:pt x="238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78"/>
            <p:cNvSpPr/>
            <p:nvPr/>
          </p:nvSpPr>
          <p:spPr bwMode="auto">
            <a:xfrm>
              <a:off x="7983538" y="3111500"/>
              <a:ext cx="942975" cy="1214438"/>
            </a:xfrm>
            <a:custGeom>
              <a:avLst/>
              <a:gdLst>
                <a:gd name="T0" fmla="*/ 225 w 226"/>
                <a:gd name="T1" fmla="*/ 1 h 291"/>
                <a:gd name="T2" fmla="*/ 97 w 226"/>
                <a:gd name="T3" fmla="*/ 129 h 291"/>
                <a:gd name="T4" fmla="*/ 1 w 226"/>
                <a:gd name="T5" fmla="*/ 286 h 291"/>
                <a:gd name="T6" fmla="*/ 5 w 226"/>
                <a:gd name="T7" fmla="*/ 289 h 291"/>
                <a:gd name="T8" fmla="*/ 97 w 226"/>
                <a:gd name="T9" fmla="*/ 137 h 291"/>
                <a:gd name="T10" fmla="*/ 226 w 226"/>
                <a:gd name="T11" fmla="*/ 1 h 291"/>
                <a:gd name="T12" fmla="*/ 225 w 226"/>
                <a:gd name="T13" fmla="*/ 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91">
                  <a:moveTo>
                    <a:pt x="225" y="1"/>
                  </a:moveTo>
                  <a:cubicBezTo>
                    <a:pt x="179" y="39"/>
                    <a:pt x="134" y="82"/>
                    <a:pt x="97" y="129"/>
                  </a:cubicBezTo>
                  <a:cubicBezTo>
                    <a:pt x="59" y="178"/>
                    <a:pt x="30" y="232"/>
                    <a:pt x="1" y="286"/>
                  </a:cubicBezTo>
                  <a:cubicBezTo>
                    <a:pt x="0" y="289"/>
                    <a:pt x="4" y="291"/>
                    <a:pt x="5" y="289"/>
                  </a:cubicBezTo>
                  <a:cubicBezTo>
                    <a:pt x="34" y="237"/>
                    <a:pt x="61" y="184"/>
                    <a:pt x="97" y="137"/>
                  </a:cubicBezTo>
                  <a:cubicBezTo>
                    <a:pt x="134" y="87"/>
                    <a:pt x="183" y="47"/>
                    <a:pt x="226" y="1"/>
                  </a:cubicBezTo>
                  <a:cubicBezTo>
                    <a:pt x="226" y="1"/>
                    <a:pt x="226" y="0"/>
                    <a:pt x="225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79"/>
            <p:cNvSpPr/>
            <p:nvPr/>
          </p:nvSpPr>
          <p:spPr bwMode="auto">
            <a:xfrm>
              <a:off x="8372475" y="2978150"/>
              <a:ext cx="554038" cy="939800"/>
            </a:xfrm>
            <a:custGeom>
              <a:avLst/>
              <a:gdLst>
                <a:gd name="T0" fmla="*/ 131 w 133"/>
                <a:gd name="T1" fmla="*/ 1 h 225"/>
                <a:gd name="T2" fmla="*/ 79 w 133"/>
                <a:gd name="T3" fmla="*/ 119 h 225"/>
                <a:gd name="T4" fmla="*/ 2 w 133"/>
                <a:gd name="T5" fmla="*/ 221 h 225"/>
                <a:gd name="T6" fmla="*/ 4 w 133"/>
                <a:gd name="T7" fmla="*/ 224 h 225"/>
                <a:gd name="T8" fmla="*/ 133 w 133"/>
                <a:gd name="T9" fmla="*/ 1 h 225"/>
                <a:gd name="T10" fmla="*/ 131 w 133"/>
                <a:gd name="T11" fmla="*/ 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225">
                  <a:moveTo>
                    <a:pt x="131" y="1"/>
                  </a:moveTo>
                  <a:cubicBezTo>
                    <a:pt x="119" y="42"/>
                    <a:pt x="101" y="82"/>
                    <a:pt x="79" y="119"/>
                  </a:cubicBezTo>
                  <a:cubicBezTo>
                    <a:pt x="57" y="156"/>
                    <a:pt x="29" y="188"/>
                    <a:pt x="2" y="221"/>
                  </a:cubicBezTo>
                  <a:cubicBezTo>
                    <a:pt x="0" y="223"/>
                    <a:pt x="2" y="225"/>
                    <a:pt x="4" y="224"/>
                  </a:cubicBezTo>
                  <a:cubicBezTo>
                    <a:pt x="68" y="168"/>
                    <a:pt x="110" y="82"/>
                    <a:pt x="133" y="1"/>
                  </a:cubicBezTo>
                  <a:cubicBezTo>
                    <a:pt x="133" y="0"/>
                    <a:pt x="132" y="0"/>
                    <a:pt x="13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80"/>
            <p:cNvSpPr/>
            <p:nvPr/>
          </p:nvSpPr>
          <p:spPr bwMode="auto">
            <a:xfrm>
              <a:off x="8334375" y="3859213"/>
              <a:ext cx="109538" cy="103188"/>
            </a:xfrm>
            <a:custGeom>
              <a:avLst/>
              <a:gdLst>
                <a:gd name="T0" fmla="*/ 1 w 26"/>
                <a:gd name="T1" fmla="*/ 16 h 25"/>
                <a:gd name="T2" fmla="*/ 1 w 26"/>
                <a:gd name="T3" fmla="*/ 16 h 25"/>
                <a:gd name="T4" fmla="*/ 1 w 26"/>
                <a:gd name="T5" fmla="*/ 11 h 25"/>
                <a:gd name="T6" fmla="*/ 1 w 26"/>
                <a:gd name="T7" fmla="*/ 12 h 25"/>
                <a:gd name="T8" fmla="*/ 3 w 26"/>
                <a:gd name="T9" fmla="*/ 20 h 25"/>
                <a:gd name="T10" fmla="*/ 10 w 26"/>
                <a:gd name="T11" fmla="*/ 24 h 25"/>
                <a:gd name="T12" fmla="*/ 11 w 26"/>
                <a:gd name="T13" fmla="*/ 24 h 25"/>
                <a:gd name="T14" fmla="*/ 6 w 26"/>
                <a:gd name="T15" fmla="*/ 22 h 25"/>
                <a:gd name="T16" fmla="*/ 20 w 26"/>
                <a:gd name="T17" fmla="*/ 22 h 25"/>
                <a:gd name="T18" fmla="*/ 23 w 26"/>
                <a:gd name="T19" fmla="*/ 7 h 25"/>
                <a:gd name="T20" fmla="*/ 9 w 26"/>
                <a:gd name="T21" fmla="*/ 1 h 25"/>
                <a:gd name="T22" fmla="*/ 2 w 26"/>
                <a:gd name="T23" fmla="*/ 7 h 25"/>
                <a:gd name="T24" fmla="*/ 1 w 26"/>
                <a:gd name="T25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25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4"/>
                    <a:pt x="1" y="12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0" y="15"/>
                    <a:pt x="1" y="18"/>
                    <a:pt x="3" y="20"/>
                  </a:cubicBezTo>
                  <a:cubicBezTo>
                    <a:pt x="5" y="23"/>
                    <a:pt x="7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8" y="23"/>
                    <a:pt x="6" y="22"/>
                  </a:cubicBezTo>
                  <a:cubicBezTo>
                    <a:pt x="10" y="25"/>
                    <a:pt x="16" y="25"/>
                    <a:pt x="20" y="22"/>
                  </a:cubicBezTo>
                  <a:cubicBezTo>
                    <a:pt x="24" y="18"/>
                    <a:pt x="26" y="12"/>
                    <a:pt x="23" y="7"/>
                  </a:cubicBezTo>
                  <a:cubicBezTo>
                    <a:pt x="20" y="2"/>
                    <a:pt x="15" y="0"/>
                    <a:pt x="9" y="1"/>
                  </a:cubicBezTo>
                  <a:cubicBezTo>
                    <a:pt x="7" y="2"/>
                    <a:pt x="4" y="4"/>
                    <a:pt x="2" y="7"/>
                  </a:cubicBezTo>
                  <a:cubicBezTo>
                    <a:pt x="1" y="10"/>
                    <a:pt x="1" y="12"/>
                    <a:pt x="1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81"/>
            <p:cNvSpPr/>
            <p:nvPr/>
          </p:nvSpPr>
          <p:spPr bwMode="auto">
            <a:xfrm>
              <a:off x="7950200" y="4267200"/>
              <a:ext cx="92075" cy="88900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82"/>
            <p:cNvSpPr/>
            <p:nvPr/>
          </p:nvSpPr>
          <p:spPr bwMode="auto">
            <a:xfrm>
              <a:off x="7862888" y="3838575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22"/>
            <p:cNvSpPr/>
            <p:nvPr/>
          </p:nvSpPr>
          <p:spPr bwMode="auto">
            <a:xfrm>
              <a:off x="6848475" y="6370638"/>
              <a:ext cx="101600" cy="95250"/>
            </a:xfrm>
            <a:custGeom>
              <a:avLst/>
              <a:gdLst>
                <a:gd name="T0" fmla="*/ 12 w 24"/>
                <a:gd name="T1" fmla="*/ 23 h 23"/>
                <a:gd name="T2" fmla="*/ 24 w 24"/>
                <a:gd name="T3" fmla="*/ 12 h 23"/>
                <a:gd name="T4" fmla="*/ 12 w 24"/>
                <a:gd name="T5" fmla="*/ 0 h 23"/>
                <a:gd name="T6" fmla="*/ 0 w 24"/>
                <a:gd name="T7" fmla="*/ 12 h 23"/>
                <a:gd name="T8" fmla="*/ 12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23"/>
                  </a:moveTo>
                  <a:cubicBezTo>
                    <a:pt x="18" y="23"/>
                    <a:pt x="24" y="18"/>
                    <a:pt x="24" y="12"/>
                  </a:cubicBezTo>
                  <a:cubicBezTo>
                    <a:pt x="23" y="6"/>
                    <a:pt x="19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1" y="18"/>
                    <a:pt x="6" y="23"/>
                    <a:pt x="1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23"/>
            <p:cNvSpPr/>
            <p:nvPr/>
          </p:nvSpPr>
          <p:spPr bwMode="auto">
            <a:xfrm>
              <a:off x="7040563" y="6229350"/>
              <a:ext cx="66675" cy="53975"/>
            </a:xfrm>
            <a:custGeom>
              <a:avLst/>
              <a:gdLst>
                <a:gd name="T0" fmla="*/ 8 w 16"/>
                <a:gd name="T1" fmla="*/ 13 h 13"/>
                <a:gd name="T2" fmla="*/ 8 w 16"/>
                <a:gd name="T3" fmla="*/ 0 h 13"/>
                <a:gd name="T4" fmla="*/ 8 w 1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3">
                  <a:moveTo>
                    <a:pt x="8" y="13"/>
                  </a:moveTo>
                  <a:cubicBezTo>
                    <a:pt x="16" y="13"/>
                    <a:pt x="16" y="0"/>
                    <a:pt x="8" y="0"/>
                  </a:cubicBezTo>
                  <a:cubicBezTo>
                    <a:pt x="0" y="0"/>
                    <a:pt x="0" y="13"/>
                    <a:pt x="8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24"/>
            <p:cNvSpPr/>
            <p:nvPr/>
          </p:nvSpPr>
          <p:spPr bwMode="auto">
            <a:xfrm>
              <a:off x="7124700" y="6345238"/>
              <a:ext cx="58738" cy="53975"/>
            </a:xfrm>
            <a:custGeom>
              <a:avLst/>
              <a:gdLst>
                <a:gd name="T0" fmla="*/ 9 w 14"/>
                <a:gd name="T1" fmla="*/ 0 h 13"/>
                <a:gd name="T2" fmla="*/ 8 w 14"/>
                <a:gd name="T3" fmla="*/ 0 h 13"/>
                <a:gd name="T4" fmla="*/ 2 w 14"/>
                <a:gd name="T5" fmla="*/ 2 h 13"/>
                <a:gd name="T6" fmla="*/ 0 w 14"/>
                <a:gd name="T7" fmla="*/ 6 h 13"/>
                <a:gd name="T8" fmla="*/ 2 w 14"/>
                <a:gd name="T9" fmla="*/ 11 h 13"/>
                <a:gd name="T10" fmla="*/ 8 w 14"/>
                <a:gd name="T11" fmla="*/ 13 h 13"/>
                <a:gd name="T12" fmla="*/ 9 w 14"/>
                <a:gd name="T13" fmla="*/ 13 h 13"/>
                <a:gd name="T14" fmla="*/ 14 w 14"/>
                <a:gd name="T15" fmla="*/ 6 h 13"/>
                <a:gd name="T16" fmla="*/ 9 w 1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9" y="0"/>
                  </a:moveTo>
                  <a:cubicBezTo>
                    <a:pt x="9" y="0"/>
                    <a:pt x="9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10"/>
                    <a:pt x="2" y="11"/>
                  </a:cubicBezTo>
                  <a:cubicBezTo>
                    <a:pt x="4" y="13"/>
                    <a:pt x="6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2"/>
                    <a:pt x="14" y="9"/>
                    <a:pt x="14" y="6"/>
                  </a:cubicBezTo>
                  <a:cubicBezTo>
                    <a:pt x="14" y="4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25"/>
            <p:cNvSpPr/>
            <p:nvPr/>
          </p:nvSpPr>
          <p:spPr bwMode="auto">
            <a:xfrm>
              <a:off x="6302375" y="5591175"/>
              <a:ext cx="66675" cy="74613"/>
            </a:xfrm>
            <a:custGeom>
              <a:avLst/>
              <a:gdLst>
                <a:gd name="T0" fmla="*/ 0 w 16"/>
                <a:gd name="T1" fmla="*/ 10 h 18"/>
                <a:gd name="T2" fmla="*/ 0 w 16"/>
                <a:gd name="T3" fmla="*/ 12 h 18"/>
                <a:gd name="T4" fmla="*/ 7 w 16"/>
                <a:gd name="T5" fmla="*/ 18 h 18"/>
                <a:gd name="T6" fmla="*/ 8 w 16"/>
                <a:gd name="T7" fmla="*/ 18 h 18"/>
                <a:gd name="T8" fmla="*/ 15 w 16"/>
                <a:gd name="T9" fmla="*/ 13 h 18"/>
                <a:gd name="T10" fmla="*/ 14 w 16"/>
                <a:gd name="T11" fmla="*/ 5 h 18"/>
                <a:gd name="T12" fmla="*/ 0 w 16"/>
                <a:gd name="T1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0" y="10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5"/>
                    <a:pt x="4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1" y="18"/>
                    <a:pt x="14" y="16"/>
                    <a:pt x="15" y="13"/>
                  </a:cubicBezTo>
                  <a:cubicBezTo>
                    <a:pt x="16" y="11"/>
                    <a:pt x="16" y="7"/>
                    <a:pt x="14" y="5"/>
                  </a:cubicBezTo>
                  <a:cubicBezTo>
                    <a:pt x="9" y="0"/>
                    <a:pt x="1" y="4"/>
                    <a:pt x="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326"/>
            <p:cNvSpPr/>
            <p:nvPr/>
          </p:nvSpPr>
          <p:spPr bwMode="auto">
            <a:xfrm>
              <a:off x="6415088" y="5343525"/>
              <a:ext cx="84138" cy="84138"/>
            </a:xfrm>
            <a:custGeom>
              <a:avLst/>
              <a:gdLst>
                <a:gd name="T0" fmla="*/ 2 w 20"/>
                <a:gd name="T1" fmla="*/ 15 h 20"/>
                <a:gd name="T2" fmla="*/ 11 w 20"/>
                <a:gd name="T3" fmla="*/ 20 h 20"/>
                <a:gd name="T4" fmla="*/ 20 w 20"/>
                <a:gd name="T5" fmla="*/ 11 h 20"/>
                <a:gd name="T6" fmla="*/ 14 w 20"/>
                <a:gd name="T7" fmla="*/ 2 h 20"/>
                <a:gd name="T8" fmla="*/ 3 w 20"/>
                <a:gd name="T9" fmla="*/ 3 h 20"/>
                <a:gd name="T10" fmla="*/ 2 w 20"/>
                <a:gd name="T1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2" y="15"/>
                  </a:moveTo>
                  <a:cubicBezTo>
                    <a:pt x="4" y="18"/>
                    <a:pt x="7" y="20"/>
                    <a:pt x="11" y="20"/>
                  </a:cubicBezTo>
                  <a:cubicBezTo>
                    <a:pt x="16" y="19"/>
                    <a:pt x="19" y="16"/>
                    <a:pt x="20" y="11"/>
                  </a:cubicBezTo>
                  <a:cubicBezTo>
                    <a:pt x="20" y="7"/>
                    <a:pt x="18" y="4"/>
                    <a:pt x="14" y="2"/>
                  </a:cubicBezTo>
                  <a:cubicBezTo>
                    <a:pt x="11" y="0"/>
                    <a:pt x="6" y="0"/>
                    <a:pt x="3" y="3"/>
                  </a:cubicBezTo>
                  <a:cubicBezTo>
                    <a:pt x="1" y="6"/>
                    <a:pt x="0" y="11"/>
                    <a:pt x="2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327"/>
            <p:cNvSpPr/>
            <p:nvPr/>
          </p:nvSpPr>
          <p:spPr bwMode="auto">
            <a:xfrm>
              <a:off x="6815138" y="5561013"/>
              <a:ext cx="76200" cy="58738"/>
            </a:xfrm>
            <a:custGeom>
              <a:avLst/>
              <a:gdLst>
                <a:gd name="T0" fmla="*/ 9 w 18"/>
                <a:gd name="T1" fmla="*/ 14 h 14"/>
                <a:gd name="T2" fmla="*/ 9 w 18"/>
                <a:gd name="T3" fmla="*/ 0 h 14"/>
                <a:gd name="T4" fmla="*/ 9 w 1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9" y="14"/>
                  </a:moveTo>
                  <a:cubicBezTo>
                    <a:pt x="18" y="14"/>
                    <a:pt x="18" y="0"/>
                    <a:pt x="9" y="0"/>
                  </a:cubicBezTo>
                  <a:cubicBezTo>
                    <a:pt x="0" y="0"/>
                    <a:pt x="0" y="14"/>
                    <a:pt x="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28"/>
            <p:cNvSpPr/>
            <p:nvPr/>
          </p:nvSpPr>
          <p:spPr bwMode="auto">
            <a:xfrm>
              <a:off x="6781800" y="5353050"/>
              <a:ext cx="50800" cy="53975"/>
            </a:xfrm>
            <a:custGeom>
              <a:avLst/>
              <a:gdLst>
                <a:gd name="T0" fmla="*/ 3 w 12"/>
                <a:gd name="T1" fmla="*/ 3 h 13"/>
                <a:gd name="T2" fmla="*/ 2 w 12"/>
                <a:gd name="T3" fmla="*/ 3 h 13"/>
                <a:gd name="T4" fmla="*/ 2 w 12"/>
                <a:gd name="T5" fmla="*/ 9 h 13"/>
                <a:gd name="T6" fmla="*/ 3 w 12"/>
                <a:gd name="T7" fmla="*/ 10 h 13"/>
                <a:gd name="T8" fmla="*/ 12 w 12"/>
                <a:gd name="T9" fmla="*/ 6 h 13"/>
                <a:gd name="T10" fmla="*/ 3 w 12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0" y="5"/>
                    <a:pt x="0" y="8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6" y="13"/>
                    <a:pt x="12" y="11"/>
                    <a:pt x="12" y="6"/>
                  </a:cubicBezTo>
                  <a:cubicBezTo>
                    <a:pt x="12" y="2"/>
                    <a:pt x="6" y="0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41" name="组合 340"/>
          <p:cNvGrpSpPr/>
          <p:nvPr/>
        </p:nvGrpSpPr>
        <p:grpSpPr>
          <a:xfrm>
            <a:off x="2789238" y="754063"/>
            <a:ext cx="2624138" cy="4181475"/>
            <a:chOff x="2789238" y="754063"/>
            <a:chExt cx="2624138" cy="4181475"/>
          </a:xfrm>
        </p:grpSpPr>
        <p:sp>
          <p:nvSpPr>
            <p:cNvPr id="147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42" name="矩形 471"/>
          <p:cNvSpPr>
            <a:spLocks noChangeArrowheads="1"/>
          </p:cNvSpPr>
          <p:nvPr/>
        </p:nvSpPr>
        <p:spPr bwMode="auto">
          <a:xfrm>
            <a:off x="4761709" y="3873565"/>
            <a:ext cx="267335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it-IT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it-IT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3" name="文本框 342"/>
          <p:cNvSpPr txBox="1"/>
          <p:nvPr/>
        </p:nvSpPr>
        <p:spPr>
          <a:xfrm>
            <a:off x="4217192" y="2083521"/>
            <a:ext cx="3761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762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5400" dirty="0">
                <a:ln w="762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dirty="0">
                <a:ln w="762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zh-CN" altLang="en-US" sz="5400" dirty="0">
              <a:ln w="762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4" name="直接连接符 343"/>
          <p:cNvCxnSpPr/>
          <p:nvPr/>
        </p:nvCxnSpPr>
        <p:spPr>
          <a:xfrm>
            <a:off x="4694359" y="3851325"/>
            <a:ext cx="2787533" cy="0"/>
          </a:xfrm>
          <a:prstGeom prst="line">
            <a:avLst/>
          </a:prstGeom>
          <a:ln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直接连接符 346"/>
          <p:cNvCxnSpPr/>
          <p:nvPr/>
        </p:nvCxnSpPr>
        <p:spPr>
          <a:xfrm>
            <a:off x="0" y="4041775"/>
            <a:ext cx="2816225" cy="281622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直接连接符 347"/>
          <p:cNvCxnSpPr/>
          <p:nvPr/>
        </p:nvCxnSpPr>
        <p:spPr>
          <a:xfrm>
            <a:off x="-1" y="3111500"/>
            <a:ext cx="1778795" cy="3746500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直接连接符 349"/>
          <p:cNvCxnSpPr/>
          <p:nvPr/>
        </p:nvCxnSpPr>
        <p:spPr>
          <a:xfrm>
            <a:off x="10325492" y="-30956"/>
            <a:ext cx="1873652" cy="2458244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直接连接符 351"/>
          <p:cNvCxnSpPr/>
          <p:nvPr/>
        </p:nvCxnSpPr>
        <p:spPr>
          <a:xfrm>
            <a:off x="9821340" y="0"/>
            <a:ext cx="2370660" cy="1540669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直接连接符 354"/>
          <p:cNvCxnSpPr/>
          <p:nvPr/>
        </p:nvCxnSpPr>
        <p:spPr>
          <a:xfrm flipH="1">
            <a:off x="9224173" y="6293643"/>
            <a:ext cx="2971798" cy="55721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直接连接符 357"/>
          <p:cNvCxnSpPr/>
          <p:nvPr/>
        </p:nvCxnSpPr>
        <p:spPr>
          <a:xfrm flipH="1">
            <a:off x="-11111" y="19448"/>
            <a:ext cx="4962001" cy="145137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直接连接符 359"/>
          <p:cNvCxnSpPr/>
          <p:nvPr/>
        </p:nvCxnSpPr>
        <p:spPr>
          <a:xfrm flipH="1">
            <a:off x="-11110" y="18655"/>
            <a:ext cx="3563936" cy="477083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直接连接符 363"/>
          <p:cNvCxnSpPr/>
          <p:nvPr/>
        </p:nvCxnSpPr>
        <p:spPr>
          <a:xfrm flipH="1">
            <a:off x="7432676" y="4981576"/>
            <a:ext cx="4767264" cy="1876424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直接连接符 367"/>
          <p:cNvCxnSpPr/>
          <p:nvPr/>
        </p:nvCxnSpPr>
        <p:spPr>
          <a:xfrm flipH="1">
            <a:off x="10251673" y="268091"/>
            <a:ext cx="1939534" cy="660181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直接连接符 377"/>
          <p:cNvCxnSpPr/>
          <p:nvPr/>
        </p:nvCxnSpPr>
        <p:spPr>
          <a:xfrm flipH="1" flipV="1">
            <a:off x="-20973" y="6291263"/>
            <a:ext cx="5094886" cy="566737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/>
      <p:bldP spid="3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4886993" y="1084931"/>
            <a:ext cx="2413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ln w="762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工房洪荒之力黑简1.0" panose="02010600030101010101" pitchFamily="2" charset="-122"/>
                <a:ea typeface="锐字工房洪荒之力黑简1.0" panose="02010600030101010101" pitchFamily="2" charset="-122"/>
              </a:defRPr>
            </a:lvl1pPr>
          </a:lstStyle>
          <a:p>
            <a:pPr algn="dist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36343" y="1944657"/>
            <a:ext cx="2219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spc="400" dirty="0">
                <a:solidFill>
                  <a:srgbClr val="607C8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spc="400" dirty="0">
              <a:solidFill>
                <a:srgbClr val="607C8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58"/>
          <p:cNvSpPr txBox="1"/>
          <p:nvPr/>
        </p:nvSpPr>
        <p:spPr>
          <a:xfrm>
            <a:off x="3323681" y="4951001"/>
            <a:ext cx="264001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59"/>
          <p:cNvSpPr txBox="1"/>
          <p:nvPr/>
        </p:nvSpPr>
        <p:spPr>
          <a:xfrm>
            <a:off x="864417" y="4951001"/>
            <a:ext cx="2235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60"/>
          <p:cNvSpPr txBox="1"/>
          <p:nvPr/>
        </p:nvSpPr>
        <p:spPr>
          <a:xfrm>
            <a:off x="6150792" y="4951001"/>
            <a:ext cx="2398713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营收报告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"/>
          <p:cNvSpPr txBox="1"/>
          <p:nvPr/>
        </p:nvSpPr>
        <p:spPr>
          <a:xfrm>
            <a:off x="983480" y="5516786"/>
            <a:ext cx="197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SUMMARY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2"/>
          <p:cNvSpPr txBox="1"/>
          <p:nvPr/>
        </p:nvSpPr>
        <p:spPr>
          <a:xfrm>
            <a:off x="3667678" y="5516787"/>
            <a:ext cx="1920418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3"/>
          <p:cNvSpPr txBox="1"/>
          <p:nvPr/>
        </p:nvSpPr>
        <p:spPr>
          <a:xfrm>
            <a:off x="6342014" y="5516787"/>
            <a:ext cx="2001605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REVENUE REPORT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60"/>
          <p:cNvSpPr txBox="1"/>
          <p:nvPr/>
        </p:nvSpPr>
        <p:spPr>
          <a:xfrm>
            <a:off x="8753840" y="4951001"/>
            <a:ext cx="2398713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3"/>
          <p:cNvSpPr txBox="1"/>
          <p:nvPr/>
        </p:nvSpPr>
        <p:spPr>
          <a:xfrm>
            <a:off x="9006026" y="5516786"/>
            <a:ext cx="1895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PLAN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6821848" y="3505168"/>
            <a:ext cx="1005834" cy="715819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607C8B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 bwMode="auto">
          <a:xfrm>
            <a:off x="9646659" y="3389508"/>
            <a:ext cx="782802" cy="896338"/>
          </a:xfrm>
          <a:custGeom>
            <a:avLst/>
            <a:gdLst>
              <a:gd name="T0" fmla="*/ 999865 w 1909763"/>
              <a:gd name="T1" fmla="*/ 1903618 h 2187575"/>
              <a:gd name="T2" fmla="*/ 897202 w 1909763"/>
              <a:gd name="T3" fmla="*/ 1854541 h 2187575"/>
              <a:gd name="T4" fmla="*/ 716440 w 1909763"/>
              <a:gd name="T5" fmla="*/ 1869057 h 2187575"/>
              <a:gd name="T6" fmla="*/ 589485 w 1909763"/>
              <a:gd name="T7" fmla="*/ 1888411 h 2187575"/>
              <a:gd name="T8" fmla="*/ 1505697 w 1909763"/>
              <a:gd name="T9" fmla="*/ 1655471 h 2187575"/>
              <a:gd name="T10" fmla="*/ 1402952 w 1909763"/>
              <a:gd name="T11" fmla="*/ 1639573 h 2187575"/>
              <a:gd name="T12" fmla="*/ 1242644 w 1909763"/>
              <a:gd name="T13" fmla="*/ 1639918 h 2187575"/>
              <a:gd name="T14" fmla="*/ 1139210 w 1909763"/>
              <a:gd name="T15" fmla="*/ 1657199 h 2187575"/>
              <a:gd name="T16" fmla="*/ 515499 w 1909763"/>
              <a:gd name="T17" fmla="*/ 1651324 h 2187575"/>
              <a:gd name="T18" fmla="*/ 413726 w 1909763"/>
              <a:gd name="T19" fmla="*/ 1637845 h 2187575"/>
              <a:gd name="T20" fmla="*/ 266853 w 1909763"/>
              <a:gd name="T21" fmla="*/ 1638881 h 2187575"/>
              <a:gd name="T22" fmla="*/ 152508 w 1909763"/>
              <a:gd name="T23" fmla="*/ 1660655 h 2187575"/>
              <a:gd name="T24" fmla="*/ 1601723 w 1909763"/>
              <a:gd name="T25" fmla="*/ 1180293 h 2187575"/>
              <a:gd name="T26" fmla="*/ 1561097 w 1909763"/>
              <a:gd name="T27" fmla="*/ 1156565 h 2187575"/>
              <a:gd name="T28" fmla="*/ 1556930 w 1909763"/>
              <a:gd name="T29" fmla="*/ 1130430 h 2187575"/>
              <a:gd name="T30" fmla="*/ 100471 w 1909763"/>
              <a:gd name="T31" fmla="*/ 1163993 h 2187575"/>
              <a:gd name="T32" fmla="*/ 65322 w 1909763"/>
              <a:gd name="T33" fmla="*/ 1187495 h 2187575"/>
              <a:gd name="T34" fmla="*/ 828565 w 1909763"/>
              <a:gd name="T35" fmla="*/ 832666 h 2187575"/>
              <a:gd name="T36" fmla="*/ 1118067 w 1909763"/>
              <a:gd name="T37" fmla="*/ 718585 h 2187575"/>
              <a:gd name="T38" fmla="*/ 353456 w 1909763"/>
              <a:gd name="T39" fmla="*/ 650399 h 2187575"/>
              <a:gd name="T40" fmla="*/ 486477 w 1909763"/>
              <a:gd name="T41" fmla="*/ 1070518 h 2187575"/>
              <a:gd name="T42" fmla="*/ 276062 w 1909763"/>
              <a:gd name="T43" fmla="*/ 1558701 h 2187575"/>
              <a:gd name="T44" fmla="*/ 98470 w 1909763"/>
              <a:gd name="T45" fmla="*/ 718807 h 2187575"/>
              <a:gd name="T46" fmla="*/ 2764 w 1909763"/>
              <a:gd name="T47" fmla="*/ 772703 h 2187575"/>
              <a:gd name="T48" fmla="*/ 132330 w 1909763"/>
              <a:gd name="T49" fmla="*/ 556079 h 2187575"/>
              <a:gd name="T50" fmla="*/ 1655748 w 1909763"/>
              <a:gd name="T51" fmla="*/ 621781 h 2187575"/>
              <a:gd name="T52" fmla="*/ 1559979 w 1909763"/>
              <a:gd name="T53" fmla="*/ 858258 h 2187575"/>
              <a:gd name="T54" fmla="*/ 1490485 w 1909763"/>
              <a:gd name="T55" fmla="*/ 1169066 h 2187575"/>
              <a:gd name="T56" fmla="*/ 1148548 w 1909763"/>
              <a:gd name="T57" fmla="*/ 1134839 h 2187575"/>
              <a:gd name="T58" fmla="*/ 1191420 w 1909763"/>
              <a:gd name="T59" fmla="*/ 1036999 h 2187575"/>
              <a:gd name="T60" fmla="*/ 1418917 w 1909763"/>
              <a:gd name="T61" fmla="*/ 554711 h 2187575"/>
              <a:gd name="T62" fmla="*/ 1218026 w 1909763"/>
              <a:gd name="T63" fmla="*/ 566823 h 2187575"/>
              <a:gd name="T64" fmla="*/ 1169257 w 1909763"/>
              <a:gd name="T65" fmla="*/ 950549 h 2187575"/>
              <a:gd name="T66" fmla="*/ 597517 w 1909763"/>
              <a:gd name="T67" fmla="*/ 1259949 h 2187575"/>
              <a:gd name="T68" fmla="*/ 420081 w 1909763"/>
              <a:gd name="T69" fmla="*/ 800862 h 2187575"/>
              <a:gd name="T70" fmla="*/ 491332 w 1909763"/>
              <a:gd name="T71" fmla="*/ 531563 h 2187575"/>
              <a:gd name="T72" fmla="*/ 961037 w 1909763"/>
              <a:gd name="T73" fmla="*/ 481436 h 2187575"/>
              <a:gd name="T74" fmla="*/ 1469371 w 1909763"/>
              <a:gd name="T75" fmla="*/ 222977 h 2187575"/>
              <a:gd name="T76" fmla="*/ 1423281 w 1909763"/>
              <a:gd name="T77" fmla="*/ 272444 h 2187575"/>
              <a:gd name="T78" fmla="*/ 1479766 w 1909763"/>
              <a:gd name="T79" fmla="*/ 356849 h 2187575"/>
              <a:gd name="T80" fmla="*/ 1434717 w 1909763"/>
              <a:gd name="T81" fmla="*/ 465469 h 2187575"/>
              <a:gd name="T82" fmla="*/ 1309964 w 1909763"/>
              <a:gd name="T83" fmla="*/ 535000 h 2187575"/>
              <a:gd name="T84" fmla="*/ 1191103 w 1909763"/>
              <a:gd name="T85" fmla="*/ 407700 h 2187575"/>
              <a:gd name="T86" fmla="*/ 1193529 w 1909763"/>
              <a:gd name="T87" fmla="*/ 286973 h 2187575"/>
              <a:gd name="T88" fmla="*/ 1244470 w 1909763"/>
              <a:gd name="T89" fmla="*/ 179737 h 2187575"/>
              <a:gd name="T90" fmla="*/ 482666 w 1909763"/>
              <a:gd name="T91" fmla="*/ 214675 h 2187575"/>
              <a:gd name="T92" fmla="*/ 418161 w 1909763"/>
              <a:gd name="T93" fmla="*/ 267255 h 2187575"/>
              <a:gd name="T94" fmla="*/ 487495 w 1909763"/>
              <a:gd name="T95" fmla="*/ 337824 h 2187575"/>
              <a:gd name="T96" fmla="*/ 450241 w 1909763"/>
              <a:gd name="T97" fmla="*/ 452324 h 2187575"/>
              <a:gd name="T98" fmla="*/ 327785 w 1909763"/>
              <a:gd name="T99" fmla="*/ 537767 h 2187575"/>
              <a:gd name="T100" fmla="*/ 203260 w 1909763"/>
              <a:gd name="T101" fmla="*/ 405970 h 2187575"/>
              <a:gd name="T102" fmla="*/ 202570 w 1909763"/>
              <a:gd name="T103" fmla="*/ 292162 h 2187575"/>
              <a:gd name="T104" fmla="*/ 240514 w 1909763"/>
              <a:gd name="T105" fmla="*/ 186656 h 2187575"/>
              <a:gd name="T106" fmla="*/ 1009915 w 1909763"/>
              <a:gd name="T107" fmla="*/ 63292 h 2187575"/>
              <a:gd name="T108" fmla="*/ 870018 w 1909763"/>
              <a:gd name="T109" fmla="*/ 109983 h 2187575"/>
              <a:gd name="T110" fmla="*/ 1004044 w 1909763"/>
              <a:gd name="T111" fmla="*/ 190567 h 2187575"/>
              <a:gd name="T112" fmla="*/ 999207 w 1909763"/>
              <a:gd name="T113" fmla="*/ 308159 h 2187575"/>
              <a:gd name="T114" fmla="*/ 882453 w 1909763"/>
              <a:gd name="T115" fmla="*/ 468983 h 2187575"/>
              <a:gd name="T116" fmla="*/ 722521 w 1909763"/>
              <a:gd name="T117" fmla="*/ 411225 h 2187575"/>
              <a:gd name="T118" fmla="*/ 644800 w 1909763"/>
              <a:gd name="T119" fmla="*/ 298129 h 2187575"/>
              <a:gd name="T120" fmla="*/ 661381 w 1909763"/>
              <a:gd name="T121" fmla="*/ 118629 h 2187575"/>
              <a:gd name="T122" fmla="*/ 758100 w 1909763"/>
              <a:gd name="T123" fmla="*/ 14526 h 21875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909763" h="2187575">
                <a:moveTo>
                  <a:pt x="1028700" y="2105025"/>
                </a:moveTo>
                <a:lnTo>
                  <a:pt x="1141354" y="2105025"/>
                </a:lnTo>
                <a:lnTo>
                  <a:pt x="1146547" y="2108200"/>
                </a:lnTo>
                <a:lnTo>
                  <a:pt x="1159730" y="2117328"/>
                </a:lnTo>
                <a:lnTo>
                  <a:pt x="1167720" y="2122488"/>
                </a:lnTo>
                <a:lnTo>
                  <a:pt x="1176508" y="2129235"/>
                </a:lnTo>
                <a:lnTo>
                  <a:pt x="1185297" y="2136378"/>
                </a:lnTo>
                <a:lnTo>
                  <a:pt x="1193287" y="2143522"/>
                </a:lnTo>
                <a:lnTo>
                  <a:pt x="1200477" y="2151063"/>
                </a:lnTo>
                <a:lnTo>
                  <a:pt x="1203673" y="2154635"/>
                </a:lnTo>
                <a:lnTo>
                  <a:pt x="1206070" y="2158603"/>
                </a:lnTo>
                <a:lnTo>
                  <a:pt x="1208067" y="2161778"/>
                </a:lnTo>
                <a:lnTo>
                  <a:pt x="1209665" y="2165350"/>
                </a:lnTo>
                <a:lnTo>
                  <a:pt x="1210864" y="2168525"/>
                </a:lnTo>
                <a:lnTo>
                  <a:pt x="1211263" y="2171700"/>
                </a:lnTo>
                <a:lnTo>
                  <a:pt x="1210864" y="2174478"/>
                </a:lnTo>
                <a:lnTo>
                  <a:pt x="1209266" y="2176860"/>
                </a:lnTo>
                <a:lnTo>
                  <a:pt x="1207268" y="2179638"/>
                </a:lnTo>
                <a:lnTo>
                  <a:pt x="1204472" y="2181622"/>
                </a:lnTo>
                <a:lnTo>
                  <a:pt x="1200078" y="2183210"/>
                </a:lnTo>
                <a:lnTo>
                  <a:pt x="1195284" y="2185194"/>
                </a:lnTo>
                <a:lnTo>
                  <a:pt x="1188892" y="2186385"/>
                </a:lnTo>
                <a:lnTo>
                  <a:pt x="1181702" y="2187178"/>
                </a:lnTo>
                <a:lnTo>
                  <a:pt x="1172913" y="2187575"/>
                </a:lnTo>
                <a:lnTo>
                  <a:pt x="1164124" y="2187575"/>
                </a:lnTo>
                <a:lnTo>
                  <a:pt x="1156135" y="2186781"/>
                </a:lnTo>
                <a:lnTo>
                  <a:pt x="1147746" y="2185988"/>
                </a:lnTo>
                <a:lnTo>
                  <a:pt x="1140555" y="2184797"/>
                </a:lnTo>
                <a:lnTo>
                  <a:pt x="1133364" y="2182813"/>
                </a:lnTo>
                <a:lnTo>
                  <a:pt x="1126174" y="2180828"/>
                </a:lnTo>
                <a:lnTo>
                  <a:pt x="1119782" y="2178447"/>
                </a:lnTo>
                <a:lnTo>
                  <a:pt x="1113390" y="2175272"/>
                </a:lnTo>
                <a:lnTo>
                  <a:pt x="1106999" y="2172494"/>
                </a:lnTo>
                <a:lnTo>
                  <a:pt x="1101006" y="2169319"/>
                </a:lnTo>
                <a:lnTo>
                  <a:pt x="1095414" y="2166144"/>
                </a:lnTo>
                <a:lnTo>
                  <a:pt x="1084228" y="2159000"/>
                </a:lnTo>
                <a:lnTo>
                  <a:pt x="1073043" y="2151063"/>
                </a:lnTo>
                <a:lnTo>
                  <a:pt x="1068648" y="2147888"/>
                </a:lnTo>
                <a:lnTo>
                  <a:pt x="1065053" y="2146697"/>
                </a:lnTo>
                <a:lnTo>
                  <a:pt x="1064254" y="2146300"/>
                </a:lnTo>
                <a:lnTo>
                  <a:pt x="1063056" y="2146300"/>
                </a:lnTo>
                <a:lnTo>
                  <a:pt x="1062656" y="2146697"/>
                </a:lnTo>
                <a:lnTo>
                  <a:pt x="1061857" y="2147491"/>
                </a:lnTo>
                <a:lnTo>
                  <a:pt x="1061458" y="2148681"/>
                </a:lnTo>
                <a:lnTo>
                  <a:pt x="1060659" y="2149872"/>
                </a:lnTo>
                <a:lnTo>
                  <a:pt x="1059460" y="2151460"/>
                </a:lnTo>
                <a:lnTo>
                  <a:pt x="1059061" y="2151856"/>
                </a:lnTo>
                <a:lnTo>
                  <a:pt x="1058262" y="2151856"/>
                </a:lnTo>
                <a:lnTo>
                  <a:pt x="1045079" y="2151460"/>
                </a:lnTo>
                <a:lnTo>
                  <a:pt x="1038288" y="2150269"/>
                </a:lnTo>
                <a:lnTo>
                  <a:pt x="1035491" y="2149872"/>
                </a:lnTo>
                <a:lnTo>
                  <a:pt x="1033894" y="2149078"/>
                </a:lnTo>
                <a:lnTo>
                  <a:pt x="1031097" y="2138760"/>
                </a:lnTo>
                <a:lnTo>
                  <a:pt x="1029899" y="2129631"/>
                </a:lnTo>
                <a:lnTo>
                  <a:pt x="1029100" y="2122488"/>
                </a:lnTo>
                <a:lnTo>
                  <a:pt x="1029100" y="2117328"/>
                </a:lnTo>
                <a:lnTo>
                  <a:pt x="1029499" y="2112963"/>
                </a:lnTo>
                <a:lnTo>
                  <a:pt x="1029499" y="2110581"/>
                </a:lnTo>
                <a:lnTo>
                  <a:pt x="1030298" y="2108200"/>
                </a:lnTo>
                <a:lnTo>
                  <a:pt x="1028700" y="2105025"/>
                </a:lnTo>
                <a:close/>
                <a:moveTo>
                  <a:pt x="744784" y="2105025"/>
                </a:moveTo>
                <a:lnTo>
                  <a:pt x="857250" y="2105025"/>
                </a:lnTo>
                <a:lnTo>
                  <a:pt x="855270" y="2108200"/>
                </a:lnTo>
                <a:lnTo>
                  <a:pt x="855666" y="2110581"/>
                </a:lnTo>
                <a:lnTo>
                  <a:pt x="856062" y="2112963"/>
                </a:lnTo>
                <a:lnTo>
                  <a:pt x="856062" y="2117328"/>
                </a:lnTo>
                <a:lnTo>
                  <a:pt x="856062" y="2122488"/>
                </a:lnTo>
                <a:lnTo>
                  <a:pt x="855270" y="2129631"/>
                </a:lnTo>
                <a:lnTo>
                  <a:pt x="854082" y="2138760"/>
                </a:lnTo>
                <a:lnTo>
                  <a:pt x="852102" y="2149078"/>
                </a:lnTo>
                <a:lnTo>
                  <a:pt x="849726" y="2149872"/>
                </a:lnTo>
                <a:lnTo>
                  <a:pt x="847350" y="2150269"/>
                </a:lnTo>
                <a:lnTo>
                  <a:pt x="840222" y="2151460"/>
                </a:lnTo>
                <a:lnTo>
                  <a:pt x="827550" y="2151856"/>
                </a:lnTo>
                <a:lnTo>
                  <a:pt x="826758" y="2151856"/>
                </a:lnTo>
                <a:lnTo>
                  <a:pt x="826362" y="2151460"/>
                </a:lnTo>
                <a:lnTo>
                  <a:pt x="825174" y="2149872"/>
                </a:lnTo>
                <a:lnTo>
                  <a:pt x="824778" y="2148681"/>
                </a:lnTo>
                <a:lnTo>
                  <a:pt x="823986" y="2147491"/>
                </a:lnTo>
                <a:lnTo>
                  <a:pt x="823590" y="2146697"/>
                </a:lnTo>
                <a:lnTo>
                  <a:pt x="822402" y="2146300"/>
                </a:lnTo>
                <a:lnTo>
                  <a:pt x="821610" y="2146300"/>
                </a:lnTo>
                <a:lnTo>
                  <a:pt x="820422" y="2146697"/>
                </a:lnTo>
                <a:lnTo>
                  <a:pt x="817254" y="2147888"/>
                </a:lnTo>
                <a:lnTo>
                  <a:pt x="812502" y="2151063"/>
                </a:lnTo>
                <a:lnTo>
                  <a:pt x="801809" y="2159000"/>
                </a:lnTo>
                <a:lnTo>
                  <a:pt x="790721" y="2166144"/>
                </a:lnTo>
                <a:lnTo>
                  <a:pt x="784781" y="2169319"/>
                </a:lnTo>
                <a:lnTo>
                  <a:pt x="778841" y="2172494"/>
                </a:lnTo>
                <a:lnTo>
                  <a:pt x="772901" y="2175272"/>
                </a:lnTo>
                <a:lnTo>
                  <a:pt x="766565" y="2178447"/>
                </a:lnTo>
                <a:lnTo>
                  <a:pt x="759833" y="2180828"/>
                </a:lnTo>
                <a:lnTo>
                  <a:pt x="753100" y="2182813"/>
                </a:lnTo>
                <a:lnTo>
                  <a:pt x="745972" y="2184797"/>
                </a:lnTo>
                <a:lnTo>
                  <a:pt x="738448" y="2185988"/>
                </a:lnTo>
                <a:lnTo>
                  <a:pt x="730924" y="2186781"/>
                </a:lnTo>
                <a:lnTo>
                  <a:pt x="722608" y="2187575"/>
                </a:lnTo>
                <a:lnTo>
                  <a:pt x="713896" y="2187575"/>
                </a:lnTo>
                <a:lnTo>
                  <a:pt x="704788" y="2187178"/>
                </a:lnTo>
                <a:lnTo>
                  <a:pt x="697659" y="2186385"/>
                </a:lnTo>
                <a:lnTo>
                  <a:pt x="691719" y="2185194"/>
                </a:lnTo>
                <a:lnTo>
                  <a:pt x="686571" y="2183210"/>
                </a:lnTo>
                <a:lnTo>
                  <a:pt x="683007" y="2181622"/>
                </a:lnTo>
                <a:lnTo>
                  <a:pt x="679839" y="2179638"/>
                </a:lnTo>
                <a:lnTo>
                  <a:pt x="677859" y="2176860"/>
                </a:lnTo>
                <a:lnTo>
                  <a:pt x="676671" y="2174478"/>
                </a:lnTo>
                <a:lnTo>
                  <a:pt x="676275" y="2171700"/>
                </a:lnTo>
                <a:lnTo>
                  <a:pt x="676671" y="2168525"/>
                </a:lnTo>
                <a:lnTo>
                  <a:pt x="677463" y="2165350"/>
                </a:lnTo>
                <a:lnTo>
                  <a:pt x="679047" y="2161778"/>
                </a:lnTo>
                <a:lnTo>
                  <a:pt x="681423" y="2158603"/>
                </a:lnTo>
                <a:lnTo>
                  <a:pt x="683799" y="2154635"/>
                </a:lnTo>
                <a:lnTo>
                  <a:pt x="686571" y="2151063"/>
                </a:lnTo>
                <a:lnTo>
                  <a:pt x="693699" y="2143522"/>
                </a:lnTo>
                <a:lnTo>
                  <a:pt x="702016" y="2136378"/>
                </a:lnTo>
                <a:lnTo>
                  <a:pt x="710332" y="2129235"/>
                </a:lnTo>
                <a:lnTo>
                  <a:pt x="718648" y="2122488"/>
                </a:lnTo>
                <a:lnTo>
                  <a:pt x="726964" y="2117328"/>
                </a:lnTo>
                <a:lnTo>
                  <a:pt x="739636" y="2108200"/>
                </a:lnTo>
                <a:lnTo>
                  <a:pt x="744784" y="2105025"/>
                </a:lnTo>
                <a:close/>
                <a:moveTo>
                  <a:pt x="1585912" y="1846263"/>
                </a:moveTo>
                <a:lnTo>
                  <a:pt x="1674566" y="1846263"/>
                </a:lnTo>
                <a:lnTo>
                  <a:pt x="1678524" y="1848644"/>
                </a:lnTo>
                <a:lnTo>
                  <a:pt x="1688418" y="1855391"/>
                </a:lnTo>
                <a:lnTo>
                  <a:pt x="1695146" y="1860154"/>
                </a:lnTo>
                <a:lnTo>
                  <a:pt x="1701875" y="1864916"/>
                </a:lnTo>
                <a:lnTo>
                  <a:pt x="1708603" y="1870870"/>
                </a:lnTo>
                <a:lnTo>
                  <a:pt x="1714935" y="1876426"/>
                </a:lnTo>
                <a:lnTo>
                  <a:pt x="1720476" y="1882379"/>
                </a:lnTo>
                <a:lnTo>
                  <a:pt x="1725225" y="1888332"/>
                </a:lnTo>
                <a:lnTo>
                  <a:pt x="1726808" y="1890713"/>
                </a:lnTo>
                <a:lnTo>
                  <a:pt x="1727996" y="1893888"/>
                </a:lnTo>
                <a:lnTo>
                  <a:pt x="1728391" y="1896270"/>
                </a:lnTo>
                <a:lnTo>
                  <a:pt x="1728787" y="1898651"/>
                </a:lnTo>
                <a:lnTo>
                  <a:pt x="1728391" y="1901032"/>
                </a:lnTo>
                <a:lnTo>
                  <a:pt x="1727600" y="1903017"/>
                </a:lnTo>
                <a:lnTo>
                  <a:pt x="1726017" y="1905001"/>
                </a:lnTo>
                <a:lnTo>
                  <a:pt x="1723246" y="1906985"/>
                </a:lnTo>
                <a:lnTo>
                  <a:pt x="1720476" y="1908176"/>
                </a:lnTo>
                <a:lnTo>
                  <a:pt x="1716518" y="1909367"/>
                </a:lnTo>
                <a:lnTo>
                  <a:pt x="1711769" y="1910160"/>
                </a:lnTo>
                <a:lnTo>
                  <a:pt x="1706228" y="1910954"/>
                </a:lnTo>
                <a:lnTo>
                  <a:pt x="1699104" y="1911351"/>
                </a:lnTo>
                <a:lnTo>
                  <a:pt x="1692376" y="1910954"/>
                </a:lnTo>
                <a:lnTo>
                  <a:pt x="1685648" y="1910557"/>
                </a:lnTo>
                <a:lnTo>
                  <a:pt x="1679711" y="1910160"/>
                </a:lnTo>
                <a:lnTo>
                  <a:pt x="1673774" y="1908970"/>
                </a:lnTo>
                <a:lnTo>
                  <a:pt x="1667838" y="1907779"/>
                </a:lnTo>
                <a:lnTo>
                  <a:pt x="1662297" y="1905795"/>
                </a:lnTo>
                <a:lnTo>
                  <a:pt x="1657548" y="1903810"/>
                </a:lnTo>
                <a:lnTo>
                  <a:pt x="1652403" y="1901826"/>
                </a:lnTo>
                <a:lnTo>
                  <a:pt x="1647653" y="1899445"/>
                </a:lnTo>
                <a:lnTo>
                  <a:pt x="1638550" y="1894285"/>
                </a:lnTo>
                <a:lnTo>
                  <a:pt x="1629448" y="1888729"/>
                </a:lnTo>
                <a:lnTo>
                  <a:pt x="1620741" y="1882379"/>
                </a:lnTo>
                <a:lnTo>
                  <a:pt x="1617179" y="1879998"/>
                </a:lnTo>
                <a:lnTo>
                  <a:pt x="1614408" y="1878807"/>
                </a:lnTo>
                <a:lnTo>
                  <a:pt x="1612825" y="1878807"/>
                </a:lnTo>
                <a:lnTo>
                  <a:pt x="1612033" y="1879204"/>
                </a:lnTo>
                <a:lnTo>
                  <a:pt x="1611638" y="1880792"/>
                </a:lnTo>
                <a:lnTo>
                  <a:pt x="1610846" y="1881982"/>
                </a:lnTo>
                <a:lnTo>
                  <a:pt x="1610450" y="1882776"/>
                </a:lnTo>
                <a:lnTo>
                  <a:pt x="1608867" y="1883173"/>
                </a:lnTo>
                <a:lnTo>
                  <a:pt x="1598973" y="1882776"/>
                </a:lnTo>
                <a:lnTo>
                  <a:pt x="1593432" y="1881982"/>
                </a:lnTo>
                <a:lnTo>
                  <a:pt x="1591453" y="1881585"/>
                </a:lnTo>
                <a:lnTo>
                  <a:pt x="1589870" y="1881188"/>
                </a:lnTo>
                <a:lnTo>
                  <a:pt x="1587891" y="1872457"/>
                </a:lnTo>
                <a:lnTo>
                  <a:pt x="1587100" y="1865313"/>
                </a:lnTo>
                <a:lnTo>
                  <a:pt x="1586308" y="1860154"/>
                </a:lnTo>
                <a:lnTo>
                  <a:pt x="1586308" y="1855391"/>
                </a:lnTo>
                <a:lnTo>
                  <a:pt x="1586308" y="1852216"/>
                </a:lnTo>
                <a:lnTo>
                  <a:pt x="1586704" y="1850232"/>
                </a:lnTo>
                <a:lnTo>
                  <a:pt x="1587100" y="1848644"/>
                </a:lnTo>
                <a:lnTo>
                  <a:pt x="1585912" y="1846263"/>
                </a:lnTo>
                <a:close/>
                <a:moveTo>
                  <a:pt x="1360734" y="1846263"/>
                </a:moveTo>
                <a:lnTo>
                  <a:pt x="1449387" y="1846263"/>
                </a:lnTo>
                <a:lnTo>
                  <a:pt x="1448200" y="1848644"/>
                </a:lnTo>
                <a:lnTo>
                  <a:pt x="1448596" y="1850232"/>
                </a:lnTo>
                <a:lnTo>
                  <a:pt x="1448991" y="1852216"/>
                </a:lnTo>
                <a:lnTo>
                  <a:pt x="1448991" y="1855391"/>
                </a:lnTo>
                <a:lnTo>
                  <a:pt x="1448991" y="1860154"/>
                </a:lnTo>
                <a:lnTo>
                  <a:pt x="1448200" y="1865313"/>
                </a:lnTo>
                <a:lnTo>
                  <a:pt x="1447408" y="1872457"/>
                </a:lnTo>
                <a:lnTo>
                  <a:pt x="1445034" y="1881188"/>
                </a:lnTo>
                <a:lnTo>
                  <a:pt x="1443846" y="1881585"/>
                </a:lnTo>
                <a:lnTo>
                  <a:pt x="1441868" y="1881982"/>
                </a:lnTo>
                <a:lnTo>
                  <a:pt x="1436327" y="1882776"/>
                </a:lnTo>
                <a:lnTo>
                  <a:pt x="1426432" y="1883173"/>
                </a:lnTo>
                <a:lnTo>
                  <a:pt x="1424849" y="1882776"/>
                </a:lnTo>
                <a:lnTo>
                  <a:pt x="1424058" y="1881982"/>
                </a:lnTo>
                <a:lnTo>
                  <a:pt x="1423662" y="1880792"/>
                </a:lnTo>
                <a:lnTo>
                  <a:pt x="1423266" y="1879204"/>
                </a:lnTo>
                <a:lnTo>
                  <a:pt x="1422079" y="1878807"/>
                </a:lnTo>
                <a:lnTo>
                  <a:pt x="1420891" y="1878807"/>
                </a:lnTo>
                <a:lnTo>
                  <a:pt x="1417725" y="1879998"/>
                </a:lnTo>
                <a:lnTo>
                  <a:pt x="1414163" y="1882379"/>
                </a:lnTo>
                <a:lnTo>
                  <a:pt x="1405852" y="1888729"/>
                </a:lnTo>
                <a:lnTo>
                  <a:pt x="1396749" y="1894285"/>
                </a:lnTo>
                <a:lnTo>
                  <a:pt x="1387646" y="1899445"/>
                </a:lnTo>
                <a:lnTo>
                  <a:pt x="1382897" y="1901826"/>
                </a:lnTo>
                <a:lnTo>
                  <a:pt x="1377752" y="1903810"/>
                </a:lnTo>
                <a:lnTo>
                  <a:pt x="1373003" y="1905795"/>
                </a:lnTo>
                <a:lnTo>
                  <a:pt x="1367462" y="1907779"/>
                </a:lnTo>
                <a:lnTo>
                  <a:pt x="1361525" y="1908970"/>
                </a:lnTo>
                <a:lnTo>
                  <a:pt x="1355588" y="1910160"/>
                </a:lnTo>
                <a:lnTo>
                  <a:pt x="1349652" y="1910557"/>
                </a:lnTo>
                <a:lnTo>
                  <a:pt x="1342924" y="1910954"/>
                </a:lnTo>
                <a:lnTo>
                  <a:pt x="1336195" y="1911351"/>
                </a:lnTo>
                <a:lnTo>
                  <a:pt x="1329071" y="1910954"/>
                </a:lnTo>
                <a:lnTo>
                  <a:pt x="1323531" y="1910160"/>
                </a:lnTo>
                <a:lnTo>
                  <a:pt x="1318781" y="1909367"/>
                </a:lnTo>
                <a:lnTo>
                  <a:pt x="1314824" y="1908176"/>
                </a:lnTo>
                <a:lnTo>
                  <a:pt x="1312053" y="1906985"/>
                </a:lnTo>
                <a:lnTo>
                  <a:pt x="1309283" y="1905001"/>
                </a:lnTo>
                <a:lnTo>
                  <a:pt x="1307700" y="1903017"/>
                </a:lnTo>
                <a:lnTo>
                  <a:pt x="1306908" y="1901032"/>
                </a:lnTo>
                <a:lnTo>
                  <a:pt x="1306512" y="1898651"/>
                </a:lnTo>
                <a:lnTo>
                  <a:pt x="1306512" y="1896270"/>
                </a:lnTo>
                <a:lnTo>
                  <a:pt x="1307304" y="1893888"/>
                </a:lnTo>
                <a:lnTo>
                  <a:pt x="1308491" y="1890713"/>
                </a:lnTo>
                <a:lnTo>
                  <a:pt x="1310074" y="1888332"/>
                </a:lnTo>
                <a:lnTo>
                  <a:pt x="1314824" y="1882379"/>
                </a:lnTo>
                <a:lnTo>
                  <a:pt x="1320364" y="1876426"/>
                </a:lnTo>
                <a:lnTo>
                  <a:pt x="1326697" y="1870870"/>
                </a:lnTo>
                <a:lnTo>
                  <a:pt x="1333425" y="1864916"/>
                </a:lnTo>
                <a:lnTo>
                  <a:pt x="1340153" y="1860154"/>
                </a:lnTo>
                <a:lnTo>
                  <a:pt x="1346881" y="1855391"/>
                </a:lnTo>
                <a:lnTo>
                  <a:pt x="1356776" y="1848644"/>
                </a:lnTo>
                <a:lnTo>
                  <a:pt x="1360734" y="1846263"/>
                </a:lnTo>
                <a:close/>
                <a:moveTo>
                  <a:pt x="449262" y="1846263"/>
                </a:moveTo>
                <a:lnTo>
                  <a:pt x="537671" y="1846263"/>
                </a:lnTo>
                <a:lnTo>
                  <a:pt x="542012" y="1848644"/>
                </a:lnTo>
                <a:lnTo>
                  <a:pt x="551880" y="1855391"/>
                </a:lnTo>
                <a:lnTo>
                  <a:pt x="558194" y="1860154"/>
                </a:lnTo>
                <a:lnTo>
                  <a:pt x="564904" y="1864916"/>
                </a:lnTo>
                <a:lnTo>
                  <a:pt x="571614" y="1870870"/>
                </a:lnTo>
                <a:lnTo>
                  <a:pt x="577929" y="1876426"/>
                </a:lnTo>
                <a:lnTo>
                  <a:pt x="583849" y="1882379"/>
                </a:lnTo>
                <a:lnTo>
                  <a:pt x="588190" y="1888332"/>
                </a:lnTo>
                <a:lnTo>
                  <a:pt x="589769" y="1890713"/>
                </a:lnTo>
                <a:lnTo>
                  <a:pt x="590953" y="1893888"/>
                </a:lnTo>
                <a:lnTo>
                  <a:pt x="591742" y="1896270"/>
                </a:lnTo>
                <a:lnTo>
                  <a:pt x="592137" y="1898651"/>
                </a:lnTo>
                <a:lnTo>
                  <a:pt x="591742" y="1901032"/>
                </a:lnTo>
                <a:lnTo>
                  <a:pt x="590558" y="1903017"/>
                </a:lnTo>
                <a:lnTo>
                  <a:pt x="589374" y="1905001"/>
                </a:lnTo>
                <a:lnTo>
                  <a:pt x="587006" y="1906985"/>
                </a:lnTo>
                <a:lnTo>
                  <a:pt x="583849" y="1908176"/>
                </a:lnTo>
                <a:lnTo>
                  <a:pt x="579902" y="1909367"/>
                </a:lnTo>
                <a:lnTo>
                  <a:pt x="575166" y="1910160"/>
                </a:lnTo>
                <a:lnTo>
                  <a:pt x="569246" y="1910954"/>
                </a:lnTo>
                <a:lnTo>
                  <a:pt x="562141" y="1911351"/>
                </a:lnTo>
                <a:lnTo>
                  <a:pt x="555432" y="1910954"/>
                </a:lnTo>
                <a:lnTo>
                  <a:pt x="549117" y="1910557"/>
                </a:lnTo>
                <a:lnTo>
                  <a:pt x="542802" y="1910160"/>
                </a:lnTo>
                <a:lnTo>
                  <a:pt x="536882" y="1908970"/>
                </a:lnTo>
                <a:lnTo>
                  <a:pt x="531356" y="1907779"/>
                </a:lnTo>
                <a:lnTo>
                  <a:pt x="526225" y="1905795"/>
                </a:lnTo>
                <a:lnTo>
                  <a:pt x="521094" y="1903810"/>
                </a:lnTo>
                <a:lnTo>
                  <a:pt x="515963" y="1901826"/>
                </a:lnTo>
                <a:lnTo>
                  <a:pt x="510833" y="1899445"/>
                </a:lnTo>
                <a:lnTo>
                  <a:pt x="501755" y="1894285"/>
                </a:lnTo>
                <a:lnTo>
                  <a:pt x="493072" y="1888729"/>
                </a:lnTo>
                <a:lnTo>
                  <a:pt x="484389" y="1882379"/>
                </a:lnTo>
                <a:lnTo>
                  <a:pt x="480837" y="1879998"/>
                </a:lnTo>
                <a:lnTo>
                  <a:pt x="478074" y="1878807"/>
                </a:lnTo>
                <a:lnTo>
                  <a:pt x="476495" y="1878807"/>
                </a:lnTo>
                <a:lnTo>
                  <a:pt x="475706" y="1879204"/>
                </a:lnTo>
                <a:lnTo>
                  <a:pt x="474916" y="1880792"/>
                </a:lnTo>
                <a:lnTo>
                  <a:pt x="474522" y="1881982"/>
                </a:lnTo>
                <a:lnTo>
                  <a:pt x="473732" y="1882776"/>
                </a:lnTo>
                <a:lnTo>
                  <a:pt x="472943" y="1883173"/>
                </a:lnTo>
                <a:lnTo>
                  <a:pt x="462681" y="1882776"/>
                </a:lnTo>
                <a:lnTo>
                  <a:pt x="457156" y="1881982"/>
                </a:lnTo>
                <a:lnTo>
                  <a:pt x="455182" y="1881585"/>
                </a:lnTo>
                <a:lnTo>
                  <a:pt x="453603" y="1881188"/>
                </a:lnTo>
                <a:lnTo>
                  <a:pt x="452025" y="1872457"/>
                </a:lnTo>
                <a:lnTo>
                  <a:pt x="450446" y="1865313"/>
                </a:lnTo>
                <a:lnTo>
                  <a:pt x="450051" y="1860154"/>
                </a:lnTo>
                <a:lnTo>
                  <a:pt x="450051" y="1855391"/>
                </a:lnTo>
                <a:lnTo>
                  <a:pt x="450051" y="1852216"/>
                </a:lnTo>
                <a:lnTo>
                  <a:pt x="450446" y="1850232"/>
                </a:lnTo>
                <a:lnTo>
                  <a:pt x="450841" y="1848644"/>
                </a:lnTo>
                <a:lnTo>
                  <a:pt x="449262" y="1846263"/>
                </a:lnTo>
                <a:close/>
                <a:moveTo>
                  <a:pt x="224686" y="1846263"/>
                </a:moveTo>
                <a:lnTo>
                  <a:pt x="314325" y="1846263"/>
                </a:lnTo>
                <a:lnTo>
                  <a:pt x="313124" y="1848644"/>
                </a:lnTo>
                <a:lnTo>
                  <a:pt x="313124" y="1850232"/>
                </a:lnTo>
                <a:lnTo>
                  <a:pt x="313525" y="1852216"/>
                </a:lnTo>
                <a:lnTo>
                  <a:pt x="313925" y="1855391"/>
                </a:lnTo>
                <a:lnTo>
                  <a:pt x="313525" y="1860154"/>
                </a:lnTo>
                <a:lnTo>
                  <a:pt x="313124" y="1865313"/>
                </a:lnTo>
                <a:lnTo>
                  <a:pt x="311924" y="1872457"/>
                </a:lnTo>
                <a:lnTo>
                  <a:pt x="310323" y="1881188"/>
                </a:lnTo>
                <a:lnTo>
                  <a:pt x="308722" y="1881585"/>
                </a:lnTo>
                <a:lnTo>
                  <a:pt x="306321" y="1881982"/>
                </a:lnTo>
                <a:lnTo>
                  <a:pt x="300719" y="1882776"/>
                </a:lnTo>
                <a:lnTo>
                  <a:pt x="290715" y="1883173"/>
                </a:lnTo>
                <a:lnTo>
                  <a:pt x="289914" y="1882776"/>
                </a:lnTo>
                <a:lnTo>
                  <a:pt x="288714" y="1881982"/>
                </a:lnTo>
                <a:lnTo>
                  <a:pt x="288314" y="1880792"/>
                </a:lnTo>
                <a:lnTo>
                  <a:pt x="287513" y="1879204"/>
                </a:lnTo>
                <a:lnTo>
                  <a:pt x="286713" y="1878807"/>
                </a:lnTo>
                <a:lnTo>
                  <a:pt x="285112" y="1878807"/>
                </a:lnTo>
                <a:lnTo>
                  <a:pt x="282311" y="1879998"/>
                </a:lnTo>
                <a:lnTo>
                  <a:pt x="278709" y="1882379"/>
                </a:lnTo>
                <a:lnTo>
                  <a:pt x="270306" y="1888729"/>
                </a:lnTo>
                <a:lnTo>
                  <a:pt x="261102" y="1894285"/>
                </a:lnTo>
                <a:lnTo>
                  <a:pt x="251898" y="1899445"/>
                </a:lnTo>
                <a:lnTo>
                  <a:pt x="246695" y="1901826"/>
                </a:lnTo>
                <a:lnTo>
                  <a:pt x="242293" y="1903810"/>
                </a:lnTo>
                <a:lnTo>
                  <a:pt x="236691" y="1905795"/>
                </a:lnTo>
                <a:lnTo>
                  <a:pt x="231089" y="1907779"/>
                </a:lnTo>
                <a:lnTo>
                  <a:pt x="225486" y="1908970"/>
                </a:lnTo>
                <a:lnTo>
                  <a:pt x="219484" y="1910160"/>
                </a:lnTo>
                <a:lnTo>
                  <a:pt x="213081" y="1910557"/>
                </a:lnTo>
                <a:lnTo>
                  <a:pt x="206678" y="1910954"/>
                </a:lnTo>
                <a:lnTo>
                  <a:pt x="199875" y="1911351"/>
                </a:lnTo>
                <a:lnTo>
                  <a:pt x="192672" y="1910954"/>
                </a:lnTo>
                <a:lnTo>
                  <a:pt x="186669" y="1910160"/>
                </a:lnTo>
                <a:lnTo>
                  <a:pt x="182267" y="1909367"/>
                </a:lnTo>
                <a:lnTo>
                  <a:pt x="178266" y="1908176"/>
                </a:lnTo>
                <a:lnTo>
                  <a:pt x="175064" y="1906985"/>
                </a:lnTo>
                <a:lnTo>
                  <a:pt x="172663" y="1905001"/>
                </a:lnTo>
                <a:lnTo>
                  <a:pt x="171062" y="1903017"/>
                </a:lnTo>
                <a:lnTo>
                  <a:pt x="169862" y="1901032"/>
                </a:lnTo>
                <a:lnTo>
                  <a:pt x="169862" y="1898651"/>
                </a:lnTo>
                <a:lnTo>
                  <a:pt x="169862" y="1896270"/>
                </a:lnTo>
                <a:lnTo>
                  <a:pt x="170662" y="1893888"/>
                </a:lnTo>
                <a:lnTo>
                  <a:pt x="171863" y="1890713"/>
                </a:lnTo>
                <a:lnTo>
                  <a:pt x="173864" y="1888332"/>
                </a:lnTo>
                <a:lnTo>
                  <a:pt x="177865" y="1882379"/>
                </a:lnTo>
                <a:lnTo>
                  <a:pt x="183868" y="1876426"/>
                </a:lnTo>
                <a:lnTo>
                  <a:pt x="190271" y="1870870"/>
                </a:lnTo>
                <a:lnTo>
                  <a:pt x="197074" y="1864916"/>
                </a:lnTo>
                <a:lnTo>
                  <a:pt x="203877" y="1860154"/>
                </a:lnTo>
                <a:lnTo>
                  <a:pt x="210279" y="1855391"/>
                </a:lnTo>
                <a:lnTo>
                  <a:pt x="220284" y="1848644"/>
                </a:lnTo>
                <a:lnTo>
                  <a:pt x="224686" y="1846263"/>
                </a:lnTo>
                <a:close/>
                <a:moveTo>
                  <a:pt x="1862137" y="1284288"/>
                </a:moveTo>
                <a:lnTo>
                  <a:pt x="1861739" y="1287447"/>
                </a:lnTo>
                <a:lnTo>
                  <a:pt x="1860144" y="1296135"/>
                </a:lnTo>
                <a:lnTo>
                  <a:pt x="1858151" y="1308772"/>
                </a:lnTo>
                <a:lnTo>
                  <a:pt x="1856557" y="1315880"/>
                </a:lnTo>
                <a:lnTo>
                  <a:pt x="1854564" y="1322988"/>
                </a:lnTo>
                <a:lnTo>
                  <a:pt x="1852172" y="1330097"/>
                </a:lnTo>
                <a:lnTo>
                  <a:pt x="1849781" y="1337205"/>
                </a:lnTo>
                <a:lnTo>
                  <a:pt x="1846194" y="1343918"/>
                </a:lnTo>
                <a:lnTo>
                  <a:pt x="1843005" y="1350237"/>
                </a:lnTo>
                <a:lnTo>
                  <a:pt x="1838620" y="1355370"/>
                </a:lnTo>
                <a:lnTo>
                  <a:pt x="1836627" y="1357345"/>
                </a:lnTo>
                <a:lnTo>
                  <a:pt x="1834634" y="1359714"/>
                </a:lnTo>
                <a:lnTo>
                  <a:pt x="1831844" y="1361294"/>
                </a:lnTo>
                <a:lnTo>
                  <a:pt x="1829453" y="1362478"/>
                </a:lnTo>
                <a:lnTo>
                  <a:pt x="1826264" y="1363268"/>
                </a:lnTo>
                <a:lnTo>
                  <a:pt x="1823474" y="1363663"/>
                </a:lnTo>
                <a:lnTo>
                  <a:pt x="1820285" y="1363663"/>
                </a:lnTo>
                <a:lnTo>
                  <a:pt x="1816698" y="1363663"/>
                </a:lnTo>
                <a:lnTo>
                  <a:pt x="1814306" y="1363268"/>
                </a:lnTo>
                <a:lnTo>
                  <a:pt x="1811117" y="1362873"/>
                </a:lnTo>
                <a:lnTo>
                  <a:pt x="1809124" y="1362084"/>
                </a:lnTo>
                <a:lnTo>
                  <a:pt x="1807131" y="1361294"/>
                </a:lnTo>
                <a:lnTo>
                  <a:pt x="1805138" y="1360109"/>
                </a:lnTo>
                <a:lnTo>
                  <a:pt x="1803544" y="1358135"/>
                </a:lnTo>
                <a:lnTo>
                  <a:pt x="1802348" y="1356555"/>
                </a:lnTo>
                <a:lnTo>
                  <a:pt x="1801153" y="1354975"/>
                </a:lnTo>
                <a:lnTo>
                  <a:pt x="1800355" y="1353001"/>
                </a:lnTo>
                <a:lnTo>
                  <a:pt x="1799558" y="1350237"/>
                </a:lnTo>
                <a:lnTo>
                  <a:pt x="1798362" y="1345498"/>
                </a:lnTo>
                <a:lnTo>
                  <a:pt x="1797964" y="1339969"/>
                </a:lnTo>
                <a:lnTo>
                  <a:pt x="1797565" y="1334835"/>
                </a:lnTo>
                <a:lnTo>
                  <a:pt x="1796369" y="1330886"/>
                </a:lnTo>
                <a:lnTo>
                  <a:pt x="1795971" y="1329702"/>
                </a:lnTo>
                <a:lnTo>
                  <a:pt x="1795174" y="1328912"/>
                </a:lnTo>
                <a:lnTo>
                  <a:pt x="1794376" y="1328122"/>
                </a:lnTo>
                <a:lnTo>
                  <a:pt x="1793579" y="1328122"/>
                </a:lnTo>
                <a:lnTo>
                  <a:pt x="1791985" y="1328122"/>
                </a:lnTo>
                <a:lnTo>
                  <a:pt x="1791188" y="1328517"/>
                </a:lnTo>
                <a:lnTo>
                  <a:pt x="1790390" y="1328912"/>
                </a:lnTo>
                <a:lnTo>
                  <a:pt x="1789992" y="1329702"/>
                </a:lnTo>
                <a:lnTo>
                  <a:pt x="1788796" y="1332071"/>
                </a:lnTo>
                <a:lnTo>
                  <a:pt x="1788398" y="1336020"/>
                </a:lnTo>
                <a:lnTo>
                  <a:pt x="1787999" y="1337995"/>
                </a:lnTo>
                <a:lnTo>
                  <a:pt x="1787600" y="1340759"/>
                </a:lnTo>
                <a:lnTo>
                  <a:pt x="1785209" y="1346288"/>
                </a:lnTo>
                <a:lnTo>
                  <a:pt x="1782020" y="1351816"/>
                </a:lnTo>
                <a:lnTo>
                  <a:pt x="1778034" y="1356950"/>
                </a:lnTo>
                <a:lnTo>
                  <a:pt x="1776440" y="1358529"/>
                </a:lnTo>
                <a:lnTo>
                  <a:pt x="1774845" y="1360504"/>
                </a:lnTo>
                <a:lnTo>
                  <a:pt x="1773251" y="1361294"/>
                </a:lnTo>
                <a:lnTo>
                  <a:pt x="1771657" y="1361294"/>
                </a:lnTo>
                <a:lnTo>
                  <a:pt x="1770859" y="1360899"/>
                </a:lnTo>
                <a:lnTo>
                  <a:pt x="1770062" y="1358924"/>
                </a:lnTo>
                <a:lnTo>
                  <a:pt x="1770062" y="1356555"/>
                </a:lnTo>
                <a:lnTo>
                  <a:pt x="1770062" y="1353396"/>
                </a:lnTo>
                <a:lnTo>
                  <a:pt x="1772454" y="1335230"/>
                </a:lnTo>
                <a:lnTo>
                  <a:pt x="1774048" y="1326148"/>
                </a:lnTo>
                <a:lnTo>
                  <a:pt x="1775643" y="1317460"/>
                </a:lnTo>
                <a:lnTo>
                  <a:pt x="1778034" y="1309957"/>
                </a:lnTo>
                <a:lnTo>
                  <a:pt x="1779628" y="1306797"/>
                </a:lnTo>
                <a:lnTo>
                  <a:pt x="1781223" y="1303638"/>
                </a:lnTo>
                <a:lnTo>
                  <a:pt x="1782817" y="1301269"/>
                </a:lnTo>
                <a:lnTo>
                  <a:pt x="1784810" y="1299689"/>
                </a:lnTo>
                <a:lnTo>
                  <a:pt x="1787202" y="1298110"/>
                </a:lnTo>
                <a:lnTo>
                  <a:pt x="1789593" y="1297715"/>
                </a:lnTo>
                <a:lnTo>
                  <a:pt x="1862137" y="1284288"/>
                </a:lnTo>
                <a:close/>
                <a:moveTo>
                  <a:pt x="42862" y="1284288"/>
                </a:moveTo>
                <a:lnTo>
                  <a:pt x="114155" y="1297983"/>
                </a:lnTo>
                <a:lnTo>
                  <a:pt x="116114" y="1298386"/>
                </a:lnTo>
                <a:lnTo>
                  <a:pt x="118073" y="1299595"/>
                </a:lnTo>
                <a:lnTo>
                  <a:pt x="120423" y="1301609"/>
                </a:lnTo>
                <a:lnTo>
                  <a:pt x="121990" y="1303623"/>
                </a:lnTo>
                <a:lnTo>
                  <a:pt x="123557" y="1306845"/>
                </a:lnTo>
                <a:lnTo>
                  <a:pt x="125124" y="1310067"/>
                </a:lnTo>
                <a:lnTo>
                  <a:pt x="127474" y="1318123"/>
                </a:lnTo>
                <a:lnTo>
                  <a:pt x="129433" y="1326985"/>
                </a:lnTo>
                <a:lnTo>
                  <a:pt x="130608" y="1335847"/>
                </a:lnTo>
                <a:lnTo>
                  <a:pt x="133350" y="1354376"/>
                </a:lnTo>
                <a:lnTo>
                  <a:pt x="133350" y="1358001"/>
                </a:lnTo>
                <a:lnTo>
                  <a:pt x="132958" y="1360820"/>
                </a:lnTo>
                <a:lnTo>
                  <a:pt x="132566" y="1362029"/>
                </a:lnTo>
                <a:lnTo>
                  <a:pt x="131000" y="1362834"/>
                </a:lnTo>
                <a:lnTo>
                  <a:pt x="129824" y="1362432"/>
                </a:lnTo>
                <a:lnTo>
                  <a:pt x="128257" y="1361626"/>
                </a:lnTo>
                <a:lnTo>
                  <a:pt x="126691" y="1360418"/>
                </a:lnTo>
                <a:lnTo>
                  <a:pt x="124732" y="1358001"/>
                </a:lnTo>
                <a:lnTo>
                  <a:pt x="121598" y="1353167"/>
                </a:lnTo>
                <a:lnTo>
                  <a:pt x="118073" y="1347528"/>
                </a:lnTo>
                <a:lnTo>
                  <a:pt x="116114" y="1341486"/>
                </a:lnTo>
                <a:lnTo>
                  <a:pt x="115331" y="1339069"/>
                </a:lnTo>
                <a:lnTo>
                  <a:pt x="115331" y="1336652"/>
                </a:lnTo>
                <a:lnTo>
                  <a:pt x="114939" y="1333430"/>
                </a:lnTo>
                <a:lnTo>
                  <a:pt x="113764" y="1330610"/>
                </a:lnTo>
                <a:lnTo>
                  <a:pt x="112980" y="1329805"/>
                </a:lnTo>
                <a:lnTo>
                  <a:pt x="111805" y="1328999"/>
                </a:lnTo>
                <a:lnTo>
                  <a:pt x="111022" y="1328596"/>
                </a:lnTo>
                <a:lnTo>
                  <a:pt x="110238" y="1328596"/>
                </a:lnTo>
                <a:lnTo>
                  <a:pt x="109455" y="1328999"/>
                </a:lnTo>
                <a:lnTo>
                  <a:pt x="108671" y="1329402"/>
                </a:lnTo>
                <a:lnTo>
                  <a:pt x="107888" y="1330610"/>
                </a:lnTo>
                <a:lnTo>
                  <a:pt x="107104" y="1332221"/>
                </a:lnTo>
                <a:lnTo>
                  <a:pt x="106321" y="1335444"/>
                </a:lnTo>
                <a:lnTo>
                  <a:pt x="105929" y="1341083"/>
                </a:lnTo>
                <a:lnTo>
                  <a:pt x="105146" y="1346722"/>
                </a:lnTo>
                <a:lnTo>
                  <a:pt x="104362" y="1351556"/>
                </a:lnTo>
                <a:lnTo>
                  <a:pt x="103579" y="1353973"/>
                </a:lnTo>
                <a:lnTo>
                  <a:pt x="102795" y="1355987"/>
                </a:lnTo>
                <a:lnTo>
                  <a:pt x="101620" y="1358001"/>
                </a:lnTo>
                <a:lnTo>
                  <a:pt x="100445" y="1360015"/>
                </a:lnTo>
                <a:lnTo>
                  <a:pt x="98487" y="1361223"/>
                </a:lnTo>
                <a:lnTo>
                  <a:pt x="96920" y="1362432"/>
                </a:lnTo>
                <a:lnTo>
                  <a:pt x="94961" y="1363237"/>
                </a:lnTo>
                <a:lnTo>
                  <a:pt x="92611" y="1364043"/>
                </a:lnTo>
                <a:lnTo>
                  <a:pt x="89869" y="1364848"/>
                </a:lnTo>
                <a:lnTo>
                  <a:pt x="87127" y="1365251"/>
                </a:lnTo>
                <a:lnTo>
                  <a:pt x="80467" y="1364848"/>
                </a:lnTo>
                <a:lnTo>
                  <a:pt x="77725" y="1364446"/>
                </a:lnTo>
                <a:lnTo>
                  <a:pt x="74983" y="1363640"/>
                </a:lnTo>
                <a:lnTo>
                  <a:pt x="72633" y="1362432"/>
                </a:lnTo>
                <a:lnTo>
                  <a:pt x="69891" y="1360820"/>
                </a:lnTo>
                <a:lnTo>
                  <a:pt x="67932" y="1358806"/>
                </a:lnTo>
                <a:lnTo>
                  <a:pt x="65190" y="1356792"/>
                </a:lnTo>
                <a:lnTo>
                  <a:pt x="61665" y="1351153"/>
                </a:lnTo>
                <a:lnTo>
                  <a:pt x="57747" y="1345111"/>
                </a:lnTo>
                <a:lnTo>
                  <a:pt x="55005" y="1338263"/>
                </a:lnTo>
                <a:lnTo>
                  <a:pt x="52655" y="1331013"/>
                </a:lnTo>
                <a:lnTo>
                  <a:pt x="49913" y="1323360"/>
                </a:lnTo>
                <a:lnTo>
                  <a:pt x="48346" y="1316109"/>
                </a:lnTo>
                <a:lnTo>
                  <a:pt x="46779" y="1308859"/>
                </a:lnTo>
                <a:lnTo>
                  <a:pt x="44037" y="1296372"/>
                </a:lnTo>
                <a:lnTo>
                  <a:pt x="43254" y="1287511"/>
                </a:lnTo>
                <a:lnTo>
                  <a:pt x="42862" y="1284288"/>
                </a:lnTo>
                <a:close/>
                <a:moveTo>
                  <a:pt x="1298517" y="998258"/>
                </a:moveTo>
                <a:lnTo>
                  <a:pt x="1247697" y="1005006"/>
                </a:lnTo>
                <a:lnTo>
                  <a:pt x="970168" y="1039940"/>
                </a:lnTo>
                <a:lnTo>
                  <a:pt x="956272" y="1045895"/>
                </a:lnTo>
                <a:lnTo>
                  <a:pt x="928877" y="1057010"/>
                </a:lnTo>
                <a:lnTo>
                  <a:pt x="879644" y="1076859"/>
                </a:lnTo>
                <a:lnTo>
                  <a:pt x="925700" y="1070905"/>
                </a:lnTo>
                <a:lnTo>
                  <a:pt x="946743" y="1068523"/>
                </a:lnTo>
                <a:lnTo>
                  <a:pt x="1317972" y="1020885"/>
                </a:lnTo>
                <a:lnTo>
                  <a:pt x="1314399" y="1016122"/>
                </a:lnTo>
                <a:lnTo>
                  <a:pt x="1298517" y="998258"/>
                </a:lnTo>
                <a:close/>
                <a:moveTo>
                  <a:pt x="1085309" y="949429"/>
                </a:moveTo>
                <a:lnTo>
                  <a:pt x="951111" y="956178"/>
                </a:lnTo>
                <a:lnTo>
                  <a:pt x="912995" y="958163"/>
                </a:lnTo>
                <a:lnTo>
                  <a:pt x="891952" y="958957"/>
                </a:lnTo>
                <a:lnTo>
                  <a:pt x="653731" y="981585"/>
                </a:lnTo>
                <a:lnTo>
                  <a:pt x="641819" y="988730"/>
                </a:lnTo>
                <a:lnTo>
                  <a:pt x="569956" y="1031207"/>
                </a:lnTo>
                <a:lnTo>
                  <a:pt x="947934" y="971263"/>
                </a:lnTo>
                <a:lnTo>
                  <a:pt x="990814" y="964515"/>
                </a:lnTo>
                <a:lnTo>
                  <a:pt x="999549" y="962927"/>
                </a:lnTo>
                <a:lnTo>
                  <a:pt x="1085309" y="949429"/>
                </a:lnTo>
                <a:close/>
                <a:moveTo>
                  <a:pt x="606483" y="818030"/>
                </a:moveTo>
                <a:lnTo>
                  <a:pt x="609660" y="823191"/>
                </a:lnTo>
                <a:lnTo>
                  <a:pt x="612836" y="831527"/>
                </a:lnTo>
                <a:lnTo>
                  <a:pt x="621174" y="852964"/>
                </a:lnTo>
                <a:lnTo>
                  <a:pt x="619188" y="828351"/>
                </a:lnTo>
                <a:lnTo>
                  <a:pt x="606483" y="818030"/>
                </a:lnTo>
                <a:close/>
                <a:moveTo>
                  <a:pt x="1283033" y="812472"/>
                </a:moveTo>
                <a:lnTo>
                  <a:pt x="1282239" y="812869"/>
                </a:lnTo>
                <a:lnTo>
                  <a:pt x="1281445" y="814060"/>
                </a:lnTo>
                <a:lnTo>
                  <a:pt x="1273504" y="824381"/>
                </a:lnTo>
                <a:lnTo>
                  <a:pt x="1265960" y="835100"/>
                </a:lnTo>
                <a:lnTo>
                  <a:pt x="1263578" y="838276"/>
                </a:lnTo>
                <a:lnTo>
                  <a:pt x="1256034" y="951811"/>
                </a:lnTo>
                <a:lnTo>
                  <a:pt x="1261990" y="924023"/>
                </a:lnTo>
                <a:lnTo>
                  <a:pt x="1268342" y="897425"/>
                </a:lnTo>
                <a:lnTo>
                  <a:pt x="1279062" y="850185"/>
                </a:lnTo>
                <a:lnTo>
                  <a:pt x="1282239" y="832321"/>
                </a:lnTo>
                <a:lnTo>
                  <a:pt x="1283430" y="825175"/>
                </a:lnTo>
                <a:lnTo>
                  <a:pt x="1284621" y="819618"/>
                </a:lnTo>
                <a:lnTo>
                  <a:pt x="1284621" y="815251"/>
                </a:lnTo>
                <a:lnTo>
                  <a:pt x="1283827" y="812869"/>
                </a:lnTo>
                <a:lnTo>
                  <a:pt x="1283430" y="812472"/>
                </a:lnTo>
                <a:lnTo>
                  <a:pt x="1283033" y="812472"/>
                </a:lnTo>
                <a:close/>
                <a:moveTo>
                  <a:pt x="266522" y="615950"/>
                </a:moveTo>
                <a:lnTo>
                  <a:pt x="270489" y="616347"/>
                </a:lnTo>
                <a:lnTo>
                  <a:pt x="273661" y="619521"/>
                </a:lnTo>
                <a:lnTo>
                  <a:pt x="344258" y="879386"/>
                </a:lnTo>
                <a:lnTo>
                  <a:pt x="345448" y="868674"/>
                </a:lnTo>
                <a:lnTo>
                  <a:pt x="370434" y="687760"/>
                </a:lnTo>
                <a:lnTo>
                  <a:pt x="364485" y="673081"/>
                </a:lnTo>
                <a:lnTo>
                  <a:pt x="370831" y="674271"/>
                </a:lnTo>
                <a:lnTo>
                  <a:pt x="377573" y="675858"/>
                </a:lnTo>
                <a:lnTo>
                  <a:pt x="383919" y="676255"/>
                </a:lnTo>
                <a:lnTo>
                  <a:pt x="390265" y="676652"/>
                </a:lnTo>
                <a:lnTo>
                  <a:pt x="396214" y="676255"/>
                </a:lnTo>
                <a:lnTo>
                  <a:pt x="402957" y="675858"/>
                </a:lnTo>
                <a:lnTo>
                  <a:pt x="409699" y="674668"/>
                </a:lnTo>
                <a:lnTo>
                  <a:pt x="416045" y="673478"/>
                </a:lnTo>
                <a:lnTo>
                  <a:pt x="412872" y="683793"/>
                </a:lnTo>
                <a:lnTo>
                  <a:pt x="409699" y="694108"/>
                </a:lnTo>
                <a:lnTo>
                  <a:pt x="407716" y="704820"/>
                </a:lnTo>
                <a:lnTo>
                  <a:pt x="406526" y="716326"/>
                </a:lnTo>
                <a:lnTo>
                  <a:pt x="406129" y="724657"/>
                </a:lnTo>
                <a:lnTo>
                  <a:pt x="405733" y="734973"/>
                </a:lnTo>
                <a:lnTo>
                  <a:pt x="405733" y="746875"/>
                </a:lnTo>
                <a:lnTo>
                  <a:pt x="406526" y="759967"/>
                </a:lnTo>
                <a:lnTo>
                  <a:pt x="407319" y="774250"/>
                </a:lnTo>
                <a:lnTo>
                  <a:pt x="408509" y="789326"/>
                </a:lnTo>
                <a:lnTo>
                  <a:pt x="412079" y="823049"/>
                </a:lnTo>
                <a:lnTo>
                  <a:pt x="416045" y="859549"/>
                </a:lnTo>
                <a:lnTo>
                  <a:pt x="421597" y="897636"/>
                </a:lnTo>
                <a:lnTo>
                  <a:pt x="427546" y="936914"/>
                </a:lnTo>
                <a:lnTo>
                  <a:pt x="433496" y="976191"/>
                </a:lnTo>
                <a:lnTo>
                  <a:pt x="445791" y="1051175"/>
                </a:lnTo>
                <a:lnTo>
                  <a:pt x="456896" y="1114257"/>
                </a:lnTo>
                <a:lnTo>
                  <a:pt x="468398" y="1176546"/>
                </a:lnTo>
                <a:lnTo>
                  <a:pt x="469587" y="1181703"/>
                </a:lnTo>
                <a:lnTo>
                  <a:pt x="471967" y="1187258"/>
                </a:lnTo>
                <a:lnTo>
                  <a:pt x="474347" y="1192415"/>
                </a:lnTo>
                <a:lnTo>
                  <a:pt x="477123" y="1197573"/>
                </a:lnTo>
                <a:lnTo>
                  <a:pt x="481089" y="1201937"/>
                </a:lnTo>
                <a:lnTo>
                  <a:pt x="485055" y="1206301"/>
                </a:lnTo>
                <a:lnTo>
                  <a:pt x="489418" y="1210269"/>
                </a:lnTo>
                <a:lnTo>
                  <a:pt x="494177" y="1213046"/>
                </a:lnTo>
                <a:lnTo>
                  <a:pt x="500920" y="1217410"/>
                </a:lnTo>
                <a:lnTo>
                  <a:pt x="508059" y="1220187"/>
                </a:lnTo>
                <a:lnTo>
                  <a:pt x="515594" y="1222964"/>
                </a:lnTo>
                <a:lnTo>
                  <a:pt x="523527" y="1225345"/>
                </a:lnTo>
                <a:lnTo>
                  <a:pt x="531459" y="1227329"/>
                </a:lnTo>
                <a:lnTo>
                  <a:pt x="540581" y="1228519"/>
                </a:lnTo>
                <a:lnTo>
                  <a:pt x="549306" y="1228915"/>
                </a:lnTo>
                <a:lnTo>
                  <a:pt x="558428" y="1229312"/>
                </a:lnTo>
                <a:lnTo>
                  <a:pt x="566757" y="1229312"/>
                </a:lnTo>
                <a:lnTo>
                  <a:pt x="574689" y="1228519"/>
                </a:lnTo>
                <a:lnTo>
                  <a:pt x="583018" y="1228122"/>
                </a:lnTo>
                <a:lnTo>
                  <a:pt x="590950" y="1226932"/>
                </a:lnTo>
                <a:lnTo>
                  <a:pt x="595313" y="1274937"/>
                </a:lnTo>
                <a:lnTo>
                  <a:pt x="591347" y="1282476"/>
                </a:lnTo>
                <a:lnTo>
                  <a:pt x="588174" y="1290410"/>
                </a:lnTo>
                <a:lnTo>
                  <a:pt x="585398" y="1298742"/>
                </a:lnTo>
                <a:lnTo>
                  <a:pt x="583018" y="1306677"/>
                </a:lnTo>
                <a:lnTo>
                  <a:pt x="581432" y="1314612"/>
                </a:lnTo>
                <a:lnTo>
                  <a:pt x="579845" y="1322150"/>
                </a:lnTo>
                <a:lnTo>
                  <a:pt x="577466" y="1336829"/>
                </a:lnTo>
                <a:lnTo>
                  <a:pt x="573896" y="1342780"/>
                </a:lnTo>
                <a:lnTo>
                  <a:pt x="540581" y="1790304"/>
                </a:lnTo>
                <a:lnTo>
                  <a:pt x="537011" y="1789908"/>
                </a:lnTo>
                <a:lnTo>
                  <a:pt x="448170" y="1789908"/>
                </a:lnTo>
                <a:lnTo>
                  <a:pt x="444997" y="1789908"/>
                </a:lnTo>
                <a:lnTo>
                  <a:pt x="441428" y="1790304"/>
                </a:lnTo>
                <a:lnTo>
                  <a:pt x="434685" y="1792288"/>
                </a:lnTo>
                <a:lnTo>
                  <a:pt x="390265" y="1442759"/>
                </a:lnTo>
                <a:lnTo>
                  <a:pt x="383919" y="1443156"/>
                </a:lnTo>
                <a:lnTo>
                  <a:pt x="377970" y="1443553"/>
                </a:lnTo>
                <a:lnTo>
                  <a:pt x="373607" y="1443156"/>
                </a:lnTo>
                <a:lnTo>
                  <a:pt x="369641" y="1442759"/>
                </a:lnTo>
                <a:lnTo>
                  <a:pt x="327600" y="1792288"/>
                </a:lnTo>
                <a:lnTo>
                  <a:pt x="320461" y="1790304"/>
                </a:lnTo>
                <a:lnTo>
                  <a:pt x="316892" y="1789908"/>
                </a:lnTo>
                <a:lnTo>
                  <a:pt x="312926" y="1789908"/>
                </a:lnTo>
                <a:lnTo>
                  <a:pt x="224085" y="1789908"/>
                </a:lnTo>
                <a:lnTo>
                  <a:pt x="221309" y="1790304"/>
                </a:lnTo>
                <a:lnTo>
                  <a:pt x="218532" y="1790701"/>
                </a:lnTo>
                <a:lnTo>
                  <a:pt x="187597" y="1376503"/>
                </a:lnTo>
                <a:lnTo>
                  <a:pt x="188787" y="1369759"/>
                </a:lnTo>
                <a:lnTo>
                  <a:pt x="189580" y="1363014"/>
                </a:lnTo>
                <a:lnTo>
                  <a:pt x="189977" y="1355873"/>
                </a:lnTo>
                <a:lnTo>
                  <a:pt x="189580" y="1348335"/>
                </a:lnTo>
                <a:lnTo>
                  <a:pt x="188390" y="1338416"/>
                </a:lnTo>
                <a:lnTo>
                  <a:pt x="187200" y="1327704"/>
                </a:lnTo>
                <a:lnTo>
                  <a:pt x="184821" y="1315802"/>
                </a:lnTo>
                <a:lnTo>
                  <a:pt x="182044" y="1303503"/>
                </a:lnTo>
                <a:lnTo>
                  <a:pt x="179665" y="1297552"/>
                </a:lnTo>
                <a:lnTo>
                  <a:pt x="177682" y="1291601"/>
                </a:lnTo>
                <a:lnTo>
                  <a:pt x="175302" y="1285649"/>
                </a:lnTo>
                <a:lnTo>
                  <a:pt x="172526" y="1279698"/>
                </a:lnTo>
                <a:lnTo>
                  <a:pt x="169353" y="1274144"/>
                </a:lnTo>
                <a:lnTo>
                  <a:pt x="165783" y="1268590"/>
                </a:lnTo>
                <a:lnTo>
                  <a:pt x="161817" y="1263829"/>
                </a:lnTo>
                <a:lnTo>
                  <a:pt x="157058" y="1259465"/>
                </a:lnTo>
                <a:lnTo>
                  <a:pt x="149919" y="1178133"/>
                </a:lnTo>
                <a:lnTo>
                  <a:pt x="144763" y="1121795"/>
                </a:lnTo>
                <a:lnTo>
                  <a:pt x="140004" y="1058317"/>
                </a:lnTo>
                <a:lnTo>
                  <a:pt x="124536" y="836538"/>
                </a:lnTo>
                <a:lnTo>
                  <a:pt x="118587" y="831381"/>
                </a:lnTo>
                <a:lnTo>
                  <a:pt x="113034" y="825430"/>
                </a:lnTo>
                <a:lnTo>
                  <a:pt x="112637" y="825033"/>
                </a:lnTo>
                <a:lnTo>
                  <a:pt x="111844" y="825430"/>
                </a:lnTo>
                <a:lnTo>
                  <a:pt x="111051" y="827413"/>
                </a:lnTo>
                <a:lnTo>
                  <a:pt x="110654" y="831381"/>
                </a:lnTo>
                <a:lnTo>
                  <a:pt x="110258" y="836142"/>
                </a:lnTo>
                <a:lnTo>
                  <a:pt x="110258" y="851614"/>
                </a:lnTo>
                <a:lnTo>
                  <a:pt x="110258" y="871452"/>
                </a:lnTo>
                <a:lnTo>
                  <a:pt x="111051" y="925012"/>
                </a:lnTo>
                <a:lnTo>
                  <a:pt x="113827" y="990474"/>
                </a:lnTo>
                <a:lnTo>
                  <a:pt x="116603" y="1061491"/>
                </a:lnTo>
                <a:lnTo>
                  <a:pt x="119776" y="1131317"/>
                </a:lnTo>
                <a:lnTo>
                  <a:pt x="122949" y="1194002"/>
                </a:lnTo>
                <a:lnTo>
                  <a:pt x="126519" y="1243595"/>
                </a:lnTo>
                <a:lnTo>
                  <a:pt x="124536" y="1243198"/>
                </a:lnTo>
                <a:lnTo>
                  <a:pt x="122553" y="1242801"/>
                </a:lnTo>
                <a:lnTo>
                  <a:pt x="52353" y="1229312"/>
                </a:lnTo>
                <a:lnTo>
                  <a:pt x="47197" y="1228915"/>
                </a:lnTo>
                <a:lnTo>
                  <a:pt x="42041" y="1228519"/>
                </a:lnTo>
                <a:lnTo>
                  <a:pt x="36091" y="1228915"/>
                </a:lnTo>
                <a:lnTo>
                  <a:pt x="30539" y="1229709"/>
                </a:lnTo>
                <a:lnTo>
                  <a:pt x="27763" y="1205508"/>
                </a:lnTo>
                <a:lnTo>
                  <a:pt x="24590" y="1176942"/>
                </a:lnTo>
                <a:lnTo>
                  <a:pt x="21417" y="1145203"/>
                </a:lnTo>
                <a:lnTo>
                  <a:pt x="18244" y="1110290"/>
                </a:lnTo>
                <a:lnTo>
                  <a:pt x="12295" y="1036099"/>
                </a:lnTo>
                <a:lnTo>
                  <a:pt x="7139" y="959925"/>
                </a:lnTo>
                <a:lnTo>
                  <a:pt x="3173" y="887321"/>
                </a:lnTo>
                <a:lnTo>
                  <a:pt x="1586" y="853995"/>
                </a:lnTo>
                <a:lnTo>
                  <a:pt x="793" y="824636"/>
                </a:lnTo>
                <a:lnTo>
                  <a:pt x="0" y="798848"/>
                </a:lnTo>
                <a:lnTo>
                  <a:pt x="0" y="777424"/>
                </a:lnTo>
                <a:lnTo>
                  <a:pt x="396" y="761554"/>
                </a:lnTo>
                <a:lnTo>
                  <a:pt x="793" y="755603"/>
                </a:lnTo>
                <a:lnTo>
                  <a:pt x="1190" y="752032"/>
                </a:lnTo>
                <a:lnTo>
                  <a:pt x="1983" y="744494"/>
                </a:lnTo>
                <a:lnTo>
                  <a:pt x="3569" y="737353"/>
                </a:lnTo>
                <a:lnTo>
                  <a:pt x="5949" y="730608"/>
                </a:lnTo>
                <a:lnTo>
                  <a:pt x="8725" y="723864"/>
                </a:lnTo>
                <a:lnTo>
                  <a:pt x="12691" y="717516"/>
                </a:lnTo>
                <a:lnTo>
                  <a:pt x="16658" y="711168"/>
                </a:lnTo>
                <a:lnTo>
                  <a:pt x="21813" y="705217"/>
                </a:lnTo>
                <a:lnTo>
                  <a:pt x="27763" y="699266"/>
                </a:lnTo>
                <a:lnTo>
                  <a:pt x="33712" y="693711"/>
                </a:lnTo>
                <a:lnTo>
                  <a:pt x="40454" y="688157"/>
                </a:lnTo>
                <a:lnTo>
                  <a:pt x="47593" y="683396"/>
                </a:lnTo>
                <a:lnTo>
                  <a:pt x="55525" y="678239"/>
                </a:lnTo>
                <a:lnTo>
                  <a:pt x="63458" y="673478"/>
                </a:lnTo>
                <a:lnTo>
                  <a:pt x="72183" y="669113"/>
                </a:lnTo>
                <a:lnTo>
                  <a:pt x="81305" y="664353"/>
                </a:lnTo>
                <a:lnTo>
                  <a:pt x="90427" y="659988"/>
                </a:lnTo>
                <a:lnTo>
                  <a:pt x="99946" y="656418"/>
                </a:lnTo>
                <a:lnTo>
                  <a:pt x="109861" y="652450"/>
                </a:lnTo>
                <a:lnTo>
                  <a:pt x="130485" y="645309"/>
                </a:lnTo>
                <a:lnTo>
                  <a:pt x="151902" y="638564"/>
                </a:lnTo>
                <a:lnTo>
                  <a:pt x="174112" y="633010"/>
                </a:lnTo>
                <a:lnTo>
                  <a:pt x="196322" y="627456"/>
                </a:lnTo>
                <a:lnTo>
                  <a:pt x="218532" y="623488"/>
                </a:lnTo>
                <a:lnTo>
                  <a:pt x="241139" y="619521"/>
                </a:lnTo>
                <a:lnTo>
                  <a:pt x="262953" y="616347"/>
                </a:lnTo>
                <a:lnTo>
                  <a:pt x="266522" y="615950"/>
                </a:lnTo>
                <a:close/>
                <a:moveTo>
                  <a:pt x="1664891" y="614363"/>
                </a:moveTo>
                <a:lnTo>
                  <a:pt x="1675210" y="614363"/>
                </a:lnTo>
                <a:lnTo>
                  <a:pt x="1686322" y="614760"/>
                </a:lnTo>
                <a:lnTo>
                  <a:pt x="1697038" y="615554"/>
                </a:lnTo>
                <a:lnTo>
                  <a:pt x="1707754" y="617142"/>
                </a:lnTo>
                <a:lnTo>
                  <a:pt x="1718866" y="619127"/>
                </a:lnTo>
                <a:lnTo>
                  <a:pt x="1729582" y="621906"/>
                </a:lnTo>
                <a:lnTo>
                  <a:pt x="1740297" y="624288"/>
                </a:lnTo>
                <a:lnTo>
                  <a:pt x="1750616" y="627861"/>
                </a:lnTo>
                <a:lnTo>
                  <a:pt x="1761729" y="631435"/>
                </a:lnTo>
                <a:lnTo>
                  <a:pt x="1772047" y="635405"/>
                </a:lnTo>
                <a:lnTo>
                  <a:pt x="1782366" y="638978"/>
                </a:lnTo>
                <a:lnTo>
                  <a:pt x="1792288" y="643742"/>
                </a:lnTo>
                <a:lnTo>
                  <a:pt x="1802210" y="648506"/>
                </a:lnTo>
                <a:lnTo>
                  <a:pt x="1821260" y="657637"/>
                </a:lnTo>
                <a:lnTo>
                  <a:pt x="1838326" y="667562"/>
                </a:lnTo>
                <a:lnTo>
                  <a:pt x="1854994" y="677885"/>
                </a:lnTo>
                <a:lnTo>
                  <a:pt x="1869282" y="687810"/>
                </a:lnTo>
                <a:lnTo>
                  <a:pt x="1881982" y="697338"/>
                </a:lnTo>
                <a:lnTo>
                  <a:pt x="1892301" y="706072"/>
                </a:lnTo>
                <a:lnTo>
                  <a:pt x="1900635" y="714012"/>
                </a:lnTo>
                <a:lnTo>
                  <a:pt x="1903810" y="717585"/>
                </a:lnTo>
                <a:lnTo>
                  <a:pt x="1905794" y="720761"/>
                </a:lnTo>
                <a:lnTo>
                  <a:pt x="1907779" y="723541"/>
                </a:lnTo>
                <a:lnTo>
                  <a:pt x="1908969" y="725923"/>
                </a:lnTo>
                <a:lnTo>
                  <a:pt x="1909366" y="730290"/>
                </a:lnTo>
                <a:lnTo>
                  <a:pt x="1909763" y="735848"/>
                </a:lnTo>
                <a:lnTo>
                  <a:pt x="1909763" y="752125"/>
                </a:lnTo>
                <a:lnTo>
                  <a:pt x="1908969" y="773961"/>
                </a:lnTo>
                <a:lnTo>
                  <a:pt x="1907779" y="800957"/>
                </a:lnTo>
                <a:lnTo>
                  <a:pt x="1905794" y="832321"/>
                </a:lnTo>
                <a:lnTo>
                  <a:pt x="1903413" y="866861"/>
                </a:lnTo>
                <a:lnTo>
                  <a:pt x="1897460" y="942689"/>
                </a:lnTo>
                <a:lnTo>
                  <a:pt x="1890316" y="1022885"/>
                </a:lnTo>
                <a:lnTo>
                  <a:pt x="1882379" y="1101096"/>
                </a:lnTo>
                <a:lnTo>
                  <a:pt x="1878410" y="1137621"/>
                </a:lnTo>
                <a:lnTo>
                  <a:pt x="1874838" y="1171366"/>
                </a:lnTo>
                <a:lnTo>
                  <a:pt x="1870869" y="1201539"/>
                </a:lnTo>
                <a:lnTo>
                  <a:pt x="1867298" y="1227345"/>
                </a:lnTo>
                <a:lnTo>
                  <a:pt x="1863726" y="1226948"/>
                </a:lnTo>
                <a:lnTo>
                  <a:pt x="1860948" y="1226948"/>
                </a:lnTo>
                <a:lnTo>
                  <a:pt x="1855391" y="1226948"/>
                </a:lnTo>
                <a:lnTo>
                  <a:pt x="1850232" y="1227742"/>
                </a:lnTo>
                <a:lnTo>
                  <a:pt x="1784351" y="1240049"/>
                </a:lnTo>
                <a:lnTo>
                  <a:pt x="1786732" y="1190026"/>
                </a:lnTo>
                <a:lnTo>
                  <a:pt x="1788716" y="1126504"/>
                </a:lnTo>
                <a:lnTo>
                  <a:pt x="1789907" y="1056631"/>
                </a:lnTo>
                <a:lnTo>
                  <a:pt x="1790701" y="985566"/>
                </a:lnTo>
                <a:lnTo>
                  <a:pt x="1790701" y="920854"/>
                </a:lnTo>
                <a:lnTo>
                  <a:pt x="1790304" y="892666"/>
                </a:lnTo>
                <a:lnTo>
                  <a:pt x="1789907" y="868052"/>
                </a:lnTo>
                <a:lnTo>
                  <a:pt x="1789113" y="848201"/>
                </a:lnTo>
                <a:lnTo>
                  <a:pt x="1787923" y="833909"/>
                </a:lnTo>
                <a:lnTo>
                  <a:pt x="1787129" y="828748"/>
                </a:lnTo>
                <a:lnTo>
                  <a:pt x="1786335" y="825969"/>
                </a:lnTo>
                <a:lnTo>
                  <a:pt x="1785541" y="824381"/>
                </a:lnTo>
                <a:lnTo>
                  <a:pt x="1785144" y="824381"/>
                </a:lnTo>
                <a:lnTo>
                  <a:pt x="1784351" y="824778"/>
                </a:lnTo>
                <a:lnTo>
                  <a:pt x="1778398" y="832718"/>
                </a:lnTo>
                <a:lnTo>
                  <a:pt x="1772444" y="841452"/>
                </a:lnTo>
                <a:lnTo>
                  <a:pt x="1770460" y="843437"/>
                </a:lnTo>
                <a:lnTo>
                  <a:pt x="1750616" y="1136033"/>
                </a:lnTo>
                <a:lnTo>
                  <a:pt x="1743869" y="1212258"/>
                </a:lnTo>
                <a:lnTo>
                  <a:pt x="1739107" y="1264664"/>
                </a:lnTo>
                <a:lnTo>
                  <a:pt x="1735932" y="1268634"/>
                </a:lnTo>
                <a:lnTo>
                  <a:pt x="1733551" y="1272604"/>
                </a:lnTo>
                <a:lnTo>
                  <a:pt x="1731169" y="1276971"/>
                </a:lnTo>
                <a:lnTo>
                  <a:pt x="1728391" y="1281338"/>
                </a:lnTo>
                <a:lnTo>
                  <a:pt x="1724819" y="1290469"/>
                </a:lnTo>
                <a:lnTo>
                  <a:pt x="1721644" y="1300394"/>
                </a:lnTo>
                <a:lnTo>
                  <a:pt x="1718866" y="1309526"/>
                </a:lnTo>
                <a:lnTo>
                  <a:pt x="1717279" y="1319054"/>
                </a:lnTo>
                <a:lnTo>
                  <a:pt x="1715294" y="1328185"/>
                </a:lnTo>
                <a:lnTo>
                  <a:pt x="1714501" y="1336522"/>
                </a:lnTo>
                <a:lnTo>
                  <a:pt x="1710929" y="1342477"/>
                </a:lnTo>
                <a:lnTo>
                  <a:pt x="1677194" y="1790303"/>
                </a:lnTo>
                <a:lnTo>
                  <a:pt x="1674019" y="1789906"/>
                </a:lnTo>
                <a:lnTo>
                  <a:pt x="1585119" y="1789906"/>
                </a:lnTo>
                <a:lnTo>
                  <a:pt x="1581150" y="1789906"/>
                </a:lnTo>
                <a:lnTo>
                  <a:pt x="1577975" y="1790303"/>
                </a:lnTo>
                <a:lnTo>
                  <a:pt x="1571229" y="1792288"/>
                </a:lnTo>
                <a:lnTo>
                  <a:pt x="1526382" y="1442523"/>
                </a:lnTo>
                <a:lnTo>
                  <a:pt x="1520429" y="1442920"/>
                </a:lnTo>
                <a:lnTo>
                  <a:pt x="1514475" y="1443317"/>
                </a:lnTo>
                <a:lnTo>
                  <a:pt x="1510110" y="1442920"/>
                </a:lnTo>
                <a:lnTo>
                  <a:pt x="1505744" y="1442523"/>
                </a:lnTo>
                <a:lnTo>
                  <a:pt x="1464072" y="1792288"/>
                </a:lnTo>
                <a:lnTo>
                  <a:pt x="1456929" y="1790303"/>
                </a:lnTo>
                <a:lnTo>
                  <a:pt x="1453357" y="1789906"/>
                </a:lnTo>
                <a:lnTo>
                  <a:pt x="1449388" y="1789906"/>
                </a:lnTo>
                <a:lnTo>
                  <a:pt x="1360488" y="1789906"/>
                </a:lnTo>
                <a:lnTo>
                  <a:pt x="1357710" y="1790303"/>
                </a:lnTo>
                <a:lnTo>
                  <a:pt x="1354932" y="1790700"/>
                </a:lnTo>
                <a:lnTo>
                  <a:pt x="1323578" y="1376223"/>
                </a:lnTo>
                <a:lnTo>
                  <a:pt x="1325563" y="1369871"/>
                </a:lnTo>
                <a:lnTo>
                  <a:pt x="1326357" y="1362725"/>
                </a:lnTo>
                <a:lnTo>
                  <a:pt x="1326357" y="1355579"/>
                </a:lnTo>
                <a:lnTo>
                  <a:pt x="1325960" y="1348035"/>
                </a:lnTo>
                <a:lnTo>
                  <a:pt x="1324769" y="1338110"/>
                </a:lnTo>
                <a:lnTo>
                  <a:pt x="1323182" y="1327391"/>
                </a:lnTo>
                <a:lnTo>
                  <a:pt x="1321197" y="1315481"/>
                </a:lnTo>
                <a:lnTo>
                  <a:pt x="1318419" y="1303173"/>
                </a:lnTo>
                <a:lnTo>
                  <a:pt x="1316435" y="1297218"/>
                </a:lnTo>
                <a:lnTo>
                  <a:pt x="1314053" y="1291263"/>
                </a:lnTo>
                <a:lnTo>
                  <a:pt x="1312069" y="1285308"/>
                </a:lnTo>
                <a:lnTo>
                  <a:pt x="1308894" y="1279353"/>
                </a:lnTo>
                <a:lnTo>
                  <a:pt x="1305719" y="1273795"/>
                </a:lnTo>
                <a:lnTo>
                  <a:pt x="1302147" y="1268237"/>
                </a:lnTo>
                <a:lnTo>
                  <a:pt x="1298178" y="1263472"/>
                </a:lnTo>
                <a:lnTo>
                  <a:pt x="1293813" y="1259105"/>
                </a:lnTo>
                <a:lnTo>
                  <a:pt x="1292225" y="1240049"/>
                </a:lnTo>
                <a:lnTo>
                  <a:pt x="1293813" y="1217419"/>
                </a:lnTo>
                <a:lnTo>
                  <a:pt x="1305322" y="1219802"/>
                </a:lnTo>
                <a:lnTo>
                  <a:pt x="1311672" y="1220993"/>
                </a:lnTo>
                <a:lnTo>
                  <a:pt x="1317228" y="1220993"/>
                </a:lnTo>
                <a:lnTo>
                  <a:pt x="1321991" y="1220993"/>
                </a:lnTo>
                <a:lnTo>
                  <a:pt x="1326357" y="1220596"/>
                </a:lnTo>
                <a:lnTo>
                  <a:pt x="1330325" y="1219802"/>
                </a:lnTo>
                <a:lnTo>
                  <a:pt x="1334691" y="1218610"/>
                </a:lnTo>
                <a:lnTo>
                  <a:pt x="1339057" y="1217022"/>
                </a:lnTo>
                <a:lnTo>
                  <a:pt x="1342628" y="1215037"/>
                </a:lnTo>
                <a:lnTo>
                  <a:pt x="1346597" y="1213052"/>
                </a:lnTo>
                <a:lnTo>
                  <a:pt x="1350169" y="1210670"/>
                </a:lnTo>
                <a:lnTo>
                  <a:pt x="1353741" y="1207891"/>
                </a:lnTo>
                <a:lnTo>
                  <a:pt x="1356916" y="1205112"/>
                </a:lnTo>
                <a:lnTo>
                  <a:pt x="1360091" y="1201539"/>
                </a:lnTo>
                <a:lnTo>
                  <a:pt x="1362869" y="1198363"/>
                </a:lnTo>
                <a:lnTo>
                  <a:pt x="1365647" y="1194393"/>
                </a:lnTo>
                <a:lnTo>
                  <a:pt x="1367632" y="1190820"/>
                </a:lnTo>
                <a:lnTo>
                  <a:pt x="1369219" y="1186453"/>
                </a:lnTo>
                <a:lnTo>
                  <a:pt x="1370807" y="1182086"/>
                </a:lnTo>
                <a:lnTo>
                  <a:pt x="1394619" y="1110624"/>
                </a:lnTo>
                <a:lnTo>
                  <a:pt x="1417638" y="1047897"/>
                </a:lnTo>
                <a:lnTo>
                  <a:pt x="1429544" y="1016533"/>
                </a:lnTo>
                <a:lnTo>
                  <a:pt x="1440657" y="985169"/>
                </a:lnTo>
                <a:lnTo>
                  <a:pt x="1450578" y="954997"/>
                </a:lnTo>
                <a:lnTo>
                  <a:pt x="1460500" y="924427"/>
                </a:lnTo>
                <a:lnTo>
                  <a:pt x="1469629" y="895048"/>
                </a:lnTo>
                <a:lnTo>
                  <a:pt x="1477169" y="866067"/>
                </a:lnTo>
                <a:lnTo>
                  <a:pt x="1480741" y="878771"/>
                </a:lnTo>
                <a:lnTo>
                  <a:pt x="1482329" y="868052"/>
                </a:lnTo>
                <a:lnTo>
                  <a:pt x="1491854" y="796193"/>
                </a:lnTo>
                <a:lnTo>
                  <a:pt x="1493838" y="783886"/>
                </a:lnTo>
                <a:lnTo>
                  <a:pt x="1506538" y="687016"/>
                </a:lnTo>
                <a:lnTo>
                  <a:pt x="1500982" y="672326"/>
                </a:lnTo>
                <a:lnTo>
                  <a:pt x="1507729" y="673517"/>
                </a:lnTo>
                <a:lnTo>
                  <a:pt x="1514079" y="675105"/>
                </a:lnTo>
                <a:lnTo>
                  <a:pt x="1520032" y="675502"/>
                </a:lnTo>
                <a:lnTo>
                  <a:pt x="1526382" y="675899"/>
                </a:lnTo>
                <a:lnTo>
                  <a:pt x="1533922" y="675502"/>
                </a:lnTo>
                <a:lnTo>
                  <a:pt x="1541860" y="674311"/>
                </a:lnTo>
                <a:lnTo>
                  <a:pt x="1549400" y="673517"/>
                </a:lnTo>
                <a:lnTo>
                  <a:pt x="1556941" y="671929"/>
                </a:lnTo>
                <a:lnTo>
                  <a:pt x="1551385" y="690589"/>
                </a:lnTo>
                <a:lnTo>
                  <a:pt x="1573213" y="881153"/>
                </a:lnTo>
                <a:lnTo>
                  <a:pt x="1628776" y="636993"/>
                </a:lnTo>
                <a:lnTo>
                  <a:pt x="1635126" y="631832"/>
                </a:lnTo>
                <a:lnTo>
                  <a:pt x="1641476" y="626273"/>
                </a:lnTo>
                <a:lnTo>
                  <a:pt x="1647826" y="621112"/>
                </a:lnTo>
                <a:lnTo>
                  <a:pt x="1654176" y="615157"/>
                </a:lnTo>
                <a:lnTo>
                  <a:pt x="1664891" y="614363"/>
                </a:lnTo>
                <a:close/>
                <a:moveTo>
                  <a:pt x="1134938" y="547688"/>
                </a:moveTo>
                <a:lnTo>
                  <a:pt x="1149232" y="547688"/>
                </a:lnTo>
                <a:lnTo>
                  <a:pt x="1163128" y="548482"/>
                </a:lnTo>
                <a:lnTo>
                  <a:pt x="1177421" y="550070"/>
                </a:lnTo>
                <a:lnTo>
                  <a:pt x="1191317" y="552055"/>
                </a:lnTo>
                <a:lnTo>
                  <a:pt x="1205611" y="554834"/>
                </a:lnTo>
                <a:lnTo>
                  <a:pt x="1219507" y="558010"/>
                </a:lnTo>
                <a:lnTo>
                  <a:pt x="1233403" y="561979"/>
                </a:lnTo>
                <a:lnTo>
                  <a:pt x="1247300" y="566346"/>
                </a:lnTo>
                <a:lnTo>
                  <a:pt x="1261196" y="571110"/>
                </a:lnTo>
                <a:lnTo>
                  <a:pt x="1274695" y="576667"/>
                </a:lnTo>
                <a:lnTo>
                  <a:pt x="1288194" y="582225"/>
                </a:lnTo>
                <a:lnTo>
                  <a:pt x="1300899" y="588180"/>
                </a:lnTo>
                <a:lnTo>
                  <a:pt x="1313605" y="594531"/>
                </a:lnTo>
                <a:lnTo>
                  <a:pt x="1325913" y="600883"/>
                </a:lnTo>
                <a:lnTo>
                  <a:pt x="1337824" y="607632"/>
                </a:lnTo>
                <a:lnTo>
                  <a:pt x="1349338" y="614777"/>
                </a:lnTo>
                <a:lnTo>
                  <a:pt x="1360455" y="621923"/>
                </a:lnTo>
                <a:lnTo>
                  <a:pt x="1370381" y="629069"/>
                </a:lnTo>
                <a:lnTo>
                  <a:pt x="1380704" y="636214"/>
                </a:lnTo>
                <a:lnTo>
                  <a:pt x="1389836" y="643757"/>
                </a:lnTo>
                <a:lnTo>
                  <a:pt x="1398173" y="650902"/>
                </a:lnTo>
                <a:lnTo>
                  <a:pt x="1405717" y="658048"/>
                </a:lnTo>
                <a:lnTo>
                  <a:pt x="1412864" y="665590"/>
                </a:lnTo>
                <a:lnTo>
                  <a:pt x="1419216" y="672339"/>
                </a:lnTo>
                <a:lnTo>
                  <a:pt x="1425172" y="679485"/>
                </a:lnTo>
                <a:lnTo>
                  <a:pt x="1429936" y="686233"/>
                </a:lnTo>
                <a:lnTo>
                  <a:pt x="1433907" y="692982"/>
                </a:lnTo>
                <a:lnTo>
                  <a:pt x="1436289" y="699334"/>
                </a:lnTo>
                <a:lnTo>
                  <a:pt x="1438274" y="705288"/>
                </a:lnTo>
                <a:lnTo>
                  <a:pt x="1439068" y="711243"/>
                </a:lnTo>
                <a:lnTo>
                  <a:pt x="1439862" y="719182"/>
                </a:lnTo>
                <a:lnTo>
                  <a:pt x="1441053" y="727916"/>
                </a:lnTo>
                <a:lnTo>
                  <a:pt x="1441450" y="737443"/>
                </a:lnTo>
                <a:lnTo>
                  <a:pt x="1441053" y="746971"/>
                </a:lnTo>
                <a:lnTo>
                  <a:pt x="1440656" y="756895"/>
                </a:lnTo>
                <a:lnTo>
                  <a:pt x="1439465" y="766820"/>
                </a:lnTo>
                <a:lnTo>
                  <a:pt x="1438671" y="777538"/>
                </a:lnTo>
                <a:lnTo>
                  <a:pt x="1437083" y="787860"/>
                </a:lnTo>
                <a:lnTo>
                  <a:pt x="1433112" y="810090"/>
                </a:lnTo>
                <a:lnTo>
                  <a:pt x="1428348" y="833512"/>
                </a:lnTo>
                <a:lnTo>
                  <a:pt x="1422392" y="857331"/>
                </a:lnTo>
                <a:lnTo>
                  <a:pt x="1415643" y="882340"/>
                </a:lnTo>
                <a:lnTo>
                  <a:pt x="1407702" y="908144"/>
                </a:lnTo>
                <a:lnTo>
                  <a:pt x="1399761" y="933947"/>
                </a:lnTo>
                <a:lnTo>
                  <a:pt x="1390630" y="960148"/>
                </a:lnTo>
                <a:lnTo>
                  <a:pt x="1381101" y="986348"/>
                </a:lnTo>
                <a:lnTo>
                  <a:pt x="1361646" y="1039146"/>
                </a:lnTo>
                <a:lnTo>
                  <a:pt x="1342191" y="1091547"/>
                </a:lnTo>
                <a:lnTo>
                  <a:pt x="1317972" y="1165385"/>
                </a:lnTo>
                <a:lnTo>
                  <a:pt x="1242535" y="1148315"/>
                </a:lnTo>
                <a:lnTo>
                  <a:pt x="1238962" y="1207465"/>
                </a:lnTo>
                <a:lnTo>
                  <a:pt x="1232212" y="1284875"/>
                </a:lnTo>
                <a:lnTo>
                  <a:pt x="1226654" y="1344422"/>
                </a:lnTo>
                <a:lnTo>
                  <a:pt x="1221095" y="1398411"/>
                </a:lnTo>
                <a:lnTo>
                  <a:pt x="1220698" y="1403572"/>
                </a:lnTo>
                <a:lnTo>
                  <a:pt x="1218316" y="1411908"/>
                </a:lnTo>
                <a:lnTo>
                  <a:pt x="1214743" y="1420245"/>
                </a:lnTo>
                <a:lnTo>
                  <a:pt x="1211169" y="1428581"/>
                </a:lnTo>
                <a:lnTo>
                  <a:pt x="1207199" y="1436918"/>
                </a:lnTo>
                <a:lnTo>
                  <a:pt x="1203229" y="1444857"/>
                </a:lnTo>
                <a:lnTo>
                  <a:pt x="1198464" y="1452797"/>
                </a:lnTo>
                <a:lnTo>
                  <a:pt x="1193303" y="1461133"/>
                </a:lnTo>
                <a:lnTo>
                  <a:pt x="1187744" y="1469073"/>
                </a:lnTo>
                <a:lnTo>
                  <a:pt x="1141688" y="2084388"/>
                </a:lnTo>
                <a:lnTo>
                  <a:pt x="1017416" y="2084388"/>
                </a:lnTo>
                <a:lnTo>
                  <a:pt x="955478" y="1594915"/>
                </a:lnTo>
                <a:lnTo>
                  <a:pt x="947537" y="1595709"/>
                </a:lnTo>
                <a:lnTo>
                  <a:pt x="943567" y="1596503"/>
                </a:lnTo>
                <a:lnTo>
                  <a:pt x="939597" y="1596503"/>
                </a:lnTo>
                <a:lnTo>
                  <a:pt x="934435" y="1595709"/>
                </a:lnTo>
                <a:lnTo>
                  <a:pt x="928877" y="1595312"/>
                </a:lnTo>
                <a:lnTo>
                  <a:pt x="871306" y="2082006"/>
                </a:lnTo>
                <a:lnTo>
                  <a:pt x="741476" y="2084388"/>
                </a:lnTo>
                <a:lnTo>
                  <a:pt x="694625" y="1461133"/>
                </a:lnTo>
                <a:lnTo>
                  <a:pt x="685890" y="1446842"/>
                </a:lnTo>
                <a:lnTo>
                  <a:pt x="681920" y="1439697"/>
                </a:lnTo>
                <a:lnTo>
                  <a:pt x="677553" y="1432948"/>
                </a:lnTo>
                <a:lnTo>
                  <a:pt x="673582" y="1425802"/>
                </a:lnTo>
                <a:lnTo>
                  <a:pt x="670406" y="1418657"/>
                </a:lnTo>
                <a:lnTo>
                  <a:pt x="667230" y="1411511"/>
                </a:lnTo>
                <a:lnTo>
                  <a:pt x="664848" y="1403969"/>
                </a:lnTo>
                <a:lnTo>
                  <a:pt x="664053" y="1398411"/>
                </a:lnTo>
                <a:lnTo>
                  <a:pt x="657701" y="1329337"/>
                </a:lnTo>
                <a:lnTo>
                  <a:pt x="650554" y="1253514"/>
                </a:lnTo>
                <a:lnTo>
                  <a:pt x="642217" y="1157446"/>
                </a:lnTo>
                <a:lnTo>
                  <a:pt x="626335" y="1161415"/>
                </a:lnTo>
                <a:lnTo>
                  <a:pt x="610057" y="1165782"/>
                </a:lnTo>
                <a:lnTo>
                  <a:pt x="594175" y="1168958"/>
                </a:lnTo>
                <a:lnTo>
                  <a:pt x="585440" y="1170943"/>
                </a:lnTo>
                <a:lnTo>
                  <a:pt x="577500" y="1171737"/>
                </a:lnTo>
                <a:lnTo>
                  <a:pt x="569956" y="1172531"/>
                </a:lnTo>
                <a:lnTo>
                  <a:pt x="562412" y="1172928"/>
                </a:lnTo>
                <a:lnTo>
                  <a:pt x="554869" y="1172928"/>
                </a:lnTo>
                <a:lnTo>
                  <a:pt x="548119" y="1172531"/>
                </a:lnTo>
                <a:lnTo>
                  <a:pt x="541369" y="1171737"/>
                </a:lnTo>
                <a:lnTo>
                  <a:pt x="535017" y="1170149"/>
                </a:lnTo>
                <a:lnTo>
                  <a:pt x="529458" y="1167767"/>
                </a:lnTo>
                <a:lnTo>
                  <a:pt x="523900" y="1165385"/>
                </a:lnTo>
                <a:lnTo>
                  <a:pt x="514768" y="1116557"/>
                </a:lnTo>
                <a:lnTo>
                  <a:pt x="504048" y="1055819"/>
                </a:lnTo>
                <a:lnTo>
                  <a:pt x="492931" y="988730"/>
                </a:lnTo>
                <a:lnTo>
                  <a:pt x="482211" y="919656"/>
                </a:lnTo>
                <a:lnTo>
                  <a:pt x="477049" y="885913"/>
                </a:lnTo>
                <a:lnTo>
                  <a:pt x="472682" y="853361"/>
                </a:lnTo>
                <a:lnTo>
                  <a:pt x="468712" y="822397"/>
                </a:lnTo>
                <a:lnTo>
                  <a:pt x="465932" y="794608"/>
                </a:lnTo>
                <a:lnTo>
                  <a:pt x="463550" y="770393"/>
                </a:lnTo>
                <a:lnTo>
                  <a:pt x="462359" y="748956"/>
                </a:lnTo>
                <a:lnTo>
                  <a:pt x="461962" y="740222"/>
                </a:lnTo>
                <a:lnTo>
                  <a:pt x="461962" y="732680"/>
                </a:lnTo>
                <a:lnTo>
                  <a:pt x="462359" y="726328"/>
                </a:lnTo>
                <a:lnTo>
                  <a:pt x="463153" y="720770"/>
                </a:lnTo>
                <a:lnTo>
                  <a:pt x="463550" y="716404"/>
                </a:lnTo>
                <a:lnTo>
                  <a:pt x="463947" y="711640"/>
                </a:lnTo>
                <a:lnTo>
                  <a:pt x="465138" y="707273"/>
                </a:lnTo>
                <a:lnTo>
                  <a:pt x="466330" y="702906"/>
                </a:lnTo>
                <a:lnTo>
                  <a:pt x="469109" y="694173"/>
                </a:lnTo>
                <a:lnTo>
                  <a:pt x="473079" y="685836"/>
                </a:lnTo>
                <a:lnTo>
                  <a:pt x="477447" y="677500"/>
                </a:lnTo>
                <a:lnTo>
                  <a:pt x="483005" y="669957"/>
                </a:lnTo>
                <a:lnTo>
                  <a:pt x="489358" y="662415"/>
                </a:lnTo>
                <a:lnTo>
                  <a:pt x="496504" y="654475"/>
                </a:lnTo>
                <a:lnTo>
                  <a:pt x="504048" y="647329"/>
                </a:lnTo>
                <a:lnTo>
                  <a:pt x="512783" y="640581"/>
                </a:lnTo>
                <a:lnTo>
                  <a:pt x="521915" y="634229"/>
                </a:lnTo>
                <a:lnTo>
                  <a:pt x="531443" y="628275"/>
                </a:lnTo>
                <a:lnTo>
                  <a:pt x="542163" y="621923"/>
                </a:lnTo>
                <a:lnTo>
                  <a:pt x="552883" y="616365"/>
                </a:lnTo>
                <a:lnTo>
                  <a:pt x="564000" y="610411"/>
                </a:lnTo>
                <a:lnTo>
                  <a:pt x="575911" y="605250"/>
                </a:lnTo>
                <a:lnTo>
                  <a:pt x="588220" y="600089"/>
                </a:lnTo>
                <a:lnTo>
                  <a:pt x="600925" y="595325"/>
                </a:lnTo>
                <a:lnTo>
                  <a:pt x="613233" y="590562"/>
                </a:lnTo>
                <a:lnTo>
                  <a:pt x="626732" y="586195"/>
                </a:lnTo>
                <a:lnTo>
                  <a:pt x="640231" y="582225"/>
                </a:lnTo>
                <a:lnTo>
                  <a:pt x="653731" y="577858"/>
                </a:lnTo>
                <a:lnTo>
                  <a:pt x="681920" y="570713"/>
                </a:lnTo>
                <a:lnTo>
                  <a:pt x="710110" y="564361"/>
                </a:lnTo>
                <a:lnTo>
                  <a:pt x="738299" y="558407"/>
                </a:lnTo>
                <a:lnTo>
                  <a:pt x="766489" y="554040"/>
                </a:lnTo>
                <a:lnTo>
                  <a:pt x="793884" y="549673"/>
                </a:lnTo>
                <a:lnTo>
                  <a:pt x="797458" y="549276"/>
                </a:lnTo>
                <a:lnTo>
                  <a:pt x="800634" y="549276"/>
                </a:lnTo>
                <a:lnTo>
                  <a:pt x="806987" y="549276"/>
                </a:lnTo>
                <a:lnTo>
                  <a:pt x="897114" y="881943"/>
                </a:lnTo>
                <a:lnTo>
                  <a:pt x="899099" y="868843"/>
                </a:lnTo>
                <a:lnTo>
                  <a:pt x="930068" y="640581"/>
                </a:lnTo>
                <a:lnTo>
                  <a:pt x="921333" y="617953"/>
                </a:lnTo>
                <a:lnTo>
                  <a:pt x="938406" y="588577"/>
                </a:lnTo>
                <a:lnTo>
                  <a:pt x="977712" y="588180"/>
                </a:lnTo>
                <a:lnTo>
                  <a:pt x="994388" y="617953"/>
                </a:lnTo>
                <a:lnTo>
                  <a:pt x="986844" y="644551"/>
                </a:lnTo>
                <a:lnTo>
                  <a:pt x="1014636" y="885913"/>
                </a:lnTo>
                <a:lnTo>
                  <a:pt x="1088485" y="559597"/>
                </a:lnTo>
                <a:lnTo>
                  <a:pt x="1096823" y="556025"/>
                </a:lnTo>
                <a:lnTo>
                  <a:pt x="1103175" y="552849"/>
                </a:lnTo>
                <a:lnTo>
                  <a:pt x="1106749" y="550467"/>
                </a:lnTo>
                <a:lnTo>
                  <a:pt x="1107543" y="550070"/>
                </a:lnTo>
                <a:lnTo>
                  <a:pt x="1107543" y="549673"/>
                </a:lnTo>
                <a:lnTo>
                  <a:pt x="1121042" y="548085"/>
                </a:lnTo>
                <a:lnTo>
                  <a:pt x="1134938" y="547688"/>
                </a:lnTo>
                <a:close/>
                <a:moveTo>
                  <a:pt x="1529566" y="180975"/>
                </a:moveTo>
                <a:lnTo>
                  <a:pt x="1542295" y="180975"/>
                </a:lnTo>
                <a:lnTo>
                  <a:pt x="1554228" y="181372"/>
                </a:lnTo>
                <a:lnTo>
                  <a:pt x="1566162" y="182564"/>
                </a:lnTo>
                <a:lnTo>
                  <a:pt x="1577698" y="184153"/>
                </a:lnTo>
                <a:lnTo>
                  <a:pt x="1588040" y="186139"/>
                </a:lnTo>
                <a:lnTo>
                  <a:pt x="1598781" y="188920"/>
                </a:lnTo>
                <a:lnTo>
                  <a:pt x="1608328" y="191700"/>
                </a:lnTo>
                <a:lnTo>
                  <a:pt x="1617874" y="195275"/>
                </a:lnTo>
                <a:lnTo>
                  <a:pt x="1626626" y="198453"/>
                </a:lnTo>
                <a:lnTo>
                  <a:pt x="1634979" y="202426"/>
                </a:lnTo>
                <a:lnTo>
                  <a:pt x="1642935" y="206398"/>
                </a:lnTo>
                <a:lnTo>
                  <a:pt x="1650095" y="210370"/>
                </a:lnTo>
                <a:lnTo>
                  <a:pt x="1656858" y="214740"/>
                </a:lnTo>
                <a:lnTo>
                  <a:pt x="1663222" y="218315"/>
                </a:lnTo>
                <a:lnTo>
                  <a:pt x="1673962" y="225862"/>
                </a:lnTo>
                <a:lnTo>
                  <a:pt x="1682316" y="232615"/>
                </a:lnTo>
                <a:lnTo>
                  <a:pt x="1688681" y="238177"/>
                </a:lnTo>
                <a:lnTo>
                  <a:pt x="1693454" y="243341"/>
                </a:lnTo>
                <a:lnTo>
                  <a:pt x="1691863" y="246519"/>
                </a:lnTo>
                <a:lnTo>
                  <a:pt x="1689476" y="250888"/>
                </a:lnTo>
                <a:lnTo>
                  <a:pt x="1686692" y="256052"/>
                </a:lnTo>
                <a:lnTo>
                  <a:pt x="1682714" y="262011"/>
                </a:lnTo>
                <a:lnTo>
                  <a:pt x="1677940" y="268367"/>
                </a:lnTo>
                <a:lnTo>
                  <a:pt x="1671973" y="275120"/>
                </a:lnTo>
                <a:lnTo>
                  <a:pt x="1665211" y="281078"/>
                </a:lnTo>
                <a:lnTo>
                  <a:pt x="1661233" y="284256"/>
                </a:lnTo>
                <a:lnTo>
                  <a:pt x="1656858" y="286639"/>
                </a:lnTo>
                <a:lnTo>
                  <a:pt x="1652880" y="289420"/>
                </a:lnTo>
                <a:lnTo>
                  <a:pt x="1648106" y="291803"/>
                </a:lnTo>
                <a:lnTo>
                  <a:pt x="1643333" y="293790"/>
                </a:lnTo>
                <a:lnTo>
                  <a:pt x="1638162" y="295776"/>
                </a:lnTo>
                <a:lnTo>
                  <a:pt x="1632593" y="296967"/>
                </a:lnTo>
                <a:lnTo>
                  <a:pt x="1627024" y="297762"/>
                </a:lnTo>
                <a:lnTo>
                  <a:pt x="1621057" y="298159"/>
                </a:lnTo>
                <a:lnTo>
                  <a:pt x="1614692" y="298159"/>
                </a:lnTo>
                <a:lnTo>
                  <a:pt x="1607930" y="297762"/>
                </a:lnTo>
                <a:lnTo>
                  <a:pt x="1601167" y="296570"/>
                </a:lnTo>
                <a:lnTo>
                  <a:pt x="1594007" y="294584"/>
                </a:lnTo>
                <a:lnTo>
                  <a:pt x="1586449" y="292201"/>
                </a:lnTo>
                <a:lnTo>
                  <a:pt x="1578891" y="289420"/>
                </a:lnTo>
                <a:lnTo>
                  <a:pt x="1570936" y="285448"/>
                </a:lnTo>
                <a:lnTo>
                  <a:pt x="1561389" y="280681"/>
                </a:lnTo>
                <a:lnTo>
                  <a:pt x="1551842" y="276708"/>
                </a:lnTo>
                <a:lnTo>
                  <a:pt x="1590825" y="295776"/>
                </a:lnTo>
                <a:lnTo>
                  <a:pt x="1608328" y="303720"/>
                </a:lnTo>
                <a:lnTo>
                  <a:pt x="1617477" y="306898"/>
                </a:lnTo>
                <a:lnTo>
                  <a:pt x="1625830" y="310473"/>
                </a:lnTo>
                <a:lnTo>
                  <a:pt x="1633786" y="312857"/>
                </a:lnTo>
                <a:lnTo>
                  <a:pt x="1641344" y="314446"/>
                </a:lnTo>
                <a:lnTo>
                  <a:pt x="1648902" y="316035"/>
                </a:lnTo>
                <a:lnTo>
                  <a:pt x="1655664" y="316432"/>
                </a:lnTo>
                <a:lnTo>
                  <a:pt x="1662427" y="316035"/>
                </a:lnTo>
                <a:lnTo>
                  <a:pt x="1665609" y="315240"/>
                </a:lnTo>
                <a:lnTo>
                  <a:pt x="1668393" y="314446"/>
                </a:lnTo>
                <a:lnTo>
                  <a:pt x="1671576" y="313651"/>
                </a:lnTo>
                <a:lnTo>
                  <a:pt x="1674360" y="312460"/>
                </a:lnTo>
                <a:lnTo>
                  <a:pt x="1676747" y="310871"/>
                </a:lnTo>
                <a:lnTo>
                  <a:pt x="1679531" y="309282"/>
                </a:lnTo>
                <a:lnTo>
                  <a:pt x="1680725" y="321993"/>
                </a:lnTo>
                <a:lnTo>
                  <a:pt x="1681123" y="333910"/>
                </a:lnTo>
                <a:lnTo>
                  <a:pt x="1681123" y="345430"/>
                </a:lnTo>
                <a:lnTo>
                  <a:pt x="1680327" y="356950"/>
                </a:lnTo>
                <a:lnTo>
                  <a:pt x="1682316" y="354566"/>
                </a:lnTo>
                <a:lnTo>
                  <a:pt x="1683509" y="353772"/>
                </a:lnTo>
                <a:lnTo>
                  <a:pt x="1684703" y="353772"/>
                </a:lnTo>
                <a:lnTo>
                  <a:pt x="1685896" y="354169"/>
                </a:lnTo>
                <a:lnTo>
                  <a:pt x="1687487" y="354964"/>
                </a:lnTo>
                <a:lnTo>
                  <a:pt x="1688681" y="356553"/>
                </a:lnTo>
                <a:lnTo>
                  <a:pt x="1689874" y="358142"/>
                </a:lnTo>
                <a:lnTo>
                  <a:pt x="1692261" y="363703"/>
                </a:lnTo>
                <a:lnTo>
                  <a:pt x="1694250" y="370456"/>
                </a:lnTo>
                <a:lnTo>
                  <a:pt x="1695841" y="378401"/>
                </a:lnTo>
                <a:lnTo>
                  <a:pt x="1697034" y="387934"/>
                </a:lnTo>
                <a:lnTo>
                  <a:pt x="1698227" y="398660"/>
                </a:lnTo>
                <a:lnTo>
                  <a:pt x="1698625" y="409782"/>
                </a:lnTo>
                <a:lnTo>
                  <a:pt x="1698227" y="420905"/>
                </a:lnTo>
                <a:lnTo>
                  <a:pt x="1697034" y="431630"/>
                </a:lnTo>
                <a:lnTo>
                  <a:pt x="1695841" y="441164"/>
                </a:lnTo>
                <a:lnTo>
                  <a:pt x="1694250" y="449108"/>
                </a:lnTo>
                <a:lnTo>
                  <a:pt x="1692261" y="456259"/>
                </a:lnTo>
                <a:lnTo>
                  <a:pt x="1689874" y="461423"/>
                </a:lnTo>
                <a:lnTo>
                  <a:pt x="1688681" y="463012"/>
                </a:lnTo>
                <a:lnTo>
                  <a:pt x="1687487" y="464998"/>
                </a:lnTo>
                <a:lnTo>
                  <a:pt x="1685896" y="465792"/>
                </a:lnTo>
                <a:lnTo>
                  <a:pt x="1684703" y="465792"/>
                </a:lnTo>
                <a:lnTo>
                  <a:pt x="1683112" y="465792"/>
                </a:lnTo>
                <a:lnTo>
                  <a:pt x="1681520" y="464203"/>
                </a:lnTo>
                <a:lnTo>
                  <a:pt x="1680327" y="463012"/>
                </a:lnTo>
                <a:lnTo>
                  <a:pt x="1679134" y="461025"/>
                </a:lnTo>
                <a:lnTo>
                  <a:pt x="1677940" y="458642"/>
                </a:lnTo>
                <a:lnTo>
                  <a:pt x="1676349" y="455464"/>
                </a:lnTo>
                <a:lnTo>
                  <a:pt x="1674758" y="447917"/>
                </a:lnTo>
                <a:lnTo>
                  <a:pt x="1673565" y="457450"/>
                </a:lnTo>
                <a:lnTo>
                  <a:pt x="1671973" y="467381"/>
                </a:lnTo>
                <a:lnTo>
                  <a:pt x="1669587" y="476518"/>
                </a:lnTo>
                <a:lnTo>
                  <a:pt x="1667200" y="485654"/>
                </a:lnTo>
                <a:lnTo>
                  <a:pt x="1664813" y="494393"/>
                </a:lnTo>
                <a:lnTo>
                  <a:pt x="1661631" y="502735"/>
                </a:lnTo>
                <a:lnTo>
                  <a:pt x="1658449" y="511077"/>
                </a:lnTo>
                <a:lnTo>
                  <a:pt x="1654869" y="519419"/>
                </a:lnTo>
                <a:lnTo>
                  <a:pt x="1651289" y="526966"/>
                </a:lnTo>
                <a:lnTo>
                  <a:pt x="1646913" y="534514"/>
                </a:lnTo>
                <a:lnTo>
                  <a:pt x="1642537" y="541664"/>
                </a:lnTo>
                <a:lnTo>
                  <a:pt x="1638162" y="548417"/>
                </a:lnTo>
                <a:lnTo>
                  <a:pt x="1633388" y="555170"/>
                </a:lnTo>
                <a:lnTo>
                  <a:pt x="1628217" y="561526"/>
                </a:lnTo>
                <a:lnTo>
                  <a:pt x="1623046" y="567485"/>
                </a:lnTo>
                <a:lnTo>
                  <a:pt x="1618272" y="573443"/>
                </a:lnTo>
                <a:lnTo>
                  <a:pt x="1612703" y="578607"/>
                </a:lnTo>
                <a:lnTo>
                  <a:pt x="1607134" y="583771"/>
                </a:lnTo>
                <a:lnTo>
                  <a:pt x="1601565" y="588538"/>
                </a:lnTo>
                <a:lnTo>
                  <a:pt x="1596394" y="592510"/>
                </a:lnTo>
                <a:lnTo>
                  <a:pt x="1590427" y="596880"/>
                </a:lnTo>
                <a:lnTo>
                  <a:pt x="1584460" y="600852"/>
                </a:lnTo>
                <a:lnTo>
                  <a:pt x="1578891" y="604030"/>
                </a:lnTo>
                <a:lnTo>
                  <a:pt x="1572924" y="607605"/>
                </a:lnTo>
                <a:lnTo>
                  <a:pt x="1566958" y="609989"/>
                </a:lnTo>
                <a:lnTo>
                  <a:pt x="1560991" y="612372"/>
                </a:lnTo>
                <a:lnTo>
                  <a:pt x="1555024" y="614756"/>
                </a:lnTo>
                <a:lnTo>
                  <a:pt x="1549853" y="616344"/>
                </a:lnTo>
                <a:lnTo>
                  <a:pt x="1543886" y="617536"/>
                </a:lnTo>
                <a:lnTo>
                  <a:pt x="1538317" y="618331"/>
                </a:lnTo>
                <a:lnTo>
                  <a:pt x="1532748" y="618728"/>
                </a:lnTo>
                <a:lnTo>
                  <a:pt x="1527179" y="619125"/>
                </a:lnTo>
                <a:lnTo>
                  <a:pt x="1523201" y="618728"/>
                </a:lnTo>
                <a:lnTo>
                  <a:pt x="1518428" y="618331"/>
                </a:lnTo>
                <a:lnTo>
                  <a:pt x="1513654" y="617536"/>
                </a:lnTo>
                <a:lnTo>
                  <a:pt x="1508881" y="615947"/>
                </a:lnTo>
                <a:lnTo>
                  <a:pt x="1503709" y="614358"/>
                </a:lnTo>
                <a:lnTo>
                  <a:pt x="1498538" y="611975"/>
                </a:lnTo>
                <a:lnTo>
                  <a:pt x="1492969" y="609592"/>
                </a:lnTo>
                <a:lnTo>
                  <a:pt x="1487798" y="606414"/>
                </a:lnTo>
                <a:lnTo>
                  <a:pt x="1482229" y="603633"/>
                </a:lnTo>
                <a:lnTo>
                  <a:pt x="1476660" y="599661"/>
                </a:lnTo>
                <a:lnTo>
                  <a:pt x="1465522" y="591716"/>
                </a:lnTo>
                <a:lnTo>
                  <a:pt x="1454384" y="582580"/>
                </a:lnTo>
                <a:lnTo>
                  <a:pt x="1443246" y="572251"/>
                </a:lnTo>
                <a:lnTo>
                  <a:pt x="1432108" y="560732"/>
                </a:lnTo>
                <a:lnTo>
                  <a:pt x="1421765" y="548020"/>
                </a:lnTo>
                <a:lnTo>
                  <a:pt x="1416992" y="541664"/>
                </a:lnTo>
                <a:lnTo>
                  <a:pt x="1411821" y="534514"/>
                </a:lnTo>
                <a:lnTo>
                  <a:pt x="1407445" y="527364"/>
                </a:lnTo>
                <a:lnTo>
                  <a:pt x="1402671" y="520213"/>
                </a:lnTo>
                <a:lnTo>
                  <a:pt x="1398296" y="512666"/>
                </a:lnTo>
                <a:lnTo>
                  <a:pt x="1394318" y="504721"/>
                </a:lnTo>
                <a:lnTo>
                  <a:pt x="1390340" y="496777"/>
                </a:lnTo>
                <a:lnTo>
                  <a:pt x="1386760" y="488435"/>
                </a:lnTo>
                <a:lnTo>
                  <a:pt x="1383180" y="480490"/>
                </a:lnTo>
                <a:lnTo>
                  <a:pt x="1380395" y="472148"/>
                </a:lnTo>
                <a:lnTo>
                  <a:pt x="1377213" y="463012"/>
                </a:lnTo>
                <a:lnTo>
                  <a:pt x="1374826" y="454272"/>
                </a:lnTo>
                <a:lnTo>
                  <a:pt x="1373235" y="460231"/>
                </a:lnTo>
                <a:lnTo>
                  <a:pt x="1370848" y="464998"/>
                </a:lnTo>
                <a:lnTo>
                  <a:pt x="1369655" y="466189"/>
                </a:lnTo>
                <a:lnTo>
                  <a:pt x="1368462" y="467381"/>
                </a:lnTo>
                <a:lnTo>
                  <a:pt x="1367268" y="468176"/>
                </a:lnTo>
                <a:lnTo>
                  <a:pt x="1366075" y="468573"/>
                </a:lnTo>
                <a:lnTo>
                  <a:pt x="1364484" y="468176"/>
                </a:lnTo>
                <a:lnTo>
                  <a:pt x="1363291" y="467381"/>
                </a:lnTo>
                <a:lnTo>
                  <a:pt x="1361699" y="466189"/>
                </a:lnTo>
                <a:lnTo>
                  <a:pt x="1360506" y="463806"/>
                </a:lnTo>
                <a:lnTo>
                  <a:pt x="1358119" y="459039"/>
                </a:lnTo>
                <a:lnTo>
                  <a:pt x="1356130" y="452286"/>
                </a:lnTo>
                <a:lnTo>
                  <a:pt x="1354539" y="443547"/>
                </a:lnTo>
                <a:lnTo>
                  <a:pt x="1353346" y="434411"/>
                </a:lnTo>
                <a:lnTo>
                  <a:pt x="1352550" y="423685"/>
                </a:lnTo>
                <a:lnTo>
                  <a:pt x="1352550" y="412563"/>
                </a:lnTo>
                <a:lnTo>
                  <a:pt x="1352550" y="401043"/>
                </a:lnTo>
                <a:lnTo>
                  <a:pt x="1353346" y="390715"/>
                </a:lnTo>
                <a:lnTo>
                  <a:pt x="1354539" y="381181"/>
                </a:lnTo>
                <a:lnTo>
                  <a:pt x="1356130" y="372839"/>
                </a:lnTo>
                <a:lnTo>
                  <a:pt x="1358119" y="366086"/>
                </a:lnTo>
                <a:lnTo>
                  <a:pt x="1360506" y="360922"/>
                </a:lnTo>
                <a:lnTo>
                  <a:pt x="1361699" y="358936"/>
                </a:lnTo>
                <a:lnTo>
                  <a:pt x="1363291" y="357744"/>
                </a:lnTo>
                <a:lnTo>
                  <a:pt x="1364484" y="356950"/>
                </a:lnTo>
                <a:lnTo>
                  <a:pt x="1366075" y="356553"/>
                </a:lnTo>
                <a:lnTo>
                  <a:pt x="1366871" y="356950"/>
                </a:lnTo>
                <a:lnTo>
                  <a:pt x="1367666" y="357347"/>
                </a:lnTo>
                <a:lnTo>
                  <a:pt x="1368064" y="349800"/>
                </a:lnTo>
                <a:lnTo>
                  <a:pt x="1368462" y="342252"/>
                </a:lnTo>
                <a:lnTo>
                  <a:pt x="1369257" y="335499"/>
                </a:lnTo>
                <a:lnTo>
                  <a:pt x="1370053" y="329541"/>
                </a:lnTo>
                <a:lnTo>
                  <a:pt x="1369655" y="321596"/>
                </a:lnTo>
                <a:lnTo>
                  <a:pt x="1369257" y="314049"/>
                </a:lnTo>
                <a:lnTo>
                  <a:pt x="1369257" y="307296"/>
                </a:lnTo>
                <a:lnTo>
                  <a:pt x="1369655" y="300543"/>
                </a:lnTo>
                <a:lnTo>
                  <a:pt x="1370053" y="294584"/>
                </a:lnTo>
                <a:lnTo>
                  <a:pt x="1370848" y="289023"/>
                </a:lnTo>
                <a:lnTo>
                  <a:pt x="1372440" y="283461"/>
                </a:lnTo>
                <a:lnTo>
                  <a:pt x="1374031" y="278297"/>
                </a:lnTo>
                <a:lnTo>
                  <a:pt x="1375622" y="273531"/>
                </a:lnTo>
                <a:lnTo>
                  <a:pt x="1377213" y="269558"/>
                </a:lnTo>
                <a:lnTo>
                  <a:pt x="1379998" y="265189"/>
                </a:lnTo>
                <a:lnTo>
                  <a:pt x="1382384" y="262011"/>
                </a:lnTo>
                <a:lnTo>
                  <a:pt x="1384771" y="258436"/>
                </a:lnTo>
                <a:lnTo>
                  <a:pt x="1387953" y="255655"/>
                </a:lnTo>
                <a:lnTo>
                  <a:pt x="1391136" y="252477"/>
                </a:lnTo>
                <a:lnTo>
                  <a:pt x="1394716" y="250491"/>
                </a:lnTo>
                <a:lnTo>
                  <a:pt x="1379600" y="250491"/>
                </a:lnTo>
                <a:lnTo>
                  <a:pt x="1367666" y="250888"/>
                </a:lnTo>
                <a:lnTo>
                  <a:pt x="1357324" y="251683"/>
                </a:lnTo>
                <a:lnTo>
                  <a:pt x="1364484" y="248108"/>
                </a:lnTo>
                <a:lnTo>
                  <a:pt x="1371644" y="243341"/>
                </a:lnTo>
                <a:lnTo>
                  <a:pt x="1379202" y="238177"/>
                </a:lnTo>
                <a:lnTo>
                  <a:pt x="1386362" y="232615"/>
                </a:lnTo>
                <a:lnTo>
                  <a:pt x="1400285" y="222287"/>
                </a:lnTo>
                <a:lnTo>
                  <a:pt x="1406649" y="217520"/>
                </a:lnTo>
                <a:lnTo>
                  <a:pt x="1412218" y="214343"/>
                </a:lnTo>
                <a:lnTo>
                  <a:pt x="1428528" y="206398"/>
                </a:lnTo>
                <a:lnTo>
                  <a:pt x="1444041" y="199645"/>
                </a:lnTo>
                <a:lnTo>
                  <a:pt x="1459157" y="194481"/>
                </a:lnTo>
                <a:lnTo>
                  <a:pt x="1474273" y="189714"/>
                </a:lnTo>
                <a:lnTo>
                  <a:pt x="1488594" y="186139"/>
                </a:lnTo>
                <a:lnTo>
                  <a:pt x="1502914" y="183756"/>
                </a:lnTo>
                <a:lnTo>
                  <a:pt x="1516439" y="182167"/>
                </a:lnTo>
                <a:lnTo>
                  <a:pt x="1529566" y="180975"/>
                </a:lnTo>
                <a:close/>
                <a:moveTo>
                  <a:pt x="392103" y="180975"/>
                </a:moveTo>
                <a:lnTo>
                  <a:pt x="405170" y="180975"/>
                </a:lnTo>
                <a:lnTo>
                  <a:pt x="417445" y="181372"/>
                </a:lnTo>
                <a:lnTo>
                  <a:pt x="428532" y="182564"/>
                </a:lnTo>
                <a:lnTo>
                  <a:pt x="440015" y="184153"/>
                </a:lnTo>
                <a:lnTo>
                  <a:pt x="451102" y="186139"/>
                </a:lnTo>
                <a:lnTo>
                  <a:pt x="461001" y="188920"/>
                </a:lnTo>
                <a:lnTo>
                  <a:pt x="471296" y="191700"/>
                </a:lnTo>
                <a:lnTo>
                  <a:pt x="480404" y="195275"/>
                </a:lnTo>
                <a:lnTo>
                  <a:pt x="489115" y="198453"/>
                </a:lnTo>
                <a:lnTo>
                  <a:pt x="497430" y="202426"/>
                </a:lnTo>
                <a:lnTo>
                  <a:pt x="505349" y="206398"/>
                </a:lnTo>
                <a:lnTo>
                  <a:pt x="512873" y="210370"/>
                </a:lnTo>
                <a:lnTo>
                  <a:pt x="519604" y="214740"/>
                </a:lnTo>
                <a:lnTo>
                  <a:pt x="525543" y="218315"/>
                </a:lnTo>
                <a:lnTo>
                  <a:pt x="536234" y="225862"/>
                </a:lnTo>
                <a:lnTo>
                  <a:pt x="544550" y="232615"/>
                </a:lnTo>
                <a:lnTo>
                  <a:pt x="550489" y="238177"/>
                </a:lnTo>
                <a:lnTo>
                  <a:pt x="555637" y="243341"/>
                </a:lnTo>
                <a:lnTo>
                  <a:pt x="554053" y="246519"/>
                </a:lnTo>
                <a:lnTo>
                  <a:pt x="551677" y="250888"/>
                </a:lnTo>
                <a:lnTo>
                  <a:pt x="548905" y="256052"/>
                </a:lnTo>
                <a:lnTo>
                  <a:pt x="544946" y="262011"/>
                </a:lnTo>
                <a:lnTo>
                  <a:pt x="540194" y="268367"/>
                </a:lnTo>
                <a:lnTo>
                  <a:pt x="534255" y="275120"/>
                </a:lnTo>
                <a:lnTo>
                  <a:pt x="527523" y="281078"/>
                </a:lnTo>
                <a:lnTo>
                  <a:pt x="523564" y="284256"/>
                </a:lnTo>
                <a:lnTo>
                  <a:pt x="519604" y="286639"/>
                </a:lnTo>
                <a:lnTo>
                  <a:pt x="515248" y="289420"/>
                </a:lnTo>
                <a:lnTo>
                  <a:pt x="510497" y="291803"/>
                </a:lnTo>
                <a:lnTo>
                  <a:pt x="505745" y="293790"/>
                </a:lnTo>
                <a:lnTo>
                  <a:pt x="500598" y="295776"/>
                </a:lnTo>
                <a:lnTo>
                  <a:pt x="495054" y="296967"/>
                </a:lnTo>
                <a:lnTo>
                  <a:pt x="489511" y="297762"/>
                </a:lnTo>
                <a:lnTo>
                  <a:pt x="483175" y="298159"/>
                </a:lnTo>
                <a:lnTo>
                  <a:pt x="477236" y="298159"/>
                </a:lnTo>
                <a:lnTo>
                  <a:pt x="470504" y="297762"/>
                </a:lnTo>
                <a:lnTo>
                  <a:pt x="463773" y="296570"/>
                </a:lnTo>
                <a:lnTo>
                  <a:pt x="456646" y="294584"/>
                </a:lnTo>
                <a:lnTo>
                  <a:pt x="449122" y="292201"/>
                </a:lnTo>
                <a:lnTo>
                  <a:pt x="441599" y="289420"/>
                </a:lnTo>
                <a:lnTo>
                  <a:pt x="433680" y="285448"/>
                </a:lnTo>
                <a:lnTo>
                  <a:pt x="424572" y="280681"/>
                </a:lnTo>
                <a:lnTo>
                  <a:pt x="414673" y="276708"/>
                </a:lnTo>
                <a:lnTo>
                  <a:pt x="453082" y="295776"/>
                </a:lnTo>
                <a:lnTo>
                  <a:pt x="471296" y="303720"/>
                </a:lnTo>
                <a:lnTo>
                  <a:pt x="480008" y="306898"/>
                </a:lnTo>
                <a:lnTo>
                  <a:pt x="488323" y="310473"/>
                </a:lnTo>
                <a:lnTo>
                  <a:pt x="496242" y="312857"/>
                </a:lnTo>
                <a:lnTo>
                  <a:pt x="503765" y="314446"/>
                </a:lnTo>
                <a:lnTo>
                  <a:pt x="511289" y="316035"/>
                </a:lnTo>
                <a:lnTo>
                  <a:pt x="518020" y="316432"/>
                </a:lnTo>
                <a:lnTo>
                  <a:pt x="524751" y="316035"/>
                </a:lnTo>
                <a:lnTo>
                  <a:pt x="527919" y="315240"/>
                </a:lnTo>
                <a:lnTo>
                  <a:pt x="530691" y="314446"/>
                </a:lnTo>
                <a:lnTo>
                  <a:pt x="533859" y="313651"/>
                </a:lnTo>
                <a:lnTo>
                  <a:pt x="536234" y="312460"/>
                </a:lnTo>
                <a:lnTo>
                  <a:pt x="539402" y="310871"/>
                </a:lnTo>
                <a:lnTo>
                  <a:pt x="541382" y="309282"/>
                </a:lnTo>
                <a:lnTo>
                  <a:pt x="542966" y="321993"/>
                </a:lnTo>
                <a:lnTo>
                  <a:pt x="543362" y="333910"/>
                </a:lnTo>
                <a:lnTo>
                  <a:pt x="542966" y="345430"/>
                </a:lnTo>
                <a:lnTo>
                  <a:pt x="542570" y="356950"/>
                </a:lnTo>
                <a:lnTo>
                  <a:pt x="544550" y="354566"/>
                </a:lnTo>
                <a:lnTo>
                  <a:pt x="545738" y="353772"/>
                </a:lnTo>
                <a:lnTo>
                  <a:pt x="546925" y="353772"/>
                </a:lnTo>
                <a:lnTo>
                  <a:pt x="548113" y="354169"/>
                </a:lnTo>
                <a:lnTo>
                  <a:pt x="549301" y="354964"/>
                </a:lnTo>
                <a:lnTo>
                  <a:pt x="550489" y="356553"/>
                </a:lnTo>
                <a:lnTo>
                  <a:pt x="551677" y="358142"/>
                </a:lnTo>
                <a:lnTo>
                  <a:pt x="554449" y="363703"/>
                </a:lnTo>
                <a:lnTo>
                  <a:pt x="556429" y="370456"/>
                </a:lnTo>
                <a:lnTo>
                  <a:pt x="558012" y="378401"/>
                </a:lnTo>
                <a:lnTo>
                  <a:pt x="559596" y="387934"/>
                </a:lnTo>
                <a:lnTo>
                  <a:pt x="560388" y="398660"/>
                </a:lnTo>
                <a:lnTo>
                  <a:pt x="560388" y="409782"/>
                </a:lnTo>
                <a:lnTo>
                  <a:pt x="560388" y="420905"/>
                </a:lnTo>
                <a:lnTo>
                  <a:pt x="559596" y="431630"/>
                </a:lnTo>
                <a:lnTo>
                  <a:pt x="558012" y="441164"/>
                </a:lnTo>
                <a:lnTo>
                  <a:pt x="556429" y="449108"/>
                </a:lnTo>
                <a:lnTo>
                  <a:pt x="554449" y="456259"/>
                </a:lnTo>
                <a:lnTo>
                  <a:pt x="551677" y="461423"/>
                </a:lnTo>
                <a:lnTo>
                  <a:pt x="550489" y="463012"/>
                </a:lnTo>
                <a:lnTo>
                  <a:pt x="549301" y="464998"/>
                </a:lnTo>
                <a:lnTo>
                  <a:pt x="548113" y="465792"/>
                </a:lnTo>
                <a:lnTo>
                  <a:pt x="546925" y="465792"/>
                </a:lnTo>
                <a:lnTo>
                  <a:pt x="544946" y="465792"/>
                </a:lnTo>
                <a:lnTo>
                  <a:pt x="543758" y="464203"/>
                </a:lnTo>
                <a:lnTo>
                  <a:pt x="542570" y="463012"/>
                </a:lnTo>
                <a:lnTo>
                  <a:pt x="541382" y="461025"/>
                </a:lnTo>
                <a:lnTo>
                  <a:pt x="540194" y="458642"/>
                </a:lnTo>
                <a:lnTo>
                  <a:pt x="539006" y="455464"/>
                </a:lnTo>
                <a:lnTo>
                  <a:pt x="536630" y="447917"/>
                </a:lnTo>
                <a:lnTo>
                  <a:pt x="535442" y="457450"/>
                </a:lnTo>
                <a:lnTo>
                  <a:pt x="533859" y="467381"/>
                </a:lnTo>
                <a:lnTo>
                  <a:pt x="531483" y="476518"/>
                </a:lnTo>
                <a:lnTo>
                  <a:pt x="529503" y="485654"/>
                </a:lnTo>
                <a:lnTo>
                  <a:pt x="527127" y="494393"/>
                </a:lnTo>
                <a:lnTo>
                  <a:pt x="523564" y="502735"/>
                </a:lnTo>
                <a:lnTo>
                  <a:pt x="520792" y="511077"/>
                </a:lnTo>
                <a:lnTo>
                  <a:pt x="516832" y="519419"/>
                </a:lnTo>
                <a:lnTo>
                  <a:pt x="513269" y="526966"/>
                </a:lnTo>
                <a:lnTo>
                  <a:pt x="508913" y="534514"/>
                </a:lnTo>
                <a:lnTo>
                  <a:pt x="504557" y="541664"/>
                </a:lnTo>
                <a:lnTo>
                  <a:pt x="500598" y="548417"/>
                </a:lnTo>
                <a:lnTo>
                  <a:pt x="495450" y="555170"/>
                </a:lnTo>
                <a:lnTo>
                  <a:pt x="490699" y="561526"/>
                </a:lnTo>
                <a:lnTo>
                  <a:pt x="485947" y="567485"/>
                </a:lnTo>
                <a:lnTo>
                  <a:pt x="480404" y="573443"/>
                </a:lnTo>
                <a:lnTo>
                  <a:pt x="475256" y="578607"/>
                </a:lnTo>
                <a:lnTo>
                  <a:pt x="469713" y="583771"/>
                </a:lnTo>
                <a:lnTo>
                  <a:pt x="464565" y="588538"/>
                </a:lnTo>
                <a:lnTo>
                  <a:pt x="458625" y="592510"/>
                </a:lnTo>
                <a:lnTo>
                  <a:pt x="453082" y="596880"/>
                </a:lnTo>
                <a:lnTo>
                  <a:pt x="447142" y="600852"/>
                </a:lnTo>
                <a:lnTo>
                  <a:pt x="441203" y="604030"/>
                </a:lnTo>
                <a:lnTo>
                  <a:pt x="435263" y="607605"/>
                </a:lnTo>
                <a:lnTo>
                  <a:pt x="429720" y="609989"/>
                </a:lnTo>
                <a:lnTo>
                  <a:pt x="424177" y="612372"/>
                </a:lnTo>
                <a:lnTo>
                  <a:pt x="418237" y="614756"/>
                </a:lnTo>
                <a:lnTo>
                  <a:pt x="412298" y="616344"/>
                </a:lnTo>
                <a:lnTo>
                  <a:pt x="406754" y="617536"/>
                </a:lnTo>
                <a:lnTo>
                  <a:pt x="401211" y="618331"/>
                </a:lnTo>
                <a:lnTo>
                  <a:pt x="395667" y="618728"/>
                </a:lnTo>
                <a:lnTo>
                  <a:pt x="390520" y="619125"/>
                </a:lnTo>
                <a:lnTo>
                  <a:pt x="385768" y="618728"/>
                </a:lnTo>
                <a:lnTo>
                  <a:pt x="381017" y="618331"/>
                </a:lnTo>
                <a:lnTo>
                  <a:pt x="376265" y="617536"/>
                </a:lnTo>
                <a:lnTo>
                  <a:pt x="371909" y="615947"/>
                </a:lnTo>
                <a:lnTo>
                  <a:pt x="366762" y="614358"/>
                </a:lnTo>
                <a:lnTo>
                  <a:pt x="361218" y="611975"/>
                </a:lnTo>
                <a:lnTo>
                  <a:pt x="356467" y="609592"/>
                </a:lnTo>
                <a:lnTo>
                  <a:pt x="350923" y="606414"/>
                </a:lnTo>
                <a:lnTo>
                  <a:pt x="345380" y="603633"/>
                </a:lnTo>
                <a:lnTo>
                  <a:pt x="339836" y="599661"/>
                </a:lnTo>
                <a:lnTo>
                  <a:pt x="328353" y="591716"/>
                </a:lnTo>
                <a:lnTo>
                  <a:pt x="317662" y="582580"/>
                </a:lnTo>
                <a:lnTo>
                  <a:pt x="306575" y="572251"/>
                </a:lnTo>
                <a:lnTo>
                  <a:pt x="295884" y="560732"/>
                </a:lnTo>
                <a:lnTo>
                  <a:pt x="285193" y="548020"/>
                </a:lnTo>
                <a:lnTo>
                  <a:pt x="280046" y="541664"/>
                </a:lnTo>
                <a:lnTo>
                  <a:pt x="275690" y="534514"/>
                </a:lnTo>
                <a:lnTo>
                  <a:pt x="270543" y="527364"/>
                </a:lnTo>
                <a:lnTo>
                  <a:pt x="266187" y="520213"/>
                </a:lnTo>
                <a:lnTo>
                  <a:pt x="261832" y="512666"/>
                </a:lnTo>
                <a:lnTo>
                  <a:pt x="257872" y="504721"/>
                </a:lnTo>
                <a:lnTo>
                  <a:pt x="253516" y="496777"/>
                </a:lnTo>
                <a:lnTo>
                  <a:pt x="250349" y="488435"/>
                </a:lnTo>
                <a:lnTo>
                  <a:pt x="246785" y="480490"/>
                </a:lnTo>
                <a:lnTo>
                  <a:pt x="244013" y="472148"/>
                </a:lnTo>
                <a:lnTo>
                  <a:pt x="240846" y="463012"/>
                </a:lnTo>
                <a:lnTo>
                  <a:pt x="238470" y="454272"/>
                </a:lnTo>
                <a:lnTo>
                  <a:pt x="236490" y="460231"/>
                </a:lnTo>
                <a:lnTo>
                  <a:pt x="234114" y="464998"/>
                </a:lnTo>
                <a:lnTo>
                  <a:pt x="233322" y="466189"/>
                </a:lnTo>
                <a:lnTo>
                  <a:pt x="232134" y="467381"/>
                </a:lnTo>
                <a:lnTo>
                  <a:pt x="230946" y="468176"/>
                </a:lnTo>
                <a:lnTo>
                  <a:pt x="229759" y="468573"/>
                </a:lnTo>
                <a:lnTo>
                  <a:pt x="228175" y="468176"/>
                </a:lnTo>
                <a:lnTo>
                  <a:pt x="226591" y="467381"/>
                </a:lnTo>
                <a:lnTo>
                  <a:pt x="225403" y="466189"/>
                </a:lnTo>
                <a:lnTo>
                  <a:pt x="224215" y="463806"/>
                </a:lnTo>
                <a:lnTo>
                  <a:pt x="222235" y="459039"/>
                </a:lnTo>
                <a:lnTo>
                  <a:pt x="219860" y="452286"/>
                </a:lnTo>
                <a:lnTo>
                  <a:pt x="218276" y="443547"/>
                </a:lnTo>
                <a:lnTo>
                  <a:pt x="217088" y="434411"/>
                </a:lnTo>
                <a:lnTo>
                  <a:pt x="216296" y="423685"/>
                </a:lnTo>
                <a:lnTo>
                  <a:pt x="215900" y="412563"/>
                </a:lnTo>
                <a:lnTo>
                  <a:pt x="216296" y="401043"/>
                </a:lnTo>
                <a:lnTo>
                  <a:pt x="217088" y="390715"/>
                </a:lnTo>
                <a:lnTo>
                  <a:pt x="218276" y="381181"/>
                </a:lnTo>
                <a:lnTo>
                  <a:pt x="219860" y="372839"/>
                </a:lnTo>
                <a:lnTo>
                  <a:pt x="222235" y="366086"/>
                </a:lnTo>
                <a:lnTo>
                  <a:pt x="224215" y="360922"/>
                </a:lnTo>
                <a:lnTo>
                  <a:pt x="225403" y="358936"/>
                </a:lnTo>
                <a:lnTo>
                  <a:pt x="226591" y="357744"/>
                </a:lnTo>
                <a:lnTo>
                  <a:pt x="228175" y="356950"/>
                </a:lnTo>
                <a:lnTo>
                  <a:pt x="229759" y="356553"/>
                </a:lnTo>
                <a:lnTo>
                  <a:pt x="230551" y="356950"/>
                </a:lnTo>
                <a:lnTo>
                  <a:pt x="231342" y="357347"/>
                </a:lnTo>
                <a:lnTo>
                  <a:pt x="232134" y="342252"/>
                </a:lnTo>
                <a:lnTo>
                  <a:pt x="232530" y="335499"/>
                </a:lnTo>
                <a:lnTo>
                  <a:pt x="233718" y="329541"/>
                </a:lnTo>
                <a:lnTo>
                  <a:pt x="232926" y="321596"/>
                </a:lnTo>
                <a:lnTo>
                  <a:pt x="232926" y="314049"/>
                </a:lnTo>
                <a:lnTo>
                  <a:pt x="232926" y="307296"/>
                </a:lnTo>
                <a:lnTo>
                  <a:pt x="232926" y="300543"/>
                </a:lnTo>
                <a:lnTo>
                  <a:pt x="233718" y="294584"/>
                </a:lnTo>
                <a:lnTo>
                  <a:pt x="234906" y="289023"/>
                </a:lnTo>
                <a:lnTo>
                  <a:pt x="236094" y="283461"/>
                </a:lnTo>
                <a:lnTo>
                  <a:pt x="237282" y="278297"/>
                </a:lnTo>
                <a:lnTo>
                  <a:pt x="238866" y="273531"/>
                </a:lnTo>
                <a:lnTo>
                  <a:pt x="240846" y="269558"/>
                </a:lnTo>
                <a:lnTo>
                  <a:pt x="243617" y="265189"/>
                </a:lnTo>
                <a:lnTo>
                  <a:pt x="245597" y="262011"/>
                </a:lnTo>
                <a:lnTo>
                  <a:pt x="248765" y="258436"/>
                </a:lnTo>
                <a:lnTo>
                  <a:pt x="251537" y="255655"/>
                </a:lnTo>
                <a:lnTo>
                  <a:pt x="255100" y="252477"/>
                </a:lnTo>
                <a:lnTo>
                  <a:pt x="258268" y="250491"/>
                </a:lnTo>
                <a:lnTo>
                  <a:pt x="243221" y="250491"/>
                </a:lnTo>
                <a:lnTo>
                  <a:pt x="231342" y="250888"/>
                </a:lnTo>
                <a:lnTo>
                  <a:pt x="221443" y="251683"/>
                </a:lnTo>
                <a:lnTo>
                  <a:pt x="228175" y="248108"/>
                </a:lnTo>
                <a:lnTo>
                  <a:pt x="235302" y="243341"/>
                </a:lnTo>
                <a:lnTo>
                  <a:pt x="242825" y="238177"/>
                </a:lnTo>
                <a:lnTo>
                  <a:pt x="249953" y="232615"/>
                </a:lnTo>
                <a:lnTo>
                  <a:pt x="263811" y="222287"/>
                </a:lnTo>
                <a:lnTo>
                  <a:pt x="270147" y="217520"/>
                </a:lnTo>
                <a:lnTo>
                  <a:pt x="276086" y="214343"/>
                </a:lnTo>
                <a:lnTo>
                  <a:pt x="291925" y="206398"/>
                </a:lnTo>
                <a:lnTo>
                  <a:pt x="307367" y="199645"/>
                </a:lnTo>
                <a:lnTo>
                  <a:pt x="322810" y="194481"/>
                </a:lnTo>
                <a:lnTo>
                  <a:pt x="337461" y="189714"/>
                </a:lnTo>
                <a:lnTo>
                  <a:pt x="351715" y="186139"/>
                </a:lnTo>
                <a:lnTo>
                  <a:pt x="365574" y="183756"/>
                </a:lnTo>
                <a:lnTo>
                  <a:pt x="379037" y="182167"/>
                </a:lnTo>
                <a:lnTo>
                  <a:pt x="392103" y="180975"/>
                </a:lnTo>
                <a:close/>
                <a:moveTo>
                  <a:pt x="958250" y="0"/>
                </a:moveTo>
                <a:lnTo>
                  <a:pt x="974507" y="0"/>
                </a:lnTo>
                <a:lnTo>
                  <a:pt x="989971" y="397"/>
                </a:lnTo>
                <a:lnTo>
                  <a:pt x="1004642" y="1986"/>
                </a:lnTo>
                <a:lnTo>
                  <a:pt x="1018917" y="4369"/>
                </a:lnTo>
                <a:lnTo>
                  <a:pt x="1032795" y="6752"/>
                </a:lnTo>
                <a:lnTo>
                  <a:pt x="1045880" y="9929"/>
                </a:lnTo>
                <a:lnTo>
                  <a:pt x="1058172" y="13900"/>
                </a:lnTo>
                <a:lnTo>
                  <a:pt x="1070067" y="18269"/>
                </a:lnTo>
                <a:lnTo>
                  <a:pt x="1081170" y="22241"/>
                </a:lnTo>
                <a:lnTo>
                  <a:pt x="1091876" y="27404"/>
                </a:lnTo>
                <a:lnTo>
                  <a:pt x="1101392" y="32170"/>
                </a:lnTo>
                <a:lnTo>
                  <a:pt x="1110908" y="36936"/>
                </a:lnTo>
                <a:lnTo>
                  <a:pt x="1119235" y="42099"/>
                </a:lnTo>
                <a:lnTo>
                  <a:pt x="1127166" y="47262"/>
                </a:lnTo>
                <a:lnTo>
                  <a:pt x="1134303" y="52425"/>
                </a:lnTo>
                <a:lnTo>
                  <a:pt x="1140647" y="56794"/>
                </a:lnTo>
                <a:lnTo>
                  <a:pt x="1151353" y="65531"/>
                </a:lnTo>
                <a:lnTo>
                  <a:pt x="1159283" y="72680"/>
                </a:lnTo>
                <a:lnTo>
                  <a:pt x="1165628" y="78240"/>
                </a:lnTo>
                <a:lnTo>
                  <a:pt x="1163645" y="83006"/>
                </a:lnTo>
                <a:lnTo>
                  <a:pt x="1160473" y="88567"/>
                </a:lnTo>
                <a:lnTo>
                  <a:pt x="1156904" y="94921"/>
                </a:lnTo>
                <a:lnTo>
                  <a:pt x="1151749" y="102467"/>
                </a:lnTo>
                <a:lnTo>
                  <a:pt x="1145802" y="110410"/>
                </a:lnTo>
                <a:lnTo>
                  <a:pt x="1141837" y="114779"/>
                </a:lnTo>
                <a:lnTo>
                  <a:pt x="1138268" y="118354"/>
                </a:lnTo>
                <a:lnTo>
                  <a:pt x="1133906" y="122722"/>
                </a:lnTo>
                <a:lnTo>
                  <a:pt x="1129545" y="126694"/>
                </a:lnTo>
                <a:lnTo>
                  <a:pt x="1124786" y="130268"/>
                </a:lnTo>
                <a:lnTo>
                  <a:pt x="1119632" y="134240"/>
                </a:lnTo>
                <a:lnTo>
                  <a:pt x="1114081" y="137020"/>
                </a:lnTo>
                <a:lnTo>
                  <a:pt x="1108133" y="140197"/>
                </a:lnTo>
                <a:lnTo>
                  <a:pt x="1101789" y="142580"/>
                </a:lnTo>
                <a:lnTo>
                  <a:pt x="1095841" y="144566"/>
                </a:lnTo>
                <a:lnTo>
                  <a:pt x="1089100" y="146552"/>
                </a:lnTo>
                <a:lnTo>
                  <a:pt x="1081170" y="147743"/>
                </a:lnTo>
                <a:lnTo>
                  <a:pt x="1073636" y="148140"/>
                </a:lnTo>
                <a:lnTo>
                  <a:pt x="1066102" y="148140"/>
                </a:lnTo>
                <a:lnTo>
                  <a:pt x="1057775" y="147743"/>
                </a:lnTo>
                <a:lnTo>
                  <a:pt x="1049052" y="145758"/>
                </a:lnTo>
                <a:lnTo>
                  <a:pt x="1039932" y="143772"/>
                </a:lnTo>
                <a:lnTo>
                  <a:pt x="1030812" y="140992"/>
                </a:lnTo>
                <a:lnTo>
                  <a:pt x="1021296" y="136623"/>
                </a:lnTo>
                <a:lnTo>
                  <a:pt x="1010590" y="131857"/>
                </a:lnTo>
                <a:lnTo>
                  <a:pt x="998695" y="126297"/>
                </a:lnTo>
                <a:lnTo>
                  <a:pt x="987196" y="121134"/>
                </a:lnTo>
                <a:lnTo>
                  <a:pt x="1011383" y="133446"/>
                </a:lnTo>
                <a:lnTo>
                  <a:pt x="1035571" y="144566"/>
                </a:lnTo>
                <a:lnTo>
                  <a:pt x="1047070" y="150126"/>
                </a:lnTo>
                <a:lnTo>
                  <a:pt x="1058172" y="155289"/>
                </a:lnTo>
                <a:lnTo>
                  <a:pt x="1069274" y="159261"/>
                </a:lnTo>
                <a:lnTo>
                  <a:pt x="1079980" y="163233"/>
                </a:lnTo>
                <a:lnTo>
                  <a:pt x="1090290" y="166807"/>
                </a:lnTo>
                <a:lnTo>
                  <a:pt x="1099806" y="169190"/>
                </a:lnTo>
                <a:lnTo>
                  <a:pt x="1109322" y="170381"/>
                </a:lnTo>
                <a:lnTo>
                  <a:pt x="1118046" y="171176"/>
                </a:lnTo>
                <a:lnTo>
                  <a:pt x="1122011" y="171176"/>
                </a:lnTo>
                <a:lnTo>
                  <a:pt x="1126373" y="170779"/>
                </a:lnTo>
                <a:lnTo>
                  <a:pt x="1130338" y="169984"/>
                </a:lnTo>
                <a:lnTo>
                  <a:pt x="1133906" y="169190"/>
                </a:lnTo>
                <a:lnTo>
                  <a:pt x="1137475" y="167998"/>
                </a:lnTo>
                <a:lnTo>
                  <a:pt x="1141044" y="166013"/>
                </a:lnTo>
                <a:lnTo>
                  <a:pt x="1144612" y="164027"/>
                </a:lnTo>
                <a:lnTo>
                  <a:pt x="1147388" y="162041"/>
                </a:lnTo>
                <a:lnTo>
                  <a:pt x="1148181" y="170381"/>
                </a:lnTo>
                <a:lnTo>
                  <a:pt x="1148974" y="178325"/>
                </a:lnTo>
                <a:lnTo>
                  <a:pt x="1150163" y="193417"/>
                </a:lnTo>
                <a:lnTo>
                  <a:pt x="1149767" y="208112"/>
                </a:lnTo>
                <a:lnTo>
                  <a:pt x="1148577" y="222012"/>
                </a:lnTo>
                <a:lnTo>
                  <a:pt x="1150163" y="220424"/>
                </a:lnTo>
                <a:lnTo>
                  <a:pt x="1151353" y="219232"/>
                </a:lnTo>
                <a:lnTo>
                  <a:pt x="1152543" y="218835"/>
                </a:lnTo>
                <a:lnTo>
                  <a:pt x="1154129" y="218438"/>
                </a:lnTo>
                <a:lnTo>
                  <a:pt x="1155715" y="218835"/>
                </a:lnTo>
                <a:lnTo>
                  <a:pt x="1157697" y="219629"/>
                </a:lnTo>
                <a:lnTo>
                  <a:pt x="1159283" y="222012"/>
                </a:lnTo>
                <a:lnTo>
                  <a:pt x="1160869" y="223998"/>
                </a:lnTo>
                <a:lnTo>
                  <a:pt x="1162059" y="226778"/>
                </a:lnTo>
                <a:lnTo>
                  <a:pt x="1164041" y="230750"/>
                </a:lnTo>
                <a:lnTo>
                  <a:pt x="1166421" y="239090"/>
                </a:lnTo>
                <a:lnTo>
                  <a:pt x="1168403" y="249813"/>
                </a:lnTo>
                <a:lnTo>
                  <a:pt x="1169989" y="261728"/>
                </a:lnTo>
                <a:lnTo>
                  <a:pt x="1171179" y="275232"/>
                </a:lnTo>
                <a:lnTo>
                  <a:pt x="1171575" y="289529"/>
                </a:lnTo>
                <a:lnTo>
                  <a:pt x="1171179" y="303827"/>
                </a:lnTo>
                <a:lnTo>
                  <a:pt x="1169989" y="316933"/>
                </a:lnTo>
                <a:lnTo>
                  <a:pt x="1168403" y="328848"/>
                </a:lnTo>
                <a:lnTo>
                  <a:pt x="1166421" y="339174"/>
                </a:lnTo>
                <a:lnTo>
                  <a:pt x="1164041" y="347912"/>
                </a:lnTo>
                <a:lnTo>
                  <a:pt x="1162059" y="351486"/>
                </a:lnTo>
                <a:lnTo>
                  <a:pt x="1160869" y="354266"/>
                </a:lnTo>
                <a:lnTo>
                  <a:pt x="1159283" y="357047"/>
                </a:lnTo>
                <a:lnTo>
                  <a:pt x="1157697" y="358635"/>
                </a:lnTo>
                <a:lnTo>
                  <a:pt x="1155715" y="359827"/>
                </a:lnTo>
                <a:lnTo>
                  <a:pt x="1154129" y="360224"/>
                </a:lnTo>
                <a:lnTo>
                  <a:pt x="1152146" y="359827"/>
                </a:lnTo>
                <a:lnTo>
                  <a:pt x="1150560" y="358635"/>
                </a:lnTo>
                <a:lnTo>
                  <a:pt x="1148577" y="356649"/>
                </a:lnTo>
                <a:lnTo>
                  <a:pt x="1146991" y="353869"/>
                </a:lnTo>
                <a:lnTo>
                  <a:pt x="1145405" y="351089"/>
                </a:lnTo>
                <a:lnTo>
                  <a:pt x="1144216" y="346720"/>
                </a:lnTo>
                <a:lnTo>
                  <a:pt x="1141440" y="337586"/>
                </a:lnTo>
                <a:lnTo>
                  <a:pt x="1139854" y="350295"/>
                </a:lnTo>
                <a:lnTo>
                  <a:pt x="1137871" y="361812"/>
                </a:lnTo>
                <a:lnTo>
                  <a:pt x="1135096" y="373727"/>
                </a:lnTo>
                <a:lnTo>
                  <a:pt x="1132320" y="385245"/>
                </a:lnTo>
                <a:lnTo>
                  <a:pt x="1128752" y="395968"/>
                </a:lnTo>
                <a:lnTo>
                  <a:pt x="1125183" y="407089"/>
                </a:lnTo>
                <a:lnTo>
                  <a:pt x="1120821" y="417812"/>
                </a:lnTo>
                <a:lnTo>
                  <a:pt x="1116460" y="427741"/>
                </a:lnTo>
                <a:lnTo>
                  <a:pt x="1111701" y="437273"/>
                </a:lnTo>
                <a:lnTo>
                  <a:pt x="1106547" y="446805"/>
                </a:lnTo>
                <a:lnTo>
                  <a:pt x="1100996" y="455939"/>
                </a:lnTo>
                <a:lnTo>
                  <a:pt x="1095444" y="464280"/>
                </a:lnTo>
                <a:lnTo>
                  <a:pt x="1089497" y="473017"/>
                </a:lnTo>
                <a:lnTo>
                  <a:pt x="1083152" y="480960"/>
                </a:lnTo>
                <a:lnTo>
                  <a:pt x="1076808" y="488506"/>
                </a:lnTo>
                <a:lnTo>
                  <a:pt x="1070464" y="495655"/>
                </a:lnTo>
                <a:lnTo>
                  <a:pt x="1063723" y="502407"/>
                </a:lnTo>
                <a:lnTo>
                  <a:pt x="1056586" y="509159"/>
                </a:lnTo>
                <a:lnTo>
                  <a:pt x="1049845" y="515116"/>
                </a:lnTo>
                <a:lnTo>
                  <a:pt x="1042708" y="520676"/>
                </a:lnTo>
                <a:lnTo>
                  <a:pt x="1035174" y="525442"/>
                </a:lnTo>
                <a:lnTo>
                  <a:pt x="1028037" y="530605"/>
                </a:lnTo>
                <a:lnTo>
                  <a:pt x="1020503" y="534974"/>
                </a:lnTo>
                <a:lnTo>
                  <a:pt x="1012969" y="538549"/>
                </a:lnTo>
                <a:lnTo>
                  <a:pt x="1005832" y="542520"/>
                </a:lnTo>
                <a:lnTo>
                  <a:pt x="998298" y="545300"/>
                </a:lnTo>
                <a:lnTo>
                  <a:pt x="991161" y="548081"/>
                </a:lnTo>
                <a:lnTo>
                  <a:pt x="984024" y="550067"/>
                </a:lnTo>
                <a:lnTo>
                  <a:pt x="976886" y="551655"/>
                </a:lnTo>
                <a:lnTo>
                  <a:pt x="969749" y="553244"/>
                </a:lnTo>
                <a:lnTo>
                  <a:pt x="962612" y="554038"/>
                </a:lnTo>
                <a:lnTo>
                  <a:pt x="955871" y="554038"/>
                </a:lnTo>
                <a:lnTo>
                  <a:pt x="950320" y="553641"/>
                </a:lnTo>
                <a:lnTo>
                  <a:pt x="944372" y="553244"/>
                </a:lnTo>
                <a:lnTo>
                  <a:pt x="938424" y="551655"/>
                </a:lnTo>
                <a:lnTo>
                  <a:pt x="932080" y="549669"/>
                </a:lnTo>
                <a:lnTo>
                  <a:pt x="925736" y="547683"/>
                </a:lnTo>
                <a:lnTo>
                  <a:pt x="919788" y="544903"/>
                </a:lnTo>
                <a:lnTo>
                  <a:pt x="913047" y="541726"/>
                </a:lnTo>
                <a:lnTo>
                  <a:pt x="906307" y="538151"/>
                </a:lnTo>
                <a:lnTo>
                  <a:pt x="898773" y="534180"/>
                </a:lnTo>
                <a:lnTo>
                  <a:pt x="892429" y="529811"/>
                </a:lnTo>
                <a:lnTo>
                  <a:pt x="884895" y="524648"/>
                </a:lnTo>
                <a:lnTo>
                  <a:pt x="877758" y="519882"/>
                </a:lnTo>
                <a:lnTo>
                  <a:pt x="870620" y="513925"/>
                </a:lnTo>
                <a:lnTo>
                  <a:pt x="863880" y="507967"/>
                </a:lnTo>
                <a:lnTo>
                  <a:pt x="856742" y="501613"/>
                </a:lnTo>
                <a:lnTo>
                  <a:pt x="849605" y="494861"/>
                </a:lnTo>
                <a:lnTo>
                  <a:pt x="842864" y="487712"/>
                </a:lnTo>
                <a:lnTo>
                  <a:pt x="836124" y="480166"/>
                </a:lnTo>
                <a:lnTo>
                  <a:pt x="829383" y="472223"/>
                </a:lnTo>
                <a:lnTo>
                  <a:pt x="823039" y="463883"/>
                </a:lnTo>
                <a:lnTo>
                  <a:pt x="816694" y="455542"/>
                </a:lnTo>
                <a:lnTo>
                  <a:pt x="810350" y="446805"/>
                </a:lnTo>
                <a:lnTo>
                  <a:pt x="804799" y="438067"/>
                </a:lnTo>
                <a:lnTo>
                  <a:pt x="798851" y="428535"/>
                </a:lnTo>
                <a:lnTo>
                  <a:pt x="793300" y="419004"/>
                </a:lnTo>
                <a:lnTo>
                  <a:pt x="788145" y="409075"/>
                </a:lnTo>
                <a:lnTo>
                  <a:pt x="782991" y="399146"/>
                </a:lnTo>
                <a:lnTo>
                  <a:pt x="778629" y="388819"/>
                </a:lnTo>
                <a:lnTo>
                  <a:pt x="774267" y="378493"/>
                </a:lnTo>
                <a:lnTo>
                  <a:pt x="770699" y="367770"/>
                </a:lnTo>
                <a:lnTo>
                  <a:pt x="767130" y="357047"/>
                </a:lnTo>
                <a:lnTo>
                  <a:pt x="763958" y="345529"/>
                </a:lnTo>
                <a:lnTo>
                  <a:pt x="761579" y="353075"/>
                </a:lnTo>
                <a:lnTo>
                  <a:pt x="759993" y="355855"/>
                </a:lnTo>
                <a:lnTo>
                  <a:pt x="758803" y="358635"/>
                </a:lnTo>
                <a:lnTo>
                  <a:pt x="757614" y="360621"/>
                </a:lnTo>
                <a:lnTo>
                  <a:pt x="755631" y="362210"/>
                </a:lnTo>
                <a:lnTo>
                  <a:pt x="754045" y="363401"/>
                </a:lnTo>
                <a:lnTo>
                  <a:pt x="752459" y="363798"/>
                </a:lnTo>
                <a:lnTo>
                  <a:pt x="750873" y="363401"/>
                </a:lnTo>
                <a:lnTo>
                  <a:pt x="748890" y="361812"/>
                </a:lnTo>
                <a:lnTo>
                  <a:pt x="747304" y="360224"/>
                </a:lnTo>
                <a:lnTo>
                  <a:pt x="745718" y="357841"/>
                </a:lnTo>
                <a:lnTo>
                  <a:pt x="744528" y="354664"/>
                </a:lnTo>
                <a:lnTo>
                  <a:pt x="742546" y="351486"/>
                </a:lnTo>
                <a:lnTo>
                  <a:pt x="740167" y="342352"/>
                </a:lnTo>
                <a:lnTo>
                  <a:pt x="738184" y="332423"/>
                </a:lnTo>
                <a:lnTo>
                  <a:pt x="736202" y="320111"/>
                </a:lnTo>
                <a:lnTo>
                  <a:pt x="735409" y="307004"/>
                </a:lnTo>
                <a:lnTo>
                  <a:pt x="735012" y="292707"/>
                </a:lnTo>
                <a:lnTo>
                  <a:pt x="735409" y="278409"/>
                </a:lnTo>
                <a:lnTo>
                  <a:pt x="736202" y="264905"/>
                </a:lnTo>
                <a:lnTo>
                  <a:pt x="738184" y="252991"/>
                </a:lnTo>
                <a:lnTo>
                  <a:pt x="740167" y="242665"/>
                </a:lnTo>
                <a:lnTo>
                  <a:pt x="742546" y="233927"/>
                </a:lnTo>
                <a:lnTo>
                  <a:pt x="744528" y="230353"/>
                </a:lnTo>
                <a:lnTo>
                  <a:pt x="745718" y="227175"/>
                </a:lnTo>
                <a:lnTo>
                  <a:pt x="747304" y="224792"/>
                </a:lnTo>
                <a:lnTo>
                  <a:pt x="748890" y="223204"/>
                </a:lnTo>
                <a:lnTo>
                  <a:pt x="750873" y="222409"/>
                </a:lnTo>
                <a:lnTo>
                  <a:pt x="752459" y="222012"/>
                </a:lnTo>
                <a:lnTo>
                  <a:pt x="753648" y="222409"/>
                </a:lnTo>
                <a:lnTo>
                  <a:pt x="754441" y="222807"/>
                </a:lnTo>
                <a:lnTo>
                  <a:pt x="754838" y="213275"/>
                </a:lnTo>
                <a:lnTo>
                  <a:pt x="755631" y="204140"/>
                </a:lnTo>
                <a:lnTo>
                  <a:pt x="756424" y="195800"/>
                </a:lnTo>
                <a:lnTo>
                  <a:pt x="758010" y="187856"/>
                </a:lnTo>
                <a:lnTo>
                  <a:pt x="757217" y="177927"/>
                </a:lnTo>
                <a:lnTo>
                  <a:pt x="756424" y="168793"/>
                </a:lnTo>
                <a:lnTo>
                  <a:pt x="756424" y="160055"/>
                </a:lnTo>
                <a:lnTo>
                  <a:pt x="757217" y="151318"/>
                </a:lnTo>
                <a:lnTo>
                  <a:pt x="758010" y="143772"/>
                </a:lnTo>
                <a:lnTo>
                  <a:pt x="759200" y="136226"/>
                </a:lnTo>
                <a:lnTo>
                  <a:pt x="760389" y="129474"/>
                </a:lnTo>
                <a:lnTo>
                  <a:pt x="762372" y="123119"/>
                </a:lnTo>
                <a:lnTo>
                  <a:pt x="764751" y="117162"/>
                </a:lnTo>
                <a:lnTo>
                  <a:pt x="767130" y="111602"/>
                </a:lnTo>
                <a:lnTo>
                  <a:pt x="769906" y="106836"/>
                </a:lnTo>
                <a:lnTo>
                  <a:pt x="773078" y="102070"/>
                </a:lnTo>
                <a:lnTo>
                  <a:pt x="776646" y="97701"/>
                </a:lnTo>
                <a:lnTo>
                  <a:pt x="780215" y="94127"/>
                </a:lnTo>
                <a:lnTo>
                  <a:pt x="784577" y="90552"/>
                </a:lnTo>
                <a:lnTo>
                  <a:pt x="788542" y="87772"/>
                </a:lnTo>
                <a:lnTo>
                  <a:pt x="769113" y="88169"/>
                </a:lnTo>
                <a:lnTo>
                  <a:pt x="754441" y="88567"/>
                </a:lnTo>
                <a:lnTo>
                  <a:pt x="741753" y="89361"/>
                </a:lnTo>
                <a:lnTo>
                  <a:pt x="746115" y="86978"/>
                </a:lnTo>
                <a:lnTo>
                  <a:pt x="750873" y="84198"/>
                </a:lnTo>
                <a:lnTo>
                  <a:pt x="759993" y="79035"/>
                </a:lnTo>
                <a:lnTo>
                  <a:pt x="768716" y="72283"/>
                </a:lnTo>
                <a:lnTo>
                  <a:pt x="778232" y="65531"/>
                </a:lnTo>
                <a:lnTo>
                  <a:pt x="795283" y="52425"/>
                </a:lnTo>
                <a:lnTo>
                  <a:pt x="803609" y="46468"/>
                </a:lnTo>
                <a:lnTo>
                  <a:pt x="810747" y="42099"/>
                </a:lnTo>
                <a:lnTo>
                  <a:pt x="821453" y="36936"/>
                </a:lnTo>
                <a:lnTo>
                  <a:pt x="830969" y="32567"/>
                </a:lnTo>
                <a:lnTo>
                  <a:pt x="841278" y="27801"/>
                </a:lnTo>
                <a:lnTo>
                  <a:pt x="850795" y="23829"/>
                </a:lnTo>
                <a:lnTo>
                  <a:pt x="860707" y="20255"/>
                </a:lnTo>
                <a:lnTo>
                  <a:pt x="870224" y="16681"/>
                </a:lnTo>
                <a:lnTo>
                  <a:pt x="879740" y="13900"/>
                </a:lnTo>
                <a:lnTo>
                  <a:pt x="888860" y="11518"/>
                </a:lnTo>
                <a:lnTo>
                  <a:pt x="897980" y="8737"/>
                </a:lnTo>
                <a:lnTo>
                  <a:pt x="907100" y="6752"/>
                </a:lnTo>
                <a:lnTo>
                  <a:pt x="915823" y="5163"/>
                </a:lnTo>
                <a:lnTo>
                  <a:pt x="924546" y="3177"/>
                </a:lnTo>
                <a:lnTo>
                  <a:pt x="941993" y="1191"/>
                </a:lnTo>
                <a:lnTo>
                  <a:pt x="958250" y="0"/>
                </a:lnTo>
                <a:close/>
              </a:path>
            </a:pathLst>
          </a:custGeom>
          <a:solidFill>
            <a:srgbClr val="607C8B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4207409" y="3397005"/>
            <a:ext cx="915904" cy="906745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607C8B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clerk-with-tie_73199"/>
          <p:cNvSpPr>
            <a:spLocks noChangeAspect="1"/>
          </p:cNvSpPr>
          <p:nvPr/>
        </p:nvSpPr>
        <p:spPr bwMode="auto">
          <a:xfrm>
            <a:off x="1586608" y="3406381"/>
            <a:ext cx="759422" cy="851840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rgbClr val="607C8B"/>
          </a:solidFill>
          <a:ln>
            <a:noFill/>
          </a:ln>
        </p:spPr>
      </p:sp>
      <p:grpSp>
        <p:nvGrpSpPr>
          <p:cNvPr id="38" name="组合 37"/>
          <p:cNvGrpSpPr/>
          <p:nvPr/>
        </p:nvGrpSpPr>
        <p:grpSpPr>
          <a:xfrm rot="17943696">
            <a:off x="3727753" y="283531"/>
            <a:ext cx="1348551" cy="2148870"/>
            <a:chOff x="2789238" y="754063"/>
            <a:chExt cx="2624138" cy="4181475"/>
          </a:xfrm>
        </p:grpSpPr>
        <p:sp>
          <p:nvSpPr>
            <p:cNvPr id="39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1053034" y="2855603"/>
            <a:ext cx="1915354" cy="1946683"/>
            <a:chOff x="3381376" y="403225"/>
            <a:chExt cx="5629275" cy="5721350"/>
          </a:xfrm>
        </p:grpSpPr>
        <p:sp>
          <p:nvSpPr>
            <p:cNvPr id="182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3769944" y="2855603"/>
            <a:ext cx="1915354" cy="1946683"/>
            <a:chOff x="3381376" y="403225"/>
            <a:chExt cx="5629275" cy="5721350"/>
          </a:xfrm>
        </p:grpSpPr>
        <p:sp>
          <p:nvSpPr>
            <p:cNvPr id="186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6442146" y="2855603"/>
            <a:ext cx="1915354" cy="1946683"/>
            <a:chOff x="3381376" y="403225"/>
            <a:chExt cx="5629275" cy="5721350"/>
          </a:xfrm>
        </p:grpSpPr>
        <p:sp>
          <p:nvSpPr>
            <p:cNvPr id="189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9080383" y="2855603"/>
            <a:ext cx="1915354" cy="1946683"/>
            <a:chOff x="3381376" y="403225"/>
            <a:chExt cx="5629275" cy="5721350"/>
          </a:xfrm>
        </p:grpSpPr>
        <p:sp>
          <p:nvSpPr>
            <p:cNvPr id="192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190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4" name="组合 193"/>
          <p:cNvGrpSpPr/>
          <p:nvPr/>
        </p:nvGrpSpPr>
        <p:grpSpPr>
          <a:xfrm rot="3656304" flipH="1">
            <a:off x="7157933" y="283530"/>
            <a:ext cx="1348551" cy="2148870"/>
            <a:chOff x="2789238" y="754063"/>
            <a:chExt cx="2624138" cy="4181475"/>
          </a:xfrm>
        </p:grpSpPr>
        <p:sp>
          <p:nvSpPr>
            <p:cNvPr id="195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338" name="直接连接符 337"/>
          <p:cNvCxnSpPr/>
          <p:nvPr/>
        </p:nvCxnSpPr>
        <p:spPr>
          <a:xfrm flipH="1">
            <a:off x="-2383" y="-1984"/>
            <a:ext cx="4953274" cy="64013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直接连接符 338"/>
          <p:cNvCxnSpPr/>
          <p:nvPr/>
        </p:nvCxnSpPr>
        <p:spPr>
          <a:xfrm flipH="1">
            <a:off x="1" y="0"/>
            <a:ext cx="1273018" cy="218937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直接连接符 341"/>
          <p:cNvCxnSpPr/>
          <p:nvPr/>
        </p:nvCxnSpPr>
        <p:spPr>
          <a:xfrm flipH="1">
            <a:off x="8495649" y="6070295"/>
            <a:ext cx="3696351" cy="78770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直接连接符 344"/>
          <p:cNvCxnSpPr/>
          <p:nvPr/>
        </p:nvCxnSpPr>
        <p:spPr>
          <a:xfrm flipH="1">
            <a:off x="11152553" y="5655285"/>
            <a:ext cx="1039447" cy="120271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直接连接符 349"/>
          <p:cNvCxnSpPr/>
          <p:nvPr/>
        </p:nvCxnSpPr>
        <p:spPr>
          <a:xfrm flipH="1" flipV="1">
            <a:off x="10901502" y="-6329"/>
            <a:ext cx="1290497" cy="1176864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直接连接符 352"/>
          <p:cNvCxnSpPr/>
          <p:nvPr/>
        </p:nvCxnSpPr>
        <p:spPr>
          <a:xfrm flipH="1" flipV="1">
            <a:off x="0" y="6142804"/>
            <a:ext cx="2716323" cy="710036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直接连接符 355"/>
          <p:cNvCxnSpPr/>
          <p:nvPr/>
        </p:nvCxnSpPr>
        <p:spPr>
          <a:xfrm>
            <a:off x="-2383" y="5597114"/>
            <a:ext cx="249496" cy="1262870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直接连接符 358"/>
          <p:cNvCxnSpPr/>
          <p:nvPr/>
        </p:nvCxnSpPr>
        <p:spPr>
          <a:xfrm>
            <a:off x="10052374" y="0"/>
            <a:ext cx="2139625" cy="76001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9"/>
          <p:cNvSpPr txBox="1"/>
          <p:nvPr/>
        </p:nvSpPr>
        <p:spPr>
          <a:xfrm>
            <a:off x="5014984" y="2676980"/>
            <a:ext cx="5212103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endParaRPr lang="zh-CN" altLang="en-US" sz="8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0640" y="1763821"/>
            <a:ext cx="68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6000" dirty="0">
                <a:solidFill>
                  <a:srgbClr val="607C8B">
                    <a:alpha val="38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SUMMARY </a:t>
            </a:r>
            <a:endParaRPr lang="en-US" altLang="zh-CN" sz="6000" dirty="0">
              <a:solidFill>
                <a:srgbClr val="607C8B">
                  <a:alpha val="38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27"/>
          <p:cNvSpPr/>
          <p:nvPr/>
        </p:nvSpPr>
        <p:spPr>
          <a:xfrm>
            <a:off x="5620005" y="3996051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357575" y="4098753"/>
            <a:ext cx="344864" cy="344864"/>
            <a:chOff x="5357575" y="4149151"/>
            <a:chExt cx="344864" cy="344864"/>
          </a:xfrm>
        </p:grpSpPr>
        <p:sp>
          <p:nvSpPr>
            <p:cNvPr id="8" name="椭圆 7"/>
            <p:cNvSpPr/>
            <p:nvPr/>
          </p:nvSpPr>
          <p:spPr>
            <a:xfrm>
              <a:off x="5428105" y="4219681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圆: 空心 8"/>
            <p:cNvSpPr/>
            <p:nvPr/>
          </p:nvSpPr>
          <p:spPr>
            <a:xfrm>
              <a:off x="5357575" y="4149151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8356600" y="4086519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ctangle 27"/>
          <p:cNvSpPr/>
          <p:nvPr/>
        </p:nvSpPr>
        <p:spPr>
          <a:xfrm>
            <a:off x="5620005" y="4495519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57575" y="4598221"/>
            <a:ext cx="344864" cy="344864"/>
            <a:chOff x="5357575" y="4648619"/>
            <a:chExt cx="344864" cy="344864"/>
          </a:xfrm>
        </p:grpSpPr>
        <p:sp>
          <p:nvSpPr>
            <p:cNvPr id="13" name="椭圆 12"/>
            <p:cNvSpPr/>
            <p:nvPr/>
          </p:nvSpPr>
          <p:spPr>
            <a:xfrm>
              <a:off x="5428105" y="4719149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圆: 空心 13"/>
            <p:cNvSpPr/>
            <p:nvPr/>
          </p:nvSpPr>
          <p:spPr>
            <a:xfrm>
              <a:off x="5357575" y="4648619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356600" y="4585987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Rectangle 27"/>
          <p:cNvSpPr/>
          <p:nvPr/>
        </p:nvSpPr>
        <p:spPr>
          <a:xfrm>
            <a:off x="5620005" y="5045787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357575" y="5148489"/>
            <a:ext cx="344864" cy="344864"/>
            <a:chOff x="5357575" y="5198887"/>
            <a:chExt cx="344864" cy="344864"/>
          </a:xfrm>
        </p:grpSpPr>
        <p:sp>
          <p:nvSpPr>
            <p:cNvPr id="18" name="椭圆 17"/>
            <p:cNvSpPr/>
            <p:nvPr/>
          </p:nvSpPr>
          <p:spPr>
            <a:xfrm>
              <a:off x="5428105" y="5269417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圆: 空心 18"/>
            <p:cNvSpPr/>
            <p:nvPr/>
          </p:nvSpPr>
          <p:spPr>
            <a:xfrm>
              <a:off x="5357575" y="5198887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8356600" y="5136255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clerk-with-tie_73199"/>
          <p:cNvSpPr>
            <a:spLocks noChangeAspect="1"/>
          </p:cNvSpPr>
          <p:nvPr/>
        </p:nvSpPr>
        <p:spPr bwMode="auto">
          <a:xfrm>
            <a:off x="2064877" y="2963389"/>
            <a:ext cx="1505174" cy="1688346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rgbClr val="607C8B"/>
          </a:solidFill>
          <a:ln>
            <a:noFill/>
          </a:ln>
        </p:spPr>
      </p:sp>
      <p:grpSp>
        <p:nvGrpSpPr>
          <p:cNvPr id="29" name="组合 28"/>
          <p:cNvGrpSpPr/>
          <p:nvPr/>
        </p:nvGrpSpPr>
        <p:grpSpPr>
          <a:xfrm>
            <a:off x="1118010" y="1980816"/>
            <a:ext cx="3608752" cy="3667780"/>
            <a:chOff x="3381376" y="403225"/>
            <a:chExt cx="5629275" cy="5721350"/>
          </a:xfrm>
        </p:grpSpPr>
        <p:sp>
          <p:nvSpPr>
            <p:cNvPr id="30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32" name="直接连接符 31"/>
          <p:cNvCxnSpPr/>
          <p:nvPr/>
        </p:nvCxnSpPr>
        <p:spPr>
          <a:xfrm flipH="1">
            <a:off x="-2383" y="-1984"/>
            <a:ext cx="4953274" cy="64013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1" y="0"/>
            <a:ext cx="1273018" cy="218937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8495649" y="6070295"/>
            <a:ext cx="3696351" cy="78770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11152553" y="5655285"/>
            <a:ext cx="1039447" cy="120271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 rot="18251891">
            <a:off x="10558892" y="4932197"/>
            <a:ext cx="1475629" cy="2351364"/>
            <a:chOff x="2789238" y="754063"/>
            <a:chExt cx="2624138" cy="4181475"/>
          </a:xfrm>
        </p:grpSpPr>
        <p:sp>
          <p:nvSpPr>
            <p:cNvPr id="37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工作总结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71779" y="182477"/>
            <a:ext cx="2247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SUMMARY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MH_Other_1"/>
          <p:cNvSpPr/>
          <p:nvPr>
            <p:custDataLst>
              <p:tags r:id="rId1"/>
            </p:custDataLst>
          </p:nvPr>
        </p:nvSpPr>
        <p:spPr>
          <a:xfrm>
            <a:off x="1177818" y="1793710"/>
            <a:ext cx="704850" cy="730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MH_Other_2"/>
          <p:cNvSpPr/>
          <p:nvPr>
            <p:custDataLst>
              <p:tags r:id="rId2"/>
            </p:custDataLst>
          </p:nvPr>
        </p:nvSpPr>
        <p:spPr>
          <a:xfrm>
            <a:off x="1042881" y="1654010"/>
            <a:ext cx="974725" cy="1009650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MH_Other_3"/>
          <p:cNvSpPr/>
          <p:nvPr>
            <p:custDataLst>
              <p:tags r:id="rId3"/>
            </p:custDataLst>
          </p:nvPr>
        </p:nvSpPr>
        <p:spPr>
          <a:xfrm>
            <a:off x="1177818" y="3265322"/>
            <a:ext cx="704850" cy="730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MH_Other_4"/>
          <p:cNvSpPr/>
          <p:nvPr>
            <p:custDataLst>
              <p:tags r:id="rId4"/>
            </p:custDataLst>
          </p:nvPr>
        </p:nvSpPr>
        <p:spPr>
          <a:xfrm>
            <a:off x="1042881" y="3125622"/>
            <a:ext cx="974725" cy="1009650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MH_Other_5"/>
          <p:cNvSpPr/>
          <p:nvPr>
            <p:custDataLst>
              <p:tags r:id="rId5"/>
            </p:custDataLst>
          </p:nvPr>
        </p:nvSpPr>
        <p:spPr>
          <a:xfrm>
            <a:off x="1177818" y="4736935"/>
            <a:ext cx="704850" cy="7302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MH_Other_6"/>
          <p:cNvSpPr/>
          <p:nvPr>
            <p:custDataLst>
              <p:tags r:id="rId6"/>
            </p:custDataLst>
          </p:nvPr>
        </p:nvSpPr>
        <p:spPr>
          <a:xfrm>
            <a:off x="1042881" y="4597235"/>
            <a:ext cx="974725" cy="1008062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MH_Other_7"/>
          <p:cNvSpPr/>
          <p:nvPr>
            <p:custDataLst>
              <p:tags r:id="rId7"/>
            </p:custDataLst>
          </p:nvPr>
        </p:nvSpPr>
        <p:spPr bwMode="auto">
          <a:xfrm>
            <a:off x="1325456" y="1963573"/>
            <a:ext cx="398463" cy="39687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1342919" y="3433597"/>
            <a:ext cx="396875" cy="39370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MH_Other_9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1325456" y="4898860"/>
            <a:ext cx="398463" cy="398462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107929" y="1562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07929" y="2024542"/>
            <a:ext cx="365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极简主义设计，通用设计，完美兼容，打造最实用，最具个性的演示方案，让你的演示卓越非凡。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07929" y="30166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07929" y="3478308"/>
            <a:ext cx="365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极简主义设计，通用设计，完美兼容，打造最实用，最具个性的演示方案，让你的演示卓越非凡。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07929" y="448727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107929" y="4948936"/>
            <a:ext cx="365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极简主义设计，通用设计，完美兼容，打造最实用，最具个性的演示方案，让你的演示卓越非凡。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1926" y="1655900"/>
            <a:ext cx="2977765" cy="4094162"/>
          </a:xfrm>
          <a:prstGeom prst="rect">
            <a:avLst/>
          </a:prstGeom>
        </p:spPr>
      </p:pic>
      <p:cxnSp>
        <p:nvCxnSpPr>
          <p:cNvPr id="29" name="直接连接符 28"/>
          <p:cNvCxnSpPr/>
          <p:nvPr/>
        </p:nvCxnSpPr>
        <p:spPr>
          <a:xfrm>
            <a:off x="10939665" y="1178813"/>
            <a:ext cx="0" cy="5060449"/>
          </a:xfrm>
          <a:prstGeom prst="line">
            <a:avLst/>
          </a:prstGeom>
          <a:ln w="12700">
            <a:solidFill>
              <a:srgbClr val="A2A5A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571996" y="1178813"/>
            <a:ext cx="0" cy="5060449"/>
          </a:xfrm>
          <a:prstGeom prst="line">
            <a:avLst/>
          </a:prstGeom>
          <a:ln w="12700">
            <a:solidFill>
              <a:srgbClr val="A2A5A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982278" y="1437268"/>
            <a:ext cx="10526752" cy="0"/>
          </a:xfrm>
          <a:prstGeom prst="line">
            <a:avLst/>
          </a:prstGeom>
          <a:ln w="12700">
            <a:solidFill>
              <a:srgbClr val="A2A5A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982278" y="5920058"/>
            <a:ext cx="10526752" cy="0"/>
          </a:xfrm>
          <a:prstGeom prst="line">
            <a:avLst/>
          </a:prstGeom>
          <a:ln w="12700">
            <a:solidFill>
              <a:srgbClr val="A2A5A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工作总结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71779" y="182477"/>
            <a:ext cx="2247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SUMMARY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074738" y="3698213"/>
            <a:ext cx="3030537" cy="1483387"/>
          </a:xfrm>
          <a:prstGeom prst="rect">
            <a:avLst/>
          </a:prstGeom>
          <a:solidFill>
            <a:srgbClr val="A0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1074738" y="4261433"/>
            <a:ext cx="3030537" cy="1690031"/>
          </a:xfrm>
          <a:prstGeom prst="roundRect">
            <a:avLst>
              <a:gd name="adj" fmla="val 50000"/>
            </a:avLst>
          </a:prstGeom>
          <a:solidFill>
            <a:srgbClr val="A0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1" t="472" r="17061"/>
          <a:stretch>
            <a:fillRect/>
          </a:stretch>
        </p:blipFill>
        <p:spPr bwMode="auto">
          <a:xfrm>
            <a:off x="1578449" y="1561466"/>
            <a:ext cx="2009776" cy="2009775"/>
          </a:xfrm>
          <a:custGeom>
            <a:avLst/>
            <a:gdLst>
              <a:gd name="connsiteX0" fmla="*/ 1004888 w 2009776"/>
              <a:gd name="connsiteY0" fmla="*/ 0 h 2009775"/>
              <a:gd name="connsiteX1" fmla="*/ 2009776 w 2009776"/>
              <a:gd name="connsiteY1" fmla="*/ 1004888 h 2009775"/>
              <a:gd name="connsiteX2" fmla="*/ 1107632 w 2009776"/>
              <a:gd name="connsiteY2" fmla="*/ 2004588 h 2009775"/>
              <a:gd name="connsiteX3" fmla="*/ 1004908 w 2009776"/>
              <a:gd name="connsiteY3" fmla="*/ 2009775 h 2009775"/>
              <a:gd name="connsiteX4" fmla="*/ 1004869 w 2009776"/>
              <a:gd name="connsiteY4" fmla="*/ 2009775 h 2009775"/>
              <a:gd name="connsiteX5" fmla="*/ 902144 w 2009776"/>
              <a:gd name="connsiteY5" fmla="*/ 2004588 h 2009775"/>
              <a:gd name="connsiteX6" fmla="*/ 0 w 2009776"/>
              <a:gd name="connsiteY6" fmla="*/ 1004888 h 2009775"/>
              <a:gd name="connsiteX7" fmla="*/ 1004888 w 2009776"/>
              <a:gd name="connsiteY7" fmla="*/ 0 h 200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9776" h="2009775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25186"/>
                  <a:pt x="1614353" y="1953128"/>
                  <a:pt x="1107632" y="2004588"/>
                </a:cubicBezTo>
                <a:lnTo>
                  <a:pt x="1004908" y="2009775"/>
                </a:lnTo>
                <a:lnTo>
                  <a:pt x="1004869" y="2009775"/>
                </a:lnTo>
                <a:lnTo>
                  <a:pt x="902144" y="2004588"/>
                </a:lnTo>
                <a:cubicBezTo>
                  <a:pt x="395424" y="1953128"/>
                  <a:pt x="0" y="1525186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9" t="35692" r="17815" b="18615"/>
          <a:stretch>
            <a:fillRect/>
          </a:stretch>
        </p:blipFill>
        <p:spPr bwMode="auto">
          <a:xfrm>
            <a:off x="5094185" y="1561465"/>
            <a:ext cx="2009776" cy="2009775"/>
          </a:xfrm>
          <a:custGeom>
            <a:avLst/>
            <a:gdLst>
              <a:gd name="connsiteX0" fmla="*/ 1004888 w 2009776"/>
              <a:gd name="connsiteY0" fmla="*/ 0 h 2009775"/>
              <a:gd name="connsiteX1" fmla="*/ 2009776 w 2009776"/>
              <a:gd name="connsiteY1" fmla="*/ 1004888 h 2009775"/>
              <a:gd name="connsiteX2" fmla="*/ 1107632 w 2009776"/>
              <a:gd name="connsiteY2" fmla="*/ 2004588 h 2009775"/>
              <a:gd name="connsiteX3" fmla="*/ 1004908 w 2009776"/>
              <a:gd name="connsiteY3" fmla="*/ 2009775 h 2009775"/>
              <a:gd name="connsiteX4" fmla="*/ 1004868 w 2009776"/>
              <a:gd name="connsiteY4" fmla="*/ 2009775 h 2009775"/>
              <a:gd name="connsiteX5" fmla="*/ 902144 w 2009776"/>
              <a:gd name="connsiteY5" fmla="*/ 2004588 h 2009775"/>
              <a:gd name="connsiteX6" fmla="*/ 0 w 2009776"/>
              <a:gd name="connsiteY6" fmla="*/ 1004888 h 2009775"/>
              <a:gd name="connsiteX7" fmla="*/ 1004888 w 2009776"/>
              <a:gd name="connsiteY7" fmla="*/ 0 h 200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9776" h="2009775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25186"/>
                  <a:pt x="1614353" y="1953128"/>
                  <a:pt x="1107632" y="2004588"/>
                </a:cubicBezTo>
                <a:lnTo>
                  <a:pt x="1004908" y="2009775"/>
                </a:lnTo>
                <a:lnTo>
                  <a:pt x="1004868" y="2009775"/>
                </a:lnTo>
                <a:lnTo>
                  <a:pt x="902144" y="2004588"/>
                </a:lnTo>
                <a:cubicBezTo>
                  <a:pt x="395424" y="1953128"/>
                  <a:pt x="0" y="1525186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2" t="387" r="17384" b="1701"/>
          <a:stretch>
            <a:fillRect/>
          </a:stretch>
        </p:blipFill>
        <p:spPr bwMode="auto">
          <a:xfrm>
            <a:off x="8716285" y="1561465"/>
            <a:ext cx="2009776" cy="2009776"/>
          </a:xfrm>
          <a:custGeom>
            <a:avLst/>
            <a:gdLst>
              <a:gd name="connsiteX0" fmla="*/ 1004888 w 2009776"/>
              <a:gd name="connsiteY0" fmla="*/ 0 h 2009776"/>
              <a:gd name="connsiteX1" fmla="*/ 2009776 w 2009776"/>
              <a:gd name="connsiteY1" fmla="*/ 1004888 h 2009776"/>
              <a:gd name="connsiteX2" fmla="*/ 1004888 w 2009776"/>
              <a:gd name="connsiteY2" fmla="*/ 2009776 h 2009776"/>
              <a:gd name="connsiteX3" fmla="*/ 0 w 2009776"/>
              <a:gd name="connsiteY3" fmla="*/ 1004888 h 2009776"/>
              <a:gd name="connsiteX4" fmla="*/ 1004888 w 2009776"/>
              <a:gd name="connsiteY4" fmla="*/ 0 h 200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9776" h="2009776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59872"/>
                  <a:pt x="1559872" y="2009776"/>
                  <a:pt x="1004888" y="2009776"/>
                </a:cubicBezTo>
                <a:cubicBezTo>
                  <a:pt x="449904" y="2009776"/>
                  <a:pt x="0" y="1559872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: 圆角 17"/>
          <p:cNvSpPr/>
          <p:nvPr/>
        </p:nvSpPr>
        <p:spPr>
          <a:xfrm>
            <a:off x="959426" y="1417651"/>
            <a:ext cx="3256973" cy="4627549"/>
          </a:xfrm>
          <a:prstGeom prst="roundRect">
            <a:avLst>
              <a:gd name="adj" fmla="val 30315"/>
            </a:avLst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1578449" y="3770399"/>
            <a:ext cx="2048163" cy="5502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79186" tIns="89593" rIns="179186" bIns="89593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panose="02010600030101010101" charset="0"/>
                <a:sym typeface="Gill Sans" panose="02010600030101010101" charset="0"/>
              </a:rPr>
              <a:t>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panose="02010600030101010101" charset="0"/>
              <a:sym typeface="Gill Sans" panose="02010600030101010101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95401" y="4386725"/>
            <a:ext cx="2705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rPr>
              <a:t>zero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Heiti SC Light" panose="02010600030101010101" charset="0"/>
              <a:sym typeface="Gill Sans" panose="02010600030101010101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594124" y="3698213"/>
            <a:ext cx="3030537" cy="1483387"/>
          </a:xfrm>
          <a:prstGeom prst="rect">
            <a:avLst/>
          </a:prstGeom>
          <a:solidFill>
            <a:srgbClr val="A0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>
            <a:off x="4594124" y="4261433"/>
            <a:ext cx="3030537" cy="1690031"/>
          </a:xfrm>
          <a:prstGeom prst="roundRect">
            <a:avLst>
              <a:gd name="adj" fmla="val 50000"/>
            </a:avLst>
          </a:prstGeom>
          <a:solidFill>
            <a:srgbClr val="A0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/>
          <p:cNvSpPr/>
          <p:nvPr/>
        </p:nvSpPr>
        <p:spPr>
          <a:xfrm>
            <a:off x="4478812" y="1417651"/>
            <a:ext cx="3256973" cy="4627549"/>
          </a:xfrm>
          <a:prstGeom prst="roundRect">
            <a:avLst>
              <a:gd name="adj" fmla="val 30315"/>
            </a:avLst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3"/>
          <p:cNvSpPr txBox="1">
            <a:spLocks noChangeArrowheads="1"/>
          </p:cNvSpPr>
          <p:nvPr/>
        </p:nvSpPr>
        <p:spPr bwMode="auto">
          <a:xfrm>
            <a:off x="5097835" y="3770399"/>
            <a:ext cx="2048163" cy="5502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79186" tIns="89593" rIns="179186" bIns="89593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panose="02010600030101010101" charset="0"/>
                <a:sym typeface="Gill Sans" panose="02010600030101010101" charset="0"/>
              </a:rPr>
              <a:t>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panose="02010600030101010101" charset="0"/>
              <a:sym typeface="Gill Sans" panose="02010600030101010101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14787" y="4386725"/>
            <a:ext cx="2705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rPr>
              <a:t>zero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Heiti SC Light" panose="02010600030101010101" charset="0"/>
              <a:sym typeface="Gill Sans" panose="02010600030101010101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13510" y="3698213"/>
            <a:ext cx="3030537" cy="1483387"/>
          </a:xfrm>
          <a:prstGeom prst="rect">
            <a:avLst/>
          </a:prstGeom>
          <a:solidFill>
            <a:srgbClr val="A0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/>
          <p:cNvSpPr/>
          <p:nvPr/>
        </p:nvSpPr>
        <p:spPr>
          <a:xfrm>
            <a:off x="8113510" y="4261433"/>
            <a:ext cx="3030537" cy="1690031"/>
          </a:xfrm>
          <a:prstGeom prst="roundRect">
            <a:avLst>
              <a:gd name="adj" fmla="val 50000"/>
            </a:avLst>
          </a:prstGeom>
          <a:solidFill>
            <a:srgbClr val="A0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/>
        </p:nvSpPr>
        <p:spPr>
          <a:xfrm>
            <a:off x="7998198" y="1417651"/>
            <a:ext cx="3256973" cy="4627549"/>
          </a:xfrm>
          <a:prstGeom prst="roundRect">
            <a:avLst>
              <a:gd name="adj" fmla="val 30315"/>
            </a:avLst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8617221" y="3770399"/>
            <a:ext cx="2048163" cy="5502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79186" tIns="89593" rIns="179186" bIns="89593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panose="02010600030101010101" charset="0"/>
                <a:sym typeface="Gill Sans" panose="02010600030101010101" charset="0"/>
              </a:rPr>
              <a:t>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panose="02010600030101010101" charset="0"/>
              <a:sym typeface="Gill Sans" panose="02010600030101010101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334173" y="4386725"/>
            <a:ext cx="2705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rPr>
              <a:t>zero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Heiti SC Light" panose="02010600030101010101" charset="0"/>
              <a:sym typeface="Gill Sans" panose="02010600030101010101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工作总结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71779" y="182477"/>
            <a:ext cx="2247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SUMMARY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1" t="472" r="17061"/>
          <a:stretch>
            <a:fillRect/>
          </a:stretch>
        </p:blipFill>
        <p:spPr bwMode="auto">
          <a:xfrm>
            <a:off x="843463" y="4095346"/>
            <a:ext cx="1880790" cy="1880789"/>
          </a:xfrm>
          <a:custGeom>
            <a:avLst/>
            <a:gdLst>
              <a:gd name="connsiteX0" fmla="*/ 1004888 w 2009776"/>
              <a:gd name="connsiteY0" fmla="*/ 0 h 2009775"/>
              <a:gd name="connsiteX1" fmla="*/ 2009776 w 2009776"/>
              <a:gd name="connsiteY1" fmla="*/ 1004888 h 2009775"/>
              <a:gd name="connsiteX2" fmla="*/ 1107632 w 2009776"/>
              <a:gd name="connsiteY2" fmla="*/ 2004588 h 2009775"/>
              <a:gd name="connsiteX3" fmla="*/ 1004908 w 2009776"/>
              <a:gd name="connsiteY3" fmla="*/ 2009775 h 2009775"/>
              <a:gd name="connsiteX4" fmla="*/ 1004869 w 2009776"/>
              <a:gd name="connsiteY4" fmla="*/ 2009775 h 2009775"/>
              <a:gd name="connsiteX5" fmla="*/ 902144 w 2009776"/>
              <a:gd name="connsiteY5" fmla="*/ 2004588 h 2009775"/>
              <a:gd name="connsiteX6" fmla="*/ 0 w 2009776"/>
              <a:gd name="connsiteY6" fmla="*/ 1004888 h 2009775"/>
              <a:gd name="connsiteX7" fmla="*/ 1004888 w 2009776"/>
              <a:gd name="connsiteY7" fmla="*/ 0 h 200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9776" h="2009775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25186"/>
                  <a:pt x="1614353" y="1953128"/>
                  <a:pt x="1107632" y="2004588"/>
                </a:cubicBezTo>
                <a:lnTo>
                  <a:pt x="1004908" y="2009775"/>
                </a:lnTo>
                <a:lnTo>
                  <a:pt x="1004869" y="2009775"/>
                </a:lnTo>
                <a:lnTo>
                  <a:pt x="902144" y="2004588"/>
                </a:lnTo>
                <a:cubicBezTo>
                  <a:pt x="395424" y="1953128"/>
                  <a:pt x="0" y="1525186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9" t="35692" r="17815" b="18615"/>
          <a:stretch>
            <a:fillRect/>
          </a:stretch>
        </p:blipFill>
        <p:spPr bwMode="auto">
          <a:xfrm>
            <a:off x="8030392" y="1333987"/>
            <a:ext cx="1880790" cy="1880789"/>
          </a:xfrm>
          <a:custGeom>
            <a:avLst/>
            <a:gdLst>
              <a:gd name="connsiteX0" fmla="*/ 1004888 w 2009776"/>
              <a:gd name="connsiteY0" fmla="*/ 0 h 2009775"/>
              <a:gd name="connsiteX1" fmla="*/ 2009776 w 2009776"/>
              <a:gd name="connsiteY1" fmla="*/ 1004888 h 2009775"/>
              <a:gd name="connsiteX2" fmla="*/ 1107632 w 2009776"/>
              <a:gd name="connsiteY2" fmla="*/ 2004588 h 2009775"/>
              <a:gd name="connsiteX3" fmla="*/ 1004908 w 2009776"/>
              <a:gd name="connsiteY3" fmla="*/ 2009775 h 2009775"/>
              <a:gd name="connsiteX4" fmla="*/ 1004868 w 2009776"/>
              <a:gd name="connsiteY4" fmla="*/ 2009775 h 2009775"/>
              <a:gd name="connsiteX5" fmla="*/ 902144 w 2009776"/>
              <a:gd name="connsiteY5" fmla="*/ 2004588 h 2009775"/>
              <a:gd name="connsiteX6" fmla="*/ 0 w 2009776"/>
              <a:gd name="connsiteY6" fmla="*/ 1004888 h 2009775"/>
              <a:gd name="connsiteX7" fmla="*/ 1004888 w 2009776"/>
              <a:gd name="connsiteY7" fmla="*/ 0 h 200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9776" h="2009775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25186"/>
                  <a:pt x="1614353" y="1953128"/>
                  <a:pt x="1107632" y="2004588"/>
                </a:cubicBezTo>
                <a:lnTo>
                  <a:pt x="1004908" y="2009775"/>
                </a:lnTo>
                <a:lnTo>
                  <a:pt x="1004868" y="2009775"/>
                </a:lnTo>
                <a:lnTo>
                  <a:pt x="902144" y="2004588"/>
                </a:lnTo>
                <a:cubicBezTo>
                  <a:pt x="395424" y="1953128"/>
                  <a:pt x="0" y="1525186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2" t="387" r="17384" b="1701"/>
          <a:stretch>
            <a:fillRect/>
          </a:stretch>
        </p:blipFill>
        <p:spPr bwMode="auto">
          <a:xfrm>
            <a:off x="5167772" y="4220410"/>
            <a:ext cx="1880790" cy="1880790"/>
          </a:xfrm>
          <a:custGeom>
            <a:avLst/>
            <a:gdLst>
              <a:gd name="connsiteX0" fmla="*/ 1004888 w 2009776"/>
              <a:gd name="connsiteY0" fmla="*/ 0 h 2009776"/>
              <a:gd name="connsiteX1" fmla="*/ 2009776 w 2009776"/>
              <a:gd name="connsiteY1" fmla="*/ 1004888 h 2009776"/>
              <a:gd name="connsiteX2" fmla="*/ 1004888 w 2009776"/>
              <a:gd name="connsiteY2" fmla="*/ 2009776 h 2009776"/>
              <a:gd name="connsiteX3" fmla="*/ 0 w 2009776"/>
              <a:gd name="connsiteY3" fmla="*/ 1004888 h 2009776"/>
              <a:gd name="connsiteX4" fmla="*/ 1004888 w 2009776"/>
              <a:gd name="connsiteY4" fmla="*/ 0 h 200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9776" h="2009776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59872"/>
                  <a:pt x="1559872" y="2009776"/>
                  <a:pt x="1004888" y="2009776"/>
                </a:cubicBezTo>
                <a:cubicBezTo>
                  <a:pt x="449904" y="2009776"/>
                  <a:pt x="0" y="1559872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1"/>
          <a:stretch>
            <a:fillRect/>
          </a:stretch>
        </p:blipFill>
        <p:spPr>
          <a:xfrm>
            <a:off x="9720682" y="3625512"/>
            <a:ext cx="1883510" cy="1883510"/>
          </a:xfrm>
          <a:custGeom>
            <a:avLst/>
            <a:gdLst>
              <a:gd name="connsiteX0" fmla="*/ 1099344 w 2198688"/>
              <a:gd name="connsiteY0" fmla="*/ 0 h 2198688"/>
              <a:gd name="connsiteX1" fmla="*/ 2198688 w 2198688"/>
              <a:gd name="connsiteY1" fmla="*/ 1099344 h 2198688"/>
              <a:gd name="connsiteX2" fmla="*/ 1099344 w 2198688"/>
              <a:gd name="connsiteY2" fmla="*/ 2198688 h 2198688"/>
              <a:gd name="connsiteX3" fmla="*/ 0 w 2198688"/>
              <a:gd name="connsiteY3" fmla="*/ 1099344 h 2198688"/>
              <a:gd name="connsiteX4" fmla="*/ 1099344 w 2198688"/>
              <a:gd name="connsiteY4" fmla="*/ 0 h 219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8688" h="2198688">
                <a:moveTo>
                  <a:pt x="1099344" y="0"/>
                </a:moveTo>
                <a:cubicBezTo>
                  <a:pt x="1706495" y="0"/>
                  <a:pt x="2198688" y="492193"/>
                  <a:pt x="2198688" y="1099344"/>
                </a:cubicBezTo>
                <a:cubicBezTo>
                  <a:pt x="2198688" y="1706495"/>
                  <a:pt x="1706495" y="2198688"/>
                  <a:pt x="1099344" y="2198688"/>
                </a:cubicBezTo>
                <a:cubicBezTo>
                  <a:pt x="492193" y="2198688"/>
                  <a:pt x="0" y="1706495"/>
                  <a:pt x="0" y="1099344"/>
                </a:cubicBezTo>
                <a:cubicBezTo>
                  <a:pt x="0" y="492193"/>
                  <a:pt x="492193" y="0"/>
                  <a:pt x="1099344" y="0"/>
                </a:cubicBezTo>
                <a:close/>
              </a:path>
            </a:pathLst>
          </a:custGeom>
          <a:effectLst/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" r="32386"/>
          <a:stretch>
            <a:fillRect/>
          </a:stretch>
        </p:blipFill>
        <p:spPr>
          <a:xfrm>
            <a:off x="1803193" y="1290604"/>
            <a:ext cx="1880789" cy="1880789"/>
          </a:xfrm>
          <a:custGeom>
            <a:avLst/>
            <a:gdLst>
              <a:gd name="connsiteX0" fmla="*/ 1097756 w 2195512"/>
              <a:gd name="connsiteY0" fmla="*/ 0 h 2195512"/>
              <a:gd name="connsiteX1" fmla="*/ 2195512 w 2195512"/>
              <a:gd name="connsiteY1" fmla="*/ 1097756 h 2195512"/>
              <a:gd name="connsiteX2" fmla="*/ 1097756 w 2195512"/>
              <a:gd name="connsiteY2" fmla="*/ 2195512 h 2195512"/>
              <a:gd name="connsiteX3" fmla="*/ 0 w 2195512"/>
              <a:gd name="connsiteY3" fmla="*/ 1097756 h 2195512"/>
              <a:gd name="connsiteX4" fmla="*/ 1097756 w 2195512"/>
              <a:gd name="connsiteY4" fmla="*/ 0 h 219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5512" h="2195512">
                <a:moveTo>
                  <a:pt x="1097756" y="0"/>
                </a:moveTo>
                <a:cubicBezTo>
                  <a:pt x="1704030" y="0"/>
                  <a:pt x="2195512" y="491482"/>
                  <a:pt x="2195512" y="1097756"/>
                </a:cubicBezTo>
                <a:cubicBezTo>
                  <a:pt x="2195512" y="1704030"/>
                  <a:pt x="1704030" y="2195512"/>
                  <a:pt x="1097756" y="2195512"/>
                </a:cubicBezTo>
                <a:cubicBezTo>
                  <a:pt x="491482" y="2195512"/>
                  <a:pt x="0" y="1704030"/>
                  <a:pt x="0" y="1097756"/>
                </a:cubicBezTo>
                <a:cubicBezTo>
                  <a:pt x="0" y="491482"/>
                  <a:pt x="491482" y="0"/>
                  <a:pt x="1097756" y="0"/>
                </a:cubicBezTo>
                <a:close/>
              </a:path>
            </a:pathLst>
          </a:custGeom>
          <a:effectLst/>
        </p:spPr>
      </p:pic>
      <p:grpSp>
        <p:nvGrpSpPr>
          <p:cNvPr id="20" name="组合 19"/>
          <p:cNvGrpSpPr/>
          <p:nvPr/>
        </p:nvGrpSpPr>
        <p:grpSpPr>
          <a:xfrm>
            <a:off x="2783321" y="3273576"/>
            <a:ext cx="2195512" cy="2195512"/>
            <a:chOff x="2783321" y="3133010"/>
            <a:chExt cx="2195512" cy="2195512"/>
          </a:xfrm>
        </p:grpSpPr>
        <p:sp>
          <p:nvSpPr>
            <p:cNvPr id="21" name="椭圆 20"/>
            <p:cNvSpPr/>
            <p:nvPr/>
          </p:nvSpPr>
          <p:spPr>
            <a:xfrm>
              <a:off x="2783321" y="3133010"/>
              <a:ext cx="2195512" cy="2195512"/>
            </a:xfrm>
            <a:prstGeom prst="ellipse">
              <a:avLst/>
            </a:prstGeom>
            <a:solidFill>
              <a:srgbClr val="F2F2F2"/>
            </a:solidFill>
            <a:ln>
              <a:solidFill>
                <a:srgbClr val="2128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2982964" y="3569047"/>
              <a:ext cx="18593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Heiti SC Light" panose="02010600030101010101" charset="0"/>
                  <a:sym typeface="Gill Sans" panose="02010600030101010101" charset="0"/>
                </a:rPr>
                <a:t>zero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Heiti SC Light" panose="02010600030101010101" charset="0"/>
                  <a:sym typeface="Gill Sans" panose="02010600030101010101" charset="0"/>
                </a:rPr>
                <a:t>极简主义设计，极致简约风潮流所向，通用设计，完美兼容，打造最实用。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05906" y="1512952"/>
            <a:ext cx="2195512" cy="2195512"/>
            <a:chOff x="5005906" y="1372386"/>
            <a:chExt cx="2195512" cy="2195512"/>
          </a:xfrm>
        </p:grpSpPr>
        <p:sp>
          <p:nvSpPr>
            <p:cNvPr id="24" name="椭圆 23"/>
            <p:cNvSpPr/>
            <p:nvPr/>
          </p:nvSpPr>
          <p:spPr>
            <a:xfrm>
              <a:off x="5005906" y="1372386"/>
              <a:ext cx="2195512" cy="2195512"/>
            </a:xfrm>
            <a:prstGeom prst="ellipse">
              <a:avLst/>
            </a:prstGeom>
            <a:solidFill>
              <a:srgbClr val="F2F2F2"/>
            </a:solidFill>
            <a:ln>
              <a:solidFill>
                <a:srgbClr val="EFB7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5205549" y="1827974"/>
              <a:ext cx="18593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Heiti SC Light" panose="02010600030101010101" charset="0"/>
                  <a:sym typeface="Gill Sans" panose="02010600030101010101" charset="0"/>
                </a:rPr>
                <a:t>zero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Heiti SC Light" panose="02010600030101010101" charset="0"/>
                  <a:sym typeface="Gill Sans" panose="02010600030101010101" charset="0"/>
                </a:rPr>
                <a:t>极简主义设计，极致简约风潮流所向，通用设计，完美兼容，打造最实用。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108086" y="3273576"/>
            <a:ext cx="2195512" cy="2195512"/>
            <a:chOff x="7108086" y="3133010"/>
            <a:chExt cx="2195512" cy="2195512"/>
          </a:xfrm>
        </p:grpSpPr>
        <p:sp>
          <p:nvSpPr>
            <p:cNvPr id="27" name="椭圆 26"/>
            <p:cNvSpPr/>
            <p:nvPr/>
          </p:nvSpPr>
          <p:spPr>
            <a:xfrm>
              <a:off x="7108086" y="3133010"/>
              <a:ext cx="2195512" cy="2195512"/>
            </a:xfrm>
            <a:prstGeom prst="ellipse">
              <a:avLst/>
            </a:prstGeom>
            <a:solidFill>
              <a:srgbClr val="F2F2F2"/>
            </a:solidFill>
            <a:ln>
              <a:solidFill>
                <a:srgbClr val="2128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7307729" y="3569047"/>
              <a:ext cx="18593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Heiti SC Light" panose="02010600030101010101" charset="0"/>
                  <a:sym typeface="Gill Sans" panose="02010600030101010101" charset="0"/>
                </a:rPr>
                <a:t>zero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Heiti SC Light" panose="02010600030101010101" charset="0"/>
                  <a:sym typeface="Gill Sans" panose="02010600030101010101" charset="0"/>
                </a:rPr>
                <a:t>极简主义设计，极致简约风潮流所向，通用设计，完美兼容，打造最实用。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Heiti SC Light" panose="02010600030101010101" charset="0"/>
                <a:sym typeface="Gill Sans" panose="0201060003010101010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工作总结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71779" y="182477"/>
            <a:ext cx="2247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SUMMARY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3" t="10723" r="44873" b="21875"/>
          <a:stretch>
            <a:fillRect/>
          </a:stretch>
        </p:blipFill>
        <p:spPr>
          <a:xfrm>
            <a:off x="4445359" y="1801049"/>
            <a:ext cx="1405019" cy="1405019"/>
          </a:xfrm>
          <a:custGeom>
            <a:avLst/>
            <a:gdLst>
              <a:gd name="connsiteX0" fmla="*/ 1232651 w 2465302"/>
              <a:gd name="connsiteY0" fmla="*/ 0 h 2465302"/>
              <a:gd name="connsiteX1" fmla="*/ 2465302 w 2465302"/>
              <a:gd name="connsiteY1" fmla="*/ 1232651 h 2465302"/>
              <a:gd name="connsiteX2" fmla="*/ 1232651 w 2465302"/>
              <a:gd name="connsiteY2" fmla="*/ 2465302 h 2465302"/>
              <a:gd name="connsiteX3" fmla="*/ 0 w 2465302"/>
              <a:gd name="connsiteY3" fmla="*/ 1232651 h 2465302"/>
              <a:gd name="connsiteX4" fmla="*/ 1232651 w 2465302"/>
              <a:gd name="connsiteY4" fmla="*/ 0 h 24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5302" h="2465302">
                <a:moveTo>
                  <a:pt x="1232651" y="0"/>
                </a:moveTo>
                <a:cubicBezTo>
                  <a:pt x="1913425" y="0"/>
                  <a:pt x="2465302" y="551877"/>
                  <a:pt x="2465302" y="1232651"/>
                </a:cubicBezTo>
                <a:cubicBezTo>
                  <a:pt x="2465302" y="1913425"/>
                  <a:pt x="1913425" y="2465302"/>
                  <a:pt x="1232651" y="2465302"/>
                </a:cubicBezTo>
                <a:cubicBezTo>
                  <a:pt x="551877" y="2465302"/>
                  <a:pt x="0" y="1913425"/>
                  <a:pt x="0" y="1232651"/>
                </a:cubicBezTo>
                <a:cubicBezTo>
                  <a:pt x="0" y="551877"/>
                  <a:pt x="551877" y="0"/>
                  <a:pt x="1232651" y="0"/>
                </a:cubicBez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90" r="6780" b="26006"/>
          <a:stretch>
            <a:fillRect/>
          </a:stretch>
        </p:blipFill>
        <p:spPr>
          <a:xfrm>
            <a:off x="950796" y="4025759"/>
            <a:ext cx="1405019" cy="1405019"/>
          </a:xfrm>
          <a:custGeom>
            <a:avLst/>
            <a:gdLst>
              <a:gd name="connsiteX0" fmla="*/ 1353204 w 2706408"/>
              <a:gd name="connsiteY0" fmla="*/ 0 h 2706408"/>
              <a:gd name="connsiteX1" fmla="*/ 2706408 w 2706408"/>
              <a:gd name="connsiteY1" fmla="*/ 1353204 h 2706408"/>
              <a:gd name="connsiteX2" fmla="*/ 1353204 w 2706408"/>
              <a:gd name="connsiteY2" fmla="*/ 2706408 h 2706408"/>
              <a:gd name="connsiteX3" fmla="*/ 0 w 2706408"/>
              <a:gd name="connsiteY3" fmla="*/ 1353204 h 2706408"/>
              <a:gd name="connsiteX4" fmla="*/ 1353204 w 2706408"/>
              <a:gd name="connsiteY4" fmla="*/ 0 h 270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6408" h="2706408">
                <a:moveTo>
                  <a:pt x="1353204" y="0"/>
                </a:moveTo>
                <a:cubicBezTo>
                  <a:pt x="2100558" y="0"/>
                  <a:pt x="2706408" y="605850"/>
                  <a:pt x="2706408" y="1353204"/>
                </a:cubicBezTo>
                <a:cubicBezTo>
                  <a:pt x="2706408" y="2100558"/>
                  <a:pt x="2100558" y="2706408"/>
                  <a:pt x="1353204" y="2706408"/>
                </a:cubicBezTo>
                <a:cubicBezTo>
                  <a:pt x="605850" y="2706408"/>
                  <a:pt x="0" y="2100558"/>
                  <a:pt x="0" y="1353204"/>
                </a:cubicBezTo>
                <a:cubicBezTo>
                  <a:pt x="0" y="605850"/>
                  <a:pt x="605850" y="0"/>
                  <a:pt x="1353204" y="0"/>
                </a:cubicBez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3" t="16384" r="13315" b="943"/>
          <a:stretch>
            <a:fillRect/>
          </a:stretch>
        </p:blipFill>
        <p:spPr>
          <a:xfrm>
            <a:off x="8164675" y="4025759"/>
            <a:ext cx="1405019" cy="1405019"/>
          </a:xfrm>
          <a:custGeom>
            <a:avLst/>
            <a:gdLst>
              <a:gd name="connsiteX0" fmla="*/ 2834846 w 5669692"/>
              <a:gd name="connsiteY0" fmla="*/ 0 h 5669692"/>
              <a:gd name="connsiteX1" fmla="*/ 5669692 w 5669692"/>
              <a:gd name="connsiteY1" fmla="*/ 2834846 h 5669692"/>
              <a:gd name="connsiteX2" fmla="*/ 2834846 w 5669692"/>
              <a:gd name="connsiteY2" fmla="*/ 5669692 h 5669692"/>
              <a:gd name="connsiteX3" fmla="*/ 0 w 5669692"/>
              <a:gd name="connsiteY3" fmla="*/ 2834846 h 5669692"/>
              <a:gd name="connsiteX4" fmla="*/ 2834846 w 5669692"/>
              <a:gd name="connsiteY4" fmla="*/ 0 h 566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9692" h="5669692">
                <a:moveTo>
                  <a:pt x="2834846" y="0"/>
                </a:moveTo>
                <a:cubicBezTo>
                  <a:pt x="4400488" y="0"/>
                  <a:pt x="5669692" y="1269204"/>
                  <a:pt x="5669692" y="2834846"/>
                </a:cubicBezTo>
                <a:cubicBezTo>
                  <a:pt x="5669692" y="4400488"/>
                  <a:pt x="4400488" y="5669692"/>
                  <a:pt x="2834846" y="5669692"/>
                </a:cubicBezTo>
                <a:cubicBezTo>
                  <a:pt x="1269204" y="5669692"/>
                  <a:pt x="0" y="4400488"/>
                  <a:pt x="0" y="2834846"/>
                </a:cubicBezTo>
                <a:cubicBezTo>
                  <a:pt x="0" y="1269204"/>
                  <a:pt x="1269204" y="0"/>
                  <a:pt x="2834846" y="0"/>
                </a:cubicBez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3" t="2468" b="2468"/>
          <a:stretch>
            <a:fillRect/>
          </a:stretch>
        </p:blipFill>
        <p:spPr>
          <a:xfrm>
            <a:off x="8153651" y="1801049"/>
            <a:ext cx="1403707" cy="1403707"/>
          </a:xfrm>
          <a:custGeom>
            <a:avLst/>
            <a:gdLst>
              <a:gd name="connsiteX0" fmla="*/ 989507 w 1979014"/>
              <a:gd name="connsiteY0" fmla="*/ 0 h 1979014"/>
              <a:gd name="connsiteX1" fmla="*/ 1979014 w 1979014"/>
              <a:gd name="connsiteY1" fmla="*/ 989507 h 1979014"/>
              <a:gd name="connsiteX2" fmla="*/ 989507 w 1979014"/>
              <a:gd name="connsiteY2" fmla="*/ 1979014 h 1979014"/>
              <a:gd name="connsiteX3" fmla="*/ 0 w 1979014"/>
              <a:gd name="connsiteY3" fmla="*/ 989507 h 1979014"/>
              <a:gd name="connsiteX4" fmla="*/ 989507 w 1979014"/>
              <a:gd name="connsiteY4" fmla="*/ 0 h 197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9014" h="1979014">
                <a:moveTo>
                  <a:pt x="989507" y="0"/>
                </a:moveTo>
                <a:cubicBezTo>
                  <a:pt x="1535997" y="0"/>
                  <a:pt x="1979014" y="443017"/>
                  <a:pt x="1979014" y="989507"/>
                </a:cubicBezTo>
                <a:cubicBezTo>
                  <a:pt x="1979014" y="1535997"/>
                  <a:pt x="1535997" y="1979014"/>
                  <a:pt x="989507" y="1979014"/>
                </a:cubicBezTo>
                <a:cubicBezTo>
                  <a:pt x="443017" y="1979014"/>
                  <a:pt x="0" y="1535997"/>
                  <a:pt x="0" y="989507"/>
                </a:cubicBezTo>
                <a:cubicBezTo>
                  <a:pt x="0" y="443017"/>
                  <a:pt x="443017" y="0"/>
                  <a:pt x="989507" y="0"/>
                </a:cubicBez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3" t="970" r="199" b="10637"/>
          <a:stretch>
            <a:fillRect/>
          </a:stretch>
        </p:blipFill>
        <p:spPr>
          <a:xfrm>
            <a:off x="4480911" y="4025759"/>
            <a:ext cx="1383251" cy="1383251"/>
          </a:xfrm>
          <a:custGeom>
            <a:avLst/>
            <a:gdLst>
              <a:gd name="connsiteX0" fmla="*/ 1753936 w 3507872"/>
              <a:gd name="connsiteY0" fmla="*/ 0 h 3507872"/>
              <a:gd name="connsiteX1" fmla="*/ 3507872 w 3507872"/>
              <a:gd name="connsiteY1" fmla="*/ 1753936 h 3507872"/>
              <a:gd name="connsiteX2" fmla="*/ 1753936 w 3507872"/>
              <a:gd name="connsiteY2" fmla="*/ 3507872 h 3507872"/>
              <a:gd name="connsiteX3" fmla="*/ 0 w 3507872"/>
              <a:gd name="connsiteY3" fmla="*/ 1753936 h 3507872"/>
              <a:gd name="connsiteX4" fmla="*/ 1753936 w 3507872"/>
              <a:gd name="connsiteY4" fmla="*/ 0 h 350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7872" h="3507872">
                <a:moveTo>
                  <a:pt x="1753936" y="0"/>
                </a:moveTo>
                <a:cubicBezTo>
                  <a:pt x="2722608" y="0"/>
                  <a:pt x="3507872" y="785264"/>
                  <a:pt x="3507872" y="1753936"/>
                </a:cubicBezTo>
                <a:cubicBezTo>
                  <a:pt x="3507872" y="2722608"/>
                  <a:pt x="2722608" y="3507872"/>
                  <a:pt x="1753936" y="3507872"/>
                </a:cubicBezTo>
                <a:cubicBezTo>
                  <a:pt x="785264" y="3507872"/>
                  <a:pt x="0" y="2722608"/>
                  <a:pt x="0" y="1753936"/>
                </a:cubicBezTo>
                <a:cubicBezTo>
                  <a:pt x="0" y="785264"/>
                  <a:pt x="785264" y="0"/>
                  <a:pt x="1753936" y="0"/>
                </a:cubicBez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9" t="12345" r="30093" b="20532"/>
          <a:stretch>
            <a:fillRect/>
          </a:stretch>
        </p:blipFill>
        <p:spPr>
          <a:xfrm>
            <a:off x="949110" y="1801049"/>
            <a:ext cx="1405019" cy="1405019"/>
          </a:xfrm>
          <a:custGeom>
            <a:avLst/>
            <a:gdLst>
              <a:gd name="connsiteX0" fmla="*/ 1227544 w 2455088"/>
              <a:gd name="connsiteY0" fmla="*/ 0 h 2455088"/>
              <a:gd name="connsiteX1" fmla="*/ 2455088 w 2455088"/>
              <a:gd name="connsiteY1" fmla="*/ 1227544 h 2455088"/>
              <a:gd name="connsiteX2" fmla="*/ 1227544 w 2455088"/>
              <a:gd name="connsiteY2" fmla="*/ 2455088 h 2455088"/>
              <a:gd name="connsiteX3" fmla="*/ 0 w 2455088"/>
              <a:gd name="connsiteY3" fmla="*/ 1227544 h 2455088"/>
              <a:gd name="connsiteX4" fmla="*/ 1227544 w 2455088"/>
              <a:gd name="connsiteY4" fmla="*/ 0 h 24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5088" h="2455088">
                <a:moveTo>
                  <a:pt x="1227544" y="0"/>
                </a:moveTo>
                <a:cubicBezTo>
                  <a:pt x="1905498" y="0"/>
                  <a:pt x="2455088" y="549590"/>
                  <a:pt x="2455088" y="1227544"/>
                </a:cubicBezTo>
                <a:cubicBezTo>
                  <a:pt x="2455088" y="1905498"/>
                  <a:pt x="1905498" y="2455088"/>
                  <a:pt x="1227544" y="2455088"/>
                </a:cubicBezTo>
                <a:cubicBezTo>
                  <a:pt x="549590" y="2455088"/>
                  <a:pt x="0" y="1905498"/>
                  <a:pt x="0" y="1227544"/>
                </a:cubicBezTo>
                <a:cubicBezTo>
                  <a:pt x="0" y="549590"/>
                  <a:pt x="549590" y="0"/>
                  <a:pt x="1227544" y="0"/>
                </a:cubicBezTo>
                <a:close/>
              </a:path>
            </a:pathLst>
          </a:custGeom>
        </p:spPr>
      </p:pic>
      <p:sp>
        <p:nvSpPr>
          <p:cNvPr id="19" name="Rectangle 4"/>
          <p:cNvSpPr/>
          <p:nvPr/>
        </p:nvSpPr>
        <p:spPr bwMode="auto">
          <a:xfrm>
            <a:off x="2518788" y="2444503"/>
            <a:ext cx="1537850" cy="96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zero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Lato Light" charset="0"/>
              <a:sym typeface="Lato Light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17230" y="1773473"/>
            <a:ext cx="10980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姓名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35909" y="214701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添加职位信息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81118" y="1780856"/>
            <a:ext cx="10980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姓名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999797" y="2154393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添加职位信息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620299" y="1773473"/>
            <a:ext cx="10980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姓名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638978" y="214701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添加职位信息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17230" y="4052333"/>
            <a:ext cx="10980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姓名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435909" y="442587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添加职位信息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981118" y="4059716"/>
            <a:ext cx="10980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姓名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999797" y="4433253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添加职位信息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620299" y="4052333"/>
            <a:ext cx="10980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姓名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638978" y="442587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添加职位信息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2" name="Rectangle 4"/>
          <p:cNvSpPr/>
          <p:nvPr/>
        </p:nvSpPr>
        <p:spPr bwMode="auto">
          <a:xfrm>
            <a:off x="6101555" y="2444503"/>
            <a:ext cx="1537850" cy="96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zero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Lato Light" charset="0"/>
              <a:sym typeface="Lato Light" charset="0"/>
            </a:endParaRPr>
          </a:p>
        </p:txBody>
      </p:sp>
      <p:sp>
        <p:nvSpPr>
          <p:cNvPr id="33" name="Rectangle 4"/>
          <p:cNvSpPr/>
          <p:nvPr/>
        </p:nvSpPr>
        <p:spPr bwMode="auto">
          <a:xfrm>
            <a:off x="9684322" y="2444503"/>
            <a:ext cx="1537850" cy="96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zero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Lato Light" charset="0"/>
              <a:sym typeface="Lato Light" charset="0"/>
            </a:endParaRPr>
          </a:p>
        </p:txBody>
      </p:sp>
      <p:sp>
        <p:nvSpPr>
          <p:cNvPr id="34" name="Rectangle 4"/>
          <p:cNvSpPr/>
          <p:nvPr/>
        </p:nvSpPr>
        <p:spPr bwMode="auto">
          <a:xfrm>
            <a:off x="2518788" y="4730744"/>
            <a:ext cx="1537850" cy="96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zero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Lato Light" charset="0"/>
              <a:sym typeface="Lato Light" charset="0"/>
            </a:endParaRPr>
          </a:p>
        </p:txBody>
      </p:sp>
      <p:sp>
        <p:nvSpPr>
          <p:cNvPr id="35" name="Rectangle 4"/>
          <p:cNvSpPr/>
          <p:nvPr/>
        </p:nvSpPr>
        <p:spPr bwMode="auto">
          <a:xfrm>
            <a:off x="6101555" y="4730744"/>
            <a:ext cx="1537850" cy="96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zero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Lato Light" charset="0"/>
              <a:sym typeface="Lato Light" charset="0"/>
            </a:endParaRPr>
          </a:p>
        </p:txBody>
      </p:sp>
      <p:sp>
        <p:nvSpPr>
          <p:cNvPr id="36" name="Rectangle 4"/>
          <p:cNvSpPr/>
          <p:nvPr/>
        </p:nvSpPr>
        <p:spPr bwMode="auto">
          <a:xfrm>
            <a:off x="9684322" y="4730744"/>
            <a:ext cx="1537850" cy="96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zero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9"/>
          <p:cNvSpPr txBox="1"/>
          <p:nvPr/>
        </p:nvSpPr>
        <p:spPr>
          <a:xfrm>
            <a:off x="5014984" y="2727378"/>
            <a:ext cx="5212103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8800">
                <a:solidFill>
                  <a:schemeClr val="tx1">
                    <a:lumMod val="75000"/>
                    <a:lumOff val="25000"/>
                  </a:schemeClr>
                </a:solidFill>
                <a:latin typeface="锐字工房洪荒之力黑简1.0" panose="02010600030101010101" pitchFamily="2" charset="-122"/>
                <a:ea typeface="锐字工房洪荒之力黑简1.0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14984" y="1788634"/>
            <a:ext cx="7177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6000">
                <a:solidFill>
                  <a:srgbClr val="607C8B">
                    <a:alpha val="38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MARKET ANALYSIS </a:t>
            </a:r>
            <a:endParaRPr lang="en-US" altLang="zh-CN" dirty="0"/>
          </a:p>
        </p:txBody>
      </p:sp>
      <p:sp>
        <p:nvSpPr>
          <p:cNvPr id="6" name="Rectangle 27"/>
          <p:cNvSpPr/>
          <p:nvPr/>
        </p:nvSpPr>
        <p:spPr>
          <a:xfrm>
            <a:off x="5620005" y="4046449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357575" y="4149151"/>
            <a:ext cx="344864" cy="344864"/>
            <a:chOff x="5357575" y="4149151"/>
            <a:chExt cx="344864" cy="344864"/>
          </a:xfrm>
        </p:grpSpPr>
        <p:sp>
          <p:nvSpPr>
            <p:cNvPr id="8" name="椭圆 7"/>
            <p:cNvSpPr/>
            <p:nvPr/>
          </p:nvSpPr>
          <p:spPr>
            <a:xfrm>
              <a:off x="5428105" y="4219681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圆: 空心 8"/>
            <p:cNvSpPr/>
            <p:nvPr/>
          </p:nvSpPr>
          <p:spPr>
            <a:xfrm>
              <a:off x="5357575" y="4149151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8356600" y="4136917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ctangle 27"/>
          <p:cNvSpPr/>
          <p:nvPr/>
        </p:nvSpPr>
        <p:spPr>
          <a:xfrm>
            <a:off x="5620005" y="4545917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57575" y="4648619"/>
            <a:ext cx="344864" cy="344864"/>
            <a:chOff x="5357575" y="4648619"/>
            <a:chExt cx="344864" cy="344864"/>
          </a:xfrm>
        </p:grpSpPr>
        <p:sp>
          <p:nvSpPr>
            <p:cNvPr id="13" name="椭圆 12"/>
            <p:cNvSpPr/>
            <p:nvPr/>
          </p:nvSpPr>
          <p:spPr>
            <a:xfrm>
              <a:off x="5428105" y="4719149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圆: 空心 13"/>
            <p:cNvSpPr/>
            <p:nvPr/>
          </p:nvSpPr>
          <p:spPr>
            <a:xfrm>
              <a:off x="5357575" y="4648619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356600" y="4636385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Rectangle 27"/>
          <p:cNvSpPr/>
          <p:nvPr/>
        </p:nvSpPr>
        <p:spPr>
          <a:xfrm>
            <a:off x="5620005" y="5096185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357575" y="5198887"/>
            <a:ext cx="344864" cy="344864"/>
            <a:chOff x="5357575" y="5198887"/>
            <a:chExt cx="344864" cy="344864"/>
          </a:xfrm>
        </p:grpSpPr>
        <p:sp>
          <p:nvSpPr>
            <p:cNvPr id="18" name="椭圆 17"/>
            <p:cNvSpPr/>
            <p:nvPr/>
          </p:nvSpPr>
          <p:spPr>
            <a:xfrm>
              <a:off x="5428105" y="5269417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圆: 空心 18"/>
            <p:cNvSpPr/>
            <p:nvPr/>
          </p:nvSpPr>
          <p:spPr>
            <a:xfrm>
              <a:off x="5357575" y="5198887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8356600" y="5186653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1957435" y="2956787"/>
            <a:ext cx="1769885" cy="175218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607C8B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18010" y="1980816"/>
            <a:ext cx="3608752" cy="3667780"/>
            <a:chOff x="3381376" y="403225"/>
            <a:chExt cx="5629275" cy="5721350"/>
          </a:xfrm>
        </p:grpSpPr>
        <p:sp>
          <p:nvSpPr>
            <p:cNvPr id="2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5" name="直接连接符 24"/>
          <p:cNvCxnSpPr/>
          <p:nvPr/>
        </p:nvCxnSpPr>
        <p:spPr>
          <a:xfrm flipH="1">
            <a:off x="-2383" y="-1984"/>
            <a:ext cx="4953274" cy="64013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1" y="0"/>
            <a:ext cx="1273018" cy="218937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8495649" y="6070295"/>
            <a:ext cx="3696351" cy="78770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11152553" y="5655285"/>
            <a:ext cx="1039447" cy="120271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 rot="18251891">
            <a:off x="10558892" y="4932197"/>
            <a:ext cx="1475629" cy="2351364"/>
            <a:chOff x="2789238" y="754063"/>
            <a:chExt cx="2624138" cy="4181475"/>
          </a:xfrm>
        </p:grpSpPr>
        <p:sp>
          <p:nvSpPr>
            <p:cNvPr id="30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市场分析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868482" y="182477"/>
            <a:ext cx="235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MARKET ANALYSIS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23"/>
          <p:cNvGrpSpPr/>
          <p:nvPr/>
        </p:nvGrpSpPr>
        <p:grpSpPr bwMode="auto">
          <a:xfrm>
            <a:off x="1250950" y="1636713"/>
            <a:ext cx="1350963" cy="1360487"/>
            <a:chOff x="58056" y="2076450"/>
            <a:chExt cx="1350963" cy="1360487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8056" y="2076450"/>
              <a:ext cx="1350963" cy="13604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710519" y="2755900"/>
              <a:ext cx="30163" cy="306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696231" y="2741613"/>
              <a:ext cx="63500" cy="63500"/>
            </a:xfrm>
            <a:custGeom>
              <a:avLst/>
              <a:gdLst>
                <a:gd name="T0" fmla="*/ 2147483646 w 17"/>
                <a:gd name="T1" fmla="*/ 2147483646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0 h 17"/>
                <a:gd name="T12" fmla="*/ 0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" h="17">
                  <a:moveTo>
                    <a:pt x="8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3"/>
                    <a:pt x="4" y="17"/>
                    <a:pt x="8" y="17"/>
                  </a:cubicBezTo>
                  <a:cubicBezTo>
                    <a:pt x="13" y="17"/>
                    <a:pt x="17" y="13"/>
                    <a:pt x="17" y="8"/>
                  </a:cubicBezTo>
                  <a:cubicBezTo>
                    <a:pt x="17" y="3"/>
                    <a:pt x="13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534306" y="2416175"/>
              <a:ext cx="385763" cy="3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481919" y="2495550"/>
              <a:ext cx="492125" cy="600075"/>
            </a:xfrm>
            <a:custGeom>
              <a:avLst/>
              <a:gdLst>
                <a:gd name="T0" fmla="*/ 2147483646 w 310"/>
                <a:gd name="T1" fmla="*/ 2147483646 h 378"/>
                <a:gd name="T2" fmla="*/ 2147483646 w 310"/>
                <a:gd name="T3" fmla="*/ 2147483646 h 378"/>
                <a:gd name="T4" fmla="*/ 0 w 310"/>
                <a:gd name="T5" fmla="*/ 2147483646 h 378"/>
                <a:gd name="T6" fmla="*/ 2147483646 w 310"/>
                <a:gd name="T7" fmla="*/ 2147483646 h 378"/>
                <a:gd name="T8" fmla="*/ 2147483646 w 310"/>
                <a:gd name="T9" fmla="*/ 0 h 378"/>
                <a:gd name="T10" fmla="*/ 2147483646 w 310"/>
                <a:gd name="T11" fmla="*/ 0 h 378"/>
                <a:gd name="T12" fmla="*/ 2147483646 w 310"/>
                <a:gd name="T13" fmla="*/ 2147483646 h 378"/>
                <a:gd name="T14" fmla="*/ 2147483646 w 310"/>
                <a:gd name="T15" fmla="*/ 2147483646 h 378"/>
                <a:gd name="T16" fmla="*/ 2147483646 w 310"/>
                <a:gd name="T17" fmla="*/ 2147483646 h 378"/>
                <a:gd name="T18" fmla="*/ 2147483646 w 310"/>
                <a:gd name="T19" fmla="*/ 2147483646 h 378"/>
                <a:gd name="T20" fmla="*/ 2147483646 w 310"/>
                <a:gd name="T21" fmla="*/ 2147483646 h 378"/>
                <a:gd name="T22" fmla="*/ 2147483646 w 310"/>
                <a:gd name="T23" fmla="*/ 2147483646 h 378"/>
                <a:gd name="T24" fmla="*/ 2147483646 w 310"/>
                <a:gd name="T25" fmla="*/ 2147483646 h 378"/>
                <a:gd name="T26" fmla="*/ 2147483646 w 310"/>
                <a:gd name="T27" fmla="*/ 2147483646 h 378"/>
                <a:gd name="T28" fmla="*/ 2147483646 w 310"/>
                <a:gd name="T29" fmla="*/ 2147483646 h 378"/>
                <a:gd name="T30" fmla="*/ 2147483646 w 310"/>
                <a:gd name="T31" fmla="*/ 2147483646 h 378"/>
                <a:gd name="T32" fmla="*/ 2147483646 w 310"/>
                <a:gd name="T33" fmla="*/ 2147483646 h 378"/>
                <a:gd name="T34" fmla="*/ 2147483646 w 310"/>
                <a:gd name="T35" fmla="*/ 2147483646 h 37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0" h="378">
                  <a:moveTo>
                    <a:pt x="165" y="378"/>
                  </a:moveTo>
                  <a:lnTo>
                    <a:pt x="144" y="378"/>
                  </a:lnTo>
                  <a:lnTo>
                    <a:pt x="0" y="193"/>
                  </a:lnTo>
                  <a:lnTo>
                    <a:pt x="64" y="62"/>
                  </a:lnTo>
                  <a:lnTo>
                    <a:pt x="64" y="0"/>
                  </a:lnTo>
                  <a:lnTo>
                    <a:pt x="246" y="0"/>
                  </a:lnTo>
                  <a:lnTo>
                    <a:pt x="246" y="62"/>
                  </a:lnTo>
                  <a:lnTo>
                    <a:pt x="310" y="193"/>
                  </a:lnTo>
                  <a:lnTo>
                    <a:pt x="165" y="378"/>
                  </a:lnTo>
                  <a:close/>
                  <a:moveTo>
                    <a:pt x="154" y="359"/>
                  </a:moveTo>
                  <a:lnTo>
                    <a:pt x="156" y="359"/>
                  </a:lnTo>
                  <a:lnTo>
                    <a:pt x="286" y="190"/>
                  </a:lnTo>
                  <a:lnTo>
                    <a:pt x="227" y="66"/>
                  </a:lnTo>
                  <a:lnTo>
                    <a:pt x="227" y="19"/>
                  </a:lnTo>
                  <a:lnTo>
                    <a:pt x="83" y="19"/>
                  </a:lnTo>
                  <a:lnTo>
                    <a:pt x="83" y="66"/>
                  </a:lnTo>
                  <a:lnTo>
                    <a:pt x="21" y="190"/>
                  </a:lnTo>
                  <a:lnTo>
                    <a:pt x="154" y="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组合 24"/>
          <p:cNvGrpSpPr/>
          <p:nvPr/>
        </p:nvGrpSpPr>
        <p:grpSpPr bwMode="auto">
          <a:xfrm>
            <a:off x="4035425" y="1636713"/>
            <a:ext cx="1339850" cy="1349375"/>
            <a:chOff x="3706131" y="2082800"/>
            <a:chExt cx="1339850" cy="1349375"/>
          </a:xfrm>
        </p:grpSpPr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3706131" y="2082800"/>
              <a:ext cx="1339850" cy="1349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06169" y="2479675"/>
              <a:ext cx="709613" cy="465137"/>
            </a:xfrm>
            <a:custGeom>
              <a:avLst/>
              <a:gdLst>
                <a:gd name="T0" fmla="*/ 2147483646 w 189"/>
                <a:gd name="T1" fmla="*/ 2147483646 h 123"/>
                <a:gd name="T2" fmla="*/ 2147483646 w 189"/>
                <a:gd name="T3" fmla="*/ 2147483646 h 123"/>
                <a:gd name="T4" fmla="*/ 0 w 189"/>
                <a:gd name="T5" fmla="*/ 2147483646 h 123"/>
                <a:gd name="T6" fmla="*/ 0 w 189"/>
                <a:gd name="T7" fmla="*/ 2147483646 h 123"/>
                <a:gd name="T8" fmla="*/ 2147483646 w 189"/>
                <a:gd name="T9" fmla="*/ 0 h 123"/>
                <a:gd name="T10" fmla="*/ 2147483646 w 189"/>
                <a:gd name="T11" fmla="*/ 0 h 123"/>
                <a:gd name="T12" fmla="*/ 2147483646 w 189"/>
                <a:gd name="T13" fmla="*/ 2147483646 h 123"/>
                <a:gd name="T14" fmla="*/ 2147483646 w 189"/>
                <a:gd name="T15" fmla="*/ 2147483646 h 123"/>
                <a:gd name="T16" fmla="*/ 2147483646 w 189"/>
                <a:gd name="T17" fmla="*/ 2147483646 h 123"/>
                <a:gd name="T18" fmla="*/ 2147483646 w 189"/>
                <a:gd name="T19" fmla="*/ 2147483646 h 123"/>
                <a:gd name="T20" fmla="*/ 2147483646 w 189"/>
                <a:gd name="T21" fmla="*/ 2147483646 h 123"/>
                <a:gd name="T22" fmla="*/ 2147483646 w 189"/>
                <a:gd name="T23" fmla="*/ 2147483646 h 123"/>
                <a:gd name="T24" fmla="*/ 2147483646 w 189"/>
                <a:gd name="T25" fmla="*/ 2147483646 h 123"/>
                <a:gd name="T26" fmla="*/ 2147483646 w 189"/>
                <a:gd name="T27" fmla="*/ 2147483646 h 1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9" h="123">
                  <a:moveTo>
                    <a:pt x="185" y="123"/>
                  </a:moveTo>
                  <a:cubicBezTo>
                    <a:pt x="4" y="123"/>
                    <a:pt x="4" y="123"/>
                    <a:pt x="4" y="123"/>
                  </a:cubicBezTo>
                  <a:cubicBezTo>
                    <a:pt x="2" y="123"/>
                    <a:pt x="0" y="121"/>
                    <a:pt x="0" y="11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7" y="0"/>
                    <a:pt x="189" y="2"/>
                    <a:pt x="189" y="4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9" y="121"/>
                    <a:pt x="187" y="123"/>
                    <a:pt x="185" y="123"/>
                  </a:cubicBezTo>
                  <a:close/>
                  <a:moveTo>
                    <a:pt x="8" y="115"/>
                  </a:moveTo>
                  <a:cubicBezTo>
                    <a:pt x="181" y="115"/>
                    <a:pt x="181" y="115"/>
                    <a:pt x="181" y="115"/>
                  </a:cubicBezTo>
                  <a:cubicBezTo>
                    <a:pt x="181" y="8"/>
                    <a:pt x="181" y="8"/>
                    <a:pt x="181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066494" y="2540000"/>
              <a:ext cx="585788" cy="341312"/>
            </a:xfrm>
            <a:custGeom>
              <a:avLst/>
              <a:gdLst>
                <a:gd name="T0" fmla="*/ 2147483646 w 156"/>
                <a:gd name="T1" fmla="*/ 2147483646 h 90"/>
                <a:gd name="T2" fmla="*/ 2147483646 w 156"/>
                <a:gd name="T3" fmla="*/ 2147483646 h 90"/>
                <a:gd name="T4" fmla="*/ 0 w 156"/>
                <a:gd name="T5" fmla="*/ 2147483646 h 90"/>
                <a:gd name="T6" fmla="*/ 0 w 156"/>
                <a:gd name="T7" fmla="*/ 2147483646 h 90"/>
                <a:gd name="T8" fmla="*/ 2147483646 w 156"/>
                <a:gd name="T9" fmla="*/ 0 h 90"/>
                <a:gd name="T10" fmla="*/ 2147483646 w 156"/>
                <a:gd name="T11" fmla="*/ 0 h 90"/>
                <a:gd name="T12" fmla="*/ 2147483646 w 156"/>
                <a:gd name="T13" fmla="*/ 2147483646 h 90"/>
                <a:gd name="T14" fmla="*/ 2147483646 w 156"/>
                <a:gd name="T15" fmla="*/ 2147483646 h 90"/>
                <a:gd name="T16" fmla="*/ 2147483646 w 156"/>
                <a:gd name="T17" fmla="*/ 2147483646 h 90"/>
                <a:gd name="T18" fmla="*/ 2147483646 w 156"/>
                <a:gd name="T19" fmla="*/ 2147483646 h 90"/>
                <a:gd name="T20" fmla="*/ 2147483646 w 156"/>
                <a:gd name="T21" fmla="*/ 2147483646 h 90"/>
                <a:gd name="T22" fmla="*/ 2147483646 w 156"/>
                <a:gd name="T23" fmla="*/ 2147483646 h 90"/>
                <a:gd name="T24" fmla="*/ 2147483646 w 156"/>
                <a:gd name="T25" fmla="*/ 2147483646 h 90"/>
                <a:gd name="T26" fmla="*/ 2147483646 w 156"/>
                <a:gd name="T27" fmla="*/ 2147483646 h 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6" h="90">
                  <a:moveTo>
                    <a:pt x="152" y="90"/>
                  </a:moveTo>
                  <a:cubicBezTo>
                    <a:pt x="4" y="90"/>
                    <a:pt x="4" y="90"/>
                    <a:pt x="4" y="90"/>
                  </a:cubicBezTo>
                  <a:cubicBezTo>
                    <a:pt x="2" y="90"/>
                    <a:pt x="0" y="89"/>
                    <a:pt x="0" y="8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4" y="0"/>
                    <a:pt x="156" y="2"/>
                    <a:pt x="156" y="4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9"/>
                    <a:pt x="154" y="90"/>
                    <a:pt x="152" y="90"/>
                  </a:cubicBezTo>
                  <a:close/>
                  <a:moveTo>
                    <a:pt x="8" y="82"/>
                  </a:moveTo>
                  <a:cubicBezTo>
                    <a:pt x="148" y="82"/>
                    <a:pt x="148" y="82"/>
                    <a:pt x="148" y="82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3"/>
            <p:cNvSpPr/>
            <p:nvPr/>
          </p:nvSpPr>
          <p:spPr bwMode="auto">
            <a:xfrm>
              <a:off x="3920444" y="3005138"/>
              <a:ext cx="889000" cy="30162"/>
            </a:xfrm>
            <a:custGeom>
              <a:avLst/>
              <a:gdLst>
                <a:gd name="T0" fmla="*/ 2147483646 w 237"/>
                <a:gd name="T1" fmla="*/ 2147483646 h 8"/>
                <a:gd name="T2" fmla="*/ 2147483646 w 237"/>
                <a:gd name="T3" fmla="*/ 2147483646 h 8"/>
                <a:gd name="T4" fmla="*/ 0 w 237"/>
                <a:gd name="T5" fmla="*/ 2147483646 h 8"/>
                <a:gd name="T6" fmla="*/ 2147483646 w 237"/>
                <a:gd name="T7" fmla="*/ 0 h 8"/>
                <a:gd name="T8" fmla="*/ 2147483646 w 237"/>
                <a:gd name="T9" fmla="*/ 0 h 8"/>
                <a:gd name="T10" fmla="*/ 2147483646 w 237"/>
                <a:gd name="T11" fmla="*/ 2147483646 h 8"/>
                <a:gd name="T12" fmla="*/ 2147483646 w 237"/>
                <a:gd name="T13" fmla="*/ 2147483646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8">
                  <a:moveTo>
                    <a:pt x="233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35" y="0"/>
                    <a:pt x="237" y="2"/>
                    <a:pt x="237" y="4"/>
                  </a:cubicBezTo>
                  <a:cubicBezTo>
                    <a:pt x="237" y="6"/>
                    <a:pt x="235" y="8"/>
                    <a:pt x="233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5"/>
          <p:cNvGrpSpPr/>
          <p:nvPr/>
        </p:nvGrpSpPr>
        <p:grpSpPr bwMode="auto">
          <a:xfrm>
            <a:off x="6808788" y="1636713"/>
            <a:ext cx="1336675" cy="1346200"/>
            <a:chOff x="7249431" y="2082800"/>
            <a:chExt cx="1336675" cy="1346200"/>
          </a:xfrm>
        </p:grpSpPr>
        <p:sp>
          <p:nvSpPr>
            <p:cNvPr id="25" name="Oval 14"/>
            <p:cNvSpPr>
              <a:spLocks noChangeArrowheads="1"/>
            </p:cNvSpPr>
            <p:nvPr/>
          </p:nvSpPr>
          <p:spPr bwMode="auto">
            <a:xfrm>
              <a:off x="7249431" y="2082800"/>
              <a:ext cx="1336675" cy="1346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7576456" y="2389188"/>
              <a:ext cx="682625" cy="687387"/>
            </a:xfrm>
            <a:custGeom>
              <a:avLst/>
              <a:gdLst>
                <a:gd name="T0" fmla="*/ 2147483646 w 182"/>
                <a:gd name="T1" fmla="*/ 2147483646 h 182"/>
                <a:gd name="T2" fmla="*/ 2147483646 w 182"/>
                <a:gd name="T3" fmla="*/ 2147483646 h 182"/>
                <a:gd name="T4" fmla="*/ 2147483646 w 182"/>
                <a:gd name="T5" fmla="*/ 2147483646 h 182"/>
                <a:gd name="T6" fmla="*/ 2147483646 w 182"/>
                <a:gd name="T7" fmla="*/ 2147483646 h 182"/>
                <a:gd name="T8" fmla="*/ 2147483646 w 182"/>
                <a:gd name="T9" fmla="*/ 2147483646 h 182"/>
                <a:gd name="T10" fmla="*/ 0 w 182"/>
                <a:gd name="T11" fmla="*/ 2147483646 h 182"/>
                <a:gd name="T12" fmla="*/ 2147483646 w 182"/>
                <a:gd name="T13" fmla="*/ 2147483646 h 182"/>
                <a:gd name="T14" fmla="*/ 2147483646 w 182"/>
                <a:gd name="T15" fmla="*/ 2147483646 h 182"/>
                <a:gd name="T16" fmla="*/ 2147483646 w 182"/>
                <a:gd name="T17" fmla="*/ 2147483646 h 182"/>
                <a:gd name="T18" fmla="*/ 2147483646 w 182"/>
                <a:gd name="T19" fmla="*/ 2147483646 h 182"/>
                <a:gd name="T20" fmla="*/ 2147483646 w 182"/>
                <a:gd name="T21" fmla="*/ 2147483646 h 182"/>
                <a:gd name="T22" fmla="*/ 2147483646 w 182"/>
                <a:gd name="T23" fmla="*/ 0 h 182"/>
                <a:gd name="T24" fmla="*/ 2147483646 w 182"/>
                <a:gd name="T25" fmla="*/ 2147483646 h 182"/>
                <a:gd name="T26" fmla="*/ 2147483646 w 182"/>
                <a:gd name="T27" fmla="*/ 2147483646 h 182"/>
                <a:gd name="T28" fmla="*/ 2147483646 w 182"/>
                <a:gd name="T29" fmla="*/ 2147483646 h 182"/>
                <a:gd name="T30" fmla="*/ 2147483646 w 182"/>
                <a:gd name="T31" fmla="*/ 2147483646 h 182"/>
                <a:gd name="T32" fmla="*/ 2147483646 w 182"/>
                <a:gd name="T33" fmla="*/ 2147483646 h 182"/>
                <a:gd name="T34" fmla="*/ 2147483646 w 182"/>
                <a:gd name="T35" fmla="*/ 2147483646 h 182"/>
                <a:gd name="T36" fmla="*/ 2147483646 w 182"/>
                <a:gd name="T37" fmla="*/ 2147483646 h 182"/>
                <a:gd name="T38" fmla="*/ 2147483646 w 182"/>
                <a:gd name="T39" fmla="*/ 2147483646 h 182"/>
                <a:gd name="T40" fmla="*/ 2147483646 w 182"/>
                <a:gd name="T41" fmla="*/ 2147483646 h 182"/>
                <a:gd name="T42" fmla="*/ 2147483646 w 182"/>
                <a:gd name="T43" fmla="*/ 2147483646 h 182"/>
                <a:gd name="T44" fmla="*/ 2147483646 w 182"/>
                <a:gd name="T45" fmla="*/ 2147483646 h 182"/>
                <a:gd name="T46" fmla="*/ 2147483646 w 182"/>
                <a:gd name="T47" fmla="*/ 2147483646 h 182"/>
                <a:gd name="T48" fmla="*/ 2147483646 w 182"/>
                <a:gd name="T49" fmla="*/ 2147483646 h 182"/>
                <a:gd name="T50" fmla="*/ 2147483646 w 182"/>
                <a:gd name="T51" fmla="*/ 2147483646 h 182"/>
                <a:gd name="T52" fmla="*/ 2147483646 w 182"/>
                <a:gd name="T53" fmla="*/ 2147483646 h 182"/>
                <a:gd name="T54" fmla="*/ 2147483646 w 182"/>
                <a:gd name="T55" fmla="*/ 2147483646 h 182"/>
                <a:gd name="T56" fmla="*/ 2147483646 w 182"/>
                <a:gd name="T57" fmla="*/ 2147483646 h 182"/>
                <a:gd name="T58" fmla="*/ 2147483646 w 182"/>
                <a:gd name="T59" fmla="*/ 2147483646 h 182"/>
                <a:gd name="T60" fmla="*/ 2147483646 w 182"/>
                <a:gd name="T61" fmla="*/ 2147483646 h 182"/>
                <a:gd name="T62" fmla="*/ 2147483646 w 182"/>
                <a:gd name="T63" fmla="*/ 2147483646 h 182"/>
                <a:gd name="T64" fmla="*/ 2147483646 w 182"/>
                <a:gd name="T65" fmla="*/ 2147483646 h 182"/>
                <a:gd name="T66" fmla="*/ 2147483646 w 182"/>
                <a:gd name="T67" fmla="*/ 2147483646 h 182"/>
                <a:gd name="T68" fmla="*/ 2147483646 w 182"/>
                <a:gd name="T69" fmla="*/ 2147483646 h 182"/>
                <a:gd name="T70" fmla="*/ 2147483646 w 182"/>
                <a:gd name="T71" fmla="*/ 2147483646 h 182"/>
                <a:gd name="T72" fmla="*/ 2147483646 w 182"/>
                <a:gd name="T73" fmla="*/ 2147483646 h 182"/>
                <a:gd name="T74" fmla="*/ 2147483646 w 182"/>
                <a:gd name="T75" fmla="*/ 2147483646 h 182"/>
                <a:gd name="T76" fmla="*/ 2147483646 w 182"/>
                <a:gd name="T77" fmla="*/ 2147483646 h 182"/>
                <a:gd name="T78" fmla="*/ 2147483646 w 182"/>
                <a:gd name="T79" fmla="*/ 2147483646 h 182"/>
                <a:gd name="T80" fmla="*/ 2147483646 w 182"/>
                <a:gd name="T81" fmla="*/ 2147483646 h 182"/>
                <a:gd name="T82" fmla="*/ 2147483646 w 182"/>
                <a:gd name="T83" fmla="*/ 2147483646 h 182"/>
                <a:gd name="T84" fmla="*/ 2147483646 w 182"/>
                <a:gd name="T85" fmla="*/ 2147483646 h 182"/>
                <a:gd name="T86" fmla="*/ 2147483646 w 182"/>
                <a:gd name="T87" fmla="*/ 2147483646 h 182"/>
                <a:gd name="T88" fmla="*/ 2147483646 w 182"/>
                <a:gd name="T89" fmla="*/ 2147483646 h 182"/>
                <a:gd name="T90" fmla="*/ 2147483646 w 182"/>
                <a:gd name="T91" fmla="*/ 2147483646 h 182"/>
                <a:gd name="T92" fmla="*/ 2147483646 w 182"/>
                <a:gd name="T93" fmla="*/ 2147483646 h 182"/>
                <a:gd name="T94" fmla="*/ 2147483646 w 182"/>
                <a:gd name="T95" fmla="*/ 2147483646 h 182"/>
                <a:gd name="T96" fmla="*/ 2147483646 w 182"/>
                <a:gd name="T97" fmla="*/ 2147483646 h 182"/>
                <a:gd name="T98" fmla="*/ 2147483646 w 182"/>
                <a:gd name="T99" fmla="*/ 2147483646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2" h="182">
                  <a:moveTo>
                    <a:pt x="102" y="182"/>
                  </a:moveTo>
                  <a:cubicBezTo>
                    <a:pt x="81" y="182"/>
                    <a:pt x="81" y="182"/>
                    <a:pt x="81" y="182"/>
                  </a:cubicBezTo>
                  <a:cubicBezTo>
                    <a:pt x="76" y="182"/>
                    <a:pt x="71" y="178"/>
                    <a:pt x="71" y="17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71" y="158"/>
                    <a:pt x="70" y="156"/>
                    <a:pt x="69" y="155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0" y="152"/>
                    <a:pt x="59" y="152"/>
                    <a:pt x="58" y="153"/>
                  </a:cubicBezTo>
                  <a:cubicBezTo>
                    <a:pt x="48" y="163"/>
                    <a:pt x="48" y="163"/>
                    <a:pt x="48" y="163"/>
                  </a:cubicBezTo>
                  <a:cubicBezTo>
                    <a:pt x="44" y="166"/>
                    <a:pt x="38" y="166"/>
                    <a:pt x="34" y="163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18" y="146"/>
                    <a:pt x="17" y="144"/>
                    <a:pt x="17" y="141"/>
                  </a:cubicBezTo>
                  <a:cubicBezTo>
                    <a:pt x="17" y="139"/>
                    <a:pt x="18" y="136"/>
                    <a:pt x="20" y="134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30" y="124"/>
                    <a:pt x="31" y="122"/>
                    <a:pt x="30" y="120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3"/>
                    <a:pt x="25" y="111"/>
                    <a:pt x="24" y="111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5" y="111"/>
                    <a:pt x="0" y="107"/>
                    <a:pt x="0" y="10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5"/>
                    <a:pt x="5" y="71"/>
                    <a:pt x="10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1"/>
                    <a:pt x="27" y="70"/>
                    <a:pt x="27" y="68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1" y="60"/>
                    <a:pt x="30" y="58"/>
                    <a:pt x="29" y="5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46"/>
                    <a:pt x="17" y="44"/>
                    <a:pt x="17" y="41"/>
                  </a:cubicBezTo>
                  <a:cubicBezTo>
                    <a:pt x="17" y="38"/>
                    <a:pt x="18" y="36"/>
                    <a:pt x="20" y="34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8" y="16"/>
                    <a:pt x="44" y="16"/>
                    <a:pt x="48" y="1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9" y="30"/>
                    <a:pt x="61" y="30"/>
                    <a:pt x="62" y="30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70" y="26"/>
                    <a:pt x="71" y="25"/>
                    <a:pt x="71" y="23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4"/>
                    <a:pt x="76" y="0"/>
                    <a:pt x="81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7" y="0"/>
                    <a:pt x="112" y="4"/>
                    <a:pt x="112" y="10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5"/>
                    <a:pt x="113" y="26"/>
                    <a:pt x="114" y="27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2" y="30"/>
                    <a:pt x="124" y="30"/>
                    <a:pt x="125" y="29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8" y="16"/>
                    <a:pt x="145" y="16"/>
                    <a:pt x="148" y="19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5" y="36"/>
                    <a:pt x="166" y="38"/>
                    <a:pt x="166" y="41"/>
                  </a:cubicBezTo>
                  <a:cubicBezTo>
                    <a:pt x="166" y="44"/>
                    <a:pt x="165" y="46"/>
                    <a:pt x="163" y="48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53" y="58"/>
                    <a:pt x="152" y="60"/>
                    <a:pt x="153" y="62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6" y="70"/>
                    <a:pt x="158" y="71"/>
                    <a:pt x="159" y="71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78" y="71"/>
                    <a:pt x="182" y="75"/>
                    <a:pt x="182" y="81"/>
                  </a:cubicBezTo>
                  <a:cubicBezTo>
                    <a:pt x="182" y="101"/>
                    <a:pt x="182" y="101"/>
                    <a:pt x="182" y="101"/>
                  </a:cubicBezTo>
                  <a:cubicBezTo>
                    <a:pt x="182" y="107"/>
                    <a:pt x="178" y="111"/>
                    <a:pt x="173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8" y="111"/>
                    <a:pt x="156" y="112"/>
                    <a:pt x="156" y="114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2" y="122"/>
                    <a:pt x="153" y="124"/>
                    <a:pt x="154" y="125"/>
                  </a:cubicBezTo>
                  <a:cubicBezTo>
                    <a:pt x="163" y="134"/>
                    <a:pt x="163" y="134"/>
                    <a:pt x="163" y="134"/>
                  </a:cubicBezTo>
                  <a:cubicBezTo>
                    <a:pt x="165" y="136"/>
                    <a:pt x="166" y="139"/>
                    <a:pt x="166" y="141"/>
                  </a:cubicBezTo>
                  <a:cubicBezTo>
                    <a:pt x="166" y="144"/>
                    <a:pt x="165" y="146"/>
                    <a:pt x="163" y="148"/>
                  </a:cubicBezTo>
                  <a:cubicBezTo>
                    <a:pt x="148" y="163"/>
                    <a:pt x="148" y="163"/>
                    <a:pt x="148" y="163"/>
                  </a:cubicBezTo>
                  <a:cubicBezTo>
                    <a:pt x="145" y="166"/>
                    <a:pt x="138" y="166"/>
                    <a:pt x="135" y="163"/>
                  </a:cubicBezTo>
                  <a:cubicBezTo>
                    <a:pt x="125" y="153"/>
                    <a:pt x="125" y="153"/>
                    <a:pt x="125" y="153"/>
                  </a:cubicBezTo>
                  <a:cubicBezTo>
                    <a:pt x="124" y="152"/>
                    <a:pt x="122" y="152"/>
                    <a:pt x="121" y="153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3" y="156"/>
                    <a:pt x="112" y="158"/>
                    <a:pt x="112" y="159"/>
                  </a:cubicBezTo>
                  <a:cubicBezTo>
                    <a:pt x="112" y="172"/>
                    <a:pt x="112" y="172"/>
                    <a:pt x="112" y="172"/>
                  </a:cubicBezTo>
                  <a:cubicBezTo>
                    <a:pt x="112" y="178"/>
                    <a:pt x="107" y="182"/>
                    <a:pt x="102" y="182"/>
                  </a:cubicBezTo>
                  <a:close/>
                  <a:moveTo>
                    <a:pt x="61" y="144"/>
                  </a:moveTo>
                  <a:cubicBezTo>
                    <a:pt x="62" y="144"/>
                    <a:pt x="64" y="145"/>
                    <a:pt x="66" y="145"/>
                  </a:cubicBezTo>
                  <a:cubicBezTo>
                    <a:pt x="71" y="148"/>
                    <a:pt x="71" y="148"/>
                    <a:pt x="71" y="148"/>
                  </a:cubicBezTo>
                  <a:cubicBezTo>
                    <a:pt x="76" y="149"/>
                    <a:pt x="79" y="154"/>
                    <a:pt x="79" y="159"/>
                  </a:cubicBezTo>
                  <a:cubicBezTo>
                    <a:pt x="79" y="172"/>
                    <a:pt x="79" y="172"/>
                    <a:pt x="79" y="172"/>
                  </a:cubicBezTo>
                  <a:cubicBezTo>
                    <a:pt x="79" y="173"/>
                    <a:pt x="80" y="174"/>
                    <a:pt x="81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3" y="174"/>
                    <a:pt x="103" y="173"/>
                    <a:pt x="103" y="172"/>
                  </a:cubicBezTo>
                  <a:cubicBezTo>
                    <a:pt x="103" y="159"/>
                    <a:pt x="103" y="159"/>
                    <a:pt x="103" y="159"/>
                  </a:cubicBezTo>
                  <a:cubicBezTo>
                    <a:pt x="103" y="154"/>
                    <a:pt x="107" y="149"/>
                    <a:pt x="112" y="148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9" y="145"/>
                    <a:pt x="120" y="144"/>
                    <a:pt x="122" y="144"/>
                  </a:cubicBezTo>
                  <a:cubicBezTo>
                    <a:pt x="126" y="144"/>
                    <a:pt x="129" y="145"/>
                    <a:pt x="131" y="148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141" y="158"/>
                    <a:pt x="142" y="158"/>
                    <a:pt x="143" y="157"/>
                  </a:cubicBezTo>
                  <a:cubicBezTo>
                    <a:pt x="157" y="142"/>
                    <a:pt x="157" y="142"/>
                    <a:pt x="157" y="142"/>
                  </a:cubicBezTo>
                  <a:cubicBezTo>
                    <a:pt x="158" y="142"/>
                    <a:pt x="158" y="141"/>
                    <a:pt x="158" y="141"/>
                  </a:cubicBezTo>
                  <a:cubicBezTo>
                    <a:pt x="158" y="141"/>
                    <a:pt x="158" y="140"/>
                    <a:pt x="157" y="140"/>
                  </a:cubicBezTo>
                  <a:cubicBezTo>
                    <a:pt x="148" y="131"/>
                    <a:pt x="148" y="131"/>
                    <a:pt x="148" y="131"/>
                  </a:cubicBezTo>
                  <a:cubicBezTo>
                    <a:pt x="144" y="127"/>
                    <a:pt x="143" y="121"/>
                    <a:pt x="146" y="117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9" y="107"/>
                    <a:pt x="154" y="103"/>
                    <a:pt x="159" y="103"/>
                  </a:cubicBezTo>
                  <a:cubicBezTo>
                    <a:pt x="173" y="103"/>
                    <a:pt x="173" y="103"/>
                    <a:pt x="173" y="103"/>
                  </a:cubicBezTo>
                  <a:cubicBezTo>
                    <a:pt x="174" y="103"/>
                    <a:pt x="174" y="102"/>
                    <a:pt x="174" y="10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79"/>
                    <a:pt x="173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4" y="79"/>
                    <a:pt x="149" y="76"/>
                    <a:pt x="148" y="71"/>
                  </a:cubicBezTo>
                  <a:cubicBezTo>
                    <a:pt x="146" y="65"/>
                    <a:pt x="146" y="65"/>
                    <a:pt x="146" y="65"/>
                  </a:cubicBezTo>
                  <a:cubicBezTo>
                    <a:pt x="143" y="61"/>
                    <a:pt x="144" y="55"/>
                    <a:pt x="148" y="52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8" y="42"/>
                    <a:pt x="158" y="41"/>
                    <a:pt x="158" y="41"/>
                  </a:cubicBezTo>
                  <a:cubicBezTo>
                    <a:pt x="158" y="41"/>
                    <a:pt x="158" y="40"/>
                    <a:pt x="157" y="40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2" y="24"/>
                    <a:pt x="141" y="24"/>
                    <a:pt x="140" y="25"/>
                  </a:cubicBezTo>
                  <a:cubicBezTo>
                    <a:pt x="131" y="35"/>
                    <a:pt x="131" y="35"/>
                    <a:pt x="131" y="35"/>
                  </a:cubicBezTo>
                  <a:cubicBezTo>
                    <a:pt x="128" y="38"/>
                    <a:pt x="121" y="39"/>
                    <a:pt x="117" y="37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07" y="33"/>
                    <a:pt x="103" y="28"/>
                    <a:pt x="103" y="23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8"/>
                    <a:pt x="102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8"/>
                    <a:pt x="79" y="9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9" y="28"/>
                    <a:pt x="76" y="33"/>
                    <a:pt x="71" y="35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8"/>
                    <a:pt x="62" y="38"/>
                    <a:pt x="61" y="38"/>
                  </a:cubicBezTo>
                  <a:cubicBezTo>
                    <a:pt x="57" y="38"/>
                    <a:pt x="54" y="37"/>
                    <a:pt x="52" y="3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1" y="24"/>
                    <a:pt x="40" y="2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2"/>
                    <a:pt x="25" y="4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8" y="55"/>
                    <a:pt x="39" y="61"/>
                    <a:pt x="37" y="65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6"/>
                    <a:pt x="28" y="79"/>
                    <a:pt x="24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9" y="79"/>
                    <a:pt x="8" y="80"/>
                    <a:pt x="8" y="81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102"/>
                    <a:pt x="9" y="103"/>
                    <a:pt x="10" y="103"/>
                  </a:cubicBezTo>
                  <a:cubicBezTo>
                    <a:pt x="24" y="103"/>
                    <a:pt x="24" y="103"/>
                    <a:pt x="24" y="103"/>
                  </a:cubicBezTo>
                  <a:cubicBezTo>
                    <a:pt x="28" y="103"/>
                    <a:pt x="33" y="107"/>
                    <a:pt x="35" y="111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9" y="121"/>
                    <a:pt x="38" y="127"/>
                    <a:pt x="35" y="131"/>
                  </a:cubicBezTo>
                  <a:cubicBezTo>
                    <a:pt x="25" y="140"/>
                    <a:pt x="25" y="140"/>
                    <a:pt x="25" y="140"/>
                  </a:cubicBezTo>
                  <a:cubicBezTo>
                    <a:pt x="25" y="140"/>
                    <a:pt x="25" y="141"/>
                    <a:pt x="25" y="141"/>
                  </a:cubicBezTo>
                  <a:cubicBezTo>
                    <a:pt x="25" y="141"/>
                    <a:pt x="25" y="142"/>
                    <a:pt x="25" y="142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8"/>
                    <a:pt x="42" y="158"/>
                    <a:pt x="42" y="157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4" y="145"/>
                    <a:pt x="57" y="144"/>
                    <a:pt x="61" y="144"/>
                  </a:cubicBezTo>
                  <a:close/>
                  <a:moveTo>
                    <a:pt x="91" y="123"/>
                  </a:moveTo>
                  <a:cubicBezTo>
                    <a:pt x="74" y="123"/>
                    <a:pt x="60" y="108"/>
                    <a:pt x="60" y="91"/>
                  </a:cubicBezTo>
                  <a:cubicBezTo>
                    <a:pt x="60" y="74"/>
                    <a:pt x="74" y="60"/>
                    <a:pt x="91" y="60"/>
                  </a:cubicBezTo>
                  <a:cubicBezTo>
                    <a:pt x="109" y="60"/>
                    <a:pt x="123" y="74"/>
                    <a:pt x="123" y="91"/>
                  </a:cubicBezTo>
                  <a:cubicBezTo>
                    <a:pt x="123" y="108"/>
                    <a:pt x="109" y="123"/>
                    <a:pt x="91" y="123"/>
                  </a:cubicBezTo>
                  <a:close/>
                  <a:moveTo>
                    <a:pt x="91" y="68"/>
                  </a:moveTo>
                  <a:cubicBezTo>
                    <a:pt x="79" y="68"/>
                    <a:pt x="68" y="78"/>
                    <a:pt x="68" y="91"/>
                  </a:cubicBezTo>
                  <a:cubicBezTo>
                    <a:pt x="68" y="104"/>
                    <a:pt x="79" y="114"/>
                    <a:pt x="91" y="114"/>
                  </a:cubicBezTo>
                  <a:cubicBezTo>
                    <a:pt x="104" y="114"/>
                    <a:pt x="115" y="104"/>
                    <a:pt x="115" y="91"/>
                  </a:cubicBezTo>
                  <a:cubicBezTo>
                    <a:pt x="115" y="78"/>
                    <a:pt x="104" y="68"/>
                    <a:pt x="91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9578975" y="1636713"/>
            <a:ext cx="1335088" cy="1346200"/>
            <a:chOff x="10767331" y="2082800"/>
            <a:chExt cx="1335088" cy="1346200"/>
          </a:xfrm>
        </p:grpSpPr>
        <p:sp>
          <p:nvSpPr>
            <p:cNvPr id="28" name="Oval 16"/>
            <p:cNvSpPr>
              <a:spLocks noChangeArrowheads="1"/>
            </p:cNvSpPr>
            <p:nvPr/>
          </p:nvSpPr>
          <p:spPr bwMode="auto">
            <a:xfrm>
              <a:off x="10767331" y="2082800"/>
              <a:ext cx="1335088" cy="1346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 dirty="0"/>
            </a:p>
          </p:txBody>
        </p:sp>
        <p:sp>
          <p:nvSpPr>
            <p:cNvPr id="29" name="Freeform 17"/>
            <p:cNvSpPr>
              <a:spLocks noEditPoints="1"/>
            </p:cNvSpPr>
            <p:nvPr/>
          </p:nvSpPr>
          <p:spPr bwMode="auto">
            <a:xfrm>
              <a:off x="11081656" y="2416175"/>
              <a:ext cx="593725" cy="539750"/>
            </a:xfrm>
            <a:custGeom>
              <a:avLst/>
              <a:gdLst>
                <a:gd name="T0" fmla="*/ 2147483646 w 158"/>
                <a:gd name="T1" fmla="*/ 2147483646 h 143"/>
                <a:gd name="T2" fmla="*/ 2147483646 w 158"/>
                <a:gd name="T3" fmla="*/ 2147483646 h 143"/>
                <a:gd name="T4" fmla="*/ 2147483646 w 158"/>
                <a:gd name="T5" fmla="*/ 2147483646 h 143"/>
                <a:gd name="T6" fmla="*/ 2147483646 w 158"/>
                <a:gd name="T7" fmla="*/ 2147483646 h 143"/>
                <a:gd name="T8" fmla="*/ 2147483646 w 158"/>
                <a:gd name="T9" fmla="*/ 2147483646 h 143"/>
                <a:gd name="T10" fmla="*/ 0 w 158"/>
                <a:gd name="T11" fmla="*/ 2147483646 h 143"/>
                <a:gd name="T12" fmla="*/ 2147483646 w 158"/>
                <a:gd name="T13" fmla="*/ 0 h 143"/>
                <a:gd name="T14" fmla="*/ 2147483646 w 158"/>
                <a:gd name="T15" fmla="*/ 2147483646 h 143"/>
                <a:gd name="T16" fmla="*/ 2147483646 w 158"/>
                <a:gd name="T17" fmla="*/ 2147483646 h 143"/>
                <a:gd name="T18" fmla="*/ 2147483646 w 158"/>
                <a:gd name="T19" fmla="*/ 2147483646 h 143"/>
                <a:gd name="T20" fmla="*/ 2147483646 w 158"/>
                <a:gd name="T21" fmla="*/ 2147483646 h 143"/>
                <a:gd name="T22" fmla="*/ 2147483646 w 158"/>
                <a:gd name="T23" fmla="*/ 2147483646 h 143"/>
                <a:gd name="T24" fmla="*/ 2147483646 w 158"/>
                <a:gd name="T25" fmla="*/ 2147483646 h 143"/>
                <a:gd name="T26" fmla="*/ 2147483646 w 158"/>
                <a:gd name="T27" fmla="*/ 2147483646 h 143"/>
                <a:gd name="T28" fmla="*/ 2147483646 w 158"/>
                <a:gd name="T29" fmla="*/ 2147483646 h 143"/>
                <a:gd name="T30" fmla="*/ 2147483646 w 158"/>
                <a:gd name="T31" fmla="*/ 2147483646 h 143"/>
                <a:gd name="T32" fmla="*/ 2147483646 w 158"/>
                <a:gd name="T33" fmla="*/ 2147483646 h 143"/>
                <a:gd name="T34" fmla="*/ 2147483646 w 158"/>
                <a:gd name="T35" fmla="*/ 2147483646 h 143"/>
                <a:gd name="T36" fmla="*/ 2147483646 w 158"/>
                <a:gd name="T37" fmla="*/ 2147483646 h 143"/>
                <a:gd name="T38" fmla="*/ 2147483646 w 158"/>
                <a:gd name="T39" fmla="*/ 2147483646 h 143"/>
                <a:gd name="T40" fmla="*/ 2147483646 w 158"/>
                <a:gd name="T41" fmla="*/ 2147483646 h 143"/>
                <a:gd name="T42" fmla="*/ 2147483646 w 158"/>
                <a:gd name="T43" fmla="*/ 2147483646 h 143"/>
                <a:gd name="T44" fmla="*/ 2147483646 w 158"/>
                <a:gd name="T45" fmla="*/ 2147483646 h 14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8" h="143">
                  <a:moveTo>
                    <a:pt x="30" y="143"/>
                  </a:moveTo>
                  <a:cubicBezTo>
                    <a:pt x="28" y="143"/>
                    <a:pt x="26" y="143"/>
                    <a:pt x="24" y="143"/>
                  </a:cubicBezTo>
                  <a:cubicBezTo>
                    <a:pt x="23" y="143"/>
                    <a:pt x="21" y="142"/>
                    <a:pt x="21" y="140"/>
                  </a:cubicBezTo>
                  <a:cubicBezTo>
                    <a:pt x="20" y="138"/>
                    <a:pt x="21" y="136"/>
                    <a:pt x="23" y="135"/>
                  </a:cubicBezTo>
                  <a:cubicBezTo>
                    <a:pt x="31" y="132"/>
                    <a:pt x="37" y="126"/>
                    <a:pt x="41" y="119"/>
                  </a:cubicBezTo>
                  <a:cubicBezTo>
                    <a:pt x="16" y="108"/>
                    <a:pt x="0" y="87"/>
                    <a:pt x="0" y="64"/>
                  </a:cubicBezTo>
                  <a:cubicBezTo>
                    <a:pt x="0" y="29"/>
                    <a:pt x="36" y="0"/>
                    <a:pt x="79" y="0"/>
                  </a:cubicBezTo>
                  <a:cubicBezTo>
                    <a:pt x="123" y="0"/>
                    <a:pt x="158" y="29"/>
                    <a:pt x="158" y="64"/>
                  </a:cubicBezTo>
                  <a:cubicBezTo>
                    <a:pt x="158" y="98"/>
                    <a:pt x="123" y="127"/>
                    <a:pt x="79" y="127"/>
                  </a:cubicBezTo>
                  <a:cubicBezTo>
                    <a:pt x="78" y="127"/>
                    <a:pt x="76" y="127"/>
                    <a:pt x="75" y="127"/>
                  </a:cubicBezTo>
                  <a:cubicBezTo>
                    <a:pt x="64" y="137"/>
                    <a:pt x="48" y="143"/>
                    <a:pt x="30" y="143"/>
                  </a:cubicBezTo>
                  <a:close/>
                  <a:moveTo>
                    <a:pt x="79" y="8"/>
                  </a:moveTo>
                  <a:cubicBezTo>
                    <a:pt x="40" y="8"/>
                    <a:pt x="8" y="33"/>
                    <a:pt x="8" y="64"/>
                  </a:cubicBezTo>
                  <a:cubicBezTo>
                    <a:pt x="8" y="85"/>
                    <a:pt x="24" y="104"/>
                    <a:pt x="49" y="113"/>
                  </a:cubicBezTo>
                  <a:cubicBezTo>
                    <a:pt x="50" y="114"/>
                    <a:pt x="50" y="115"/>
                    <a:pt x="51" y="116"/>
                  </a:cubicBezTo>
                  <a:cubicBezTo>
                    <a:pt x="51" y="117"/>
                    <a:pt x="51" y="118"/>
                    <a:pt x="51" y="119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1"/>
                    <a:pt x="50" y="121"/>
                    <a:pt x="49" y="122"/>
                  </a:cubicBezTo>
                  <a:cubicBezTo>
                    <a:pt x="46" y="127"/>
                    <a:pt x="43" y="131"/>
                    <a:pt x="39" y="135"/>
                  </a:cubicBezTo>
                  <a:cubicBezTo>
                    <a:pt x="51" y="133"/>
                    <a:pt x="62" y="128"/>
                    <a:pt x="70" y="120"/>
                  </a:cubicBezTo>
                  <a:cubicBezTo>
                    <a:pt x="71" y="119"/>
                    <a:pt x="72" y="119"/>
                    <a:pt x="74" y="119"/>
                  </a:cubicBezTo>
                  <a:cubicBezTo>
                    <a:pt x="115" y="121"/>
                    <a:pt x="150" y="95"/>
                    <a:pt x="150" y="64"/>
                  </a:cubicBezTo>
                  <a:cubicBezTo>
                    <a:pt x="150" y="33"/>
                    <a:pt x="118" y="8"/>
                    <a:pt x="79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8"/>
            <p:cNvSpPr/>
            <p:nvPr/>
          </p:nvSpPr>
          <p:spPr bwMode="auto">
            <a:xfrm>
              <a:off x="11351531" y="2619375"/>
              <a:ext cx="481013" cy="431800"/>
            </a:xfrm>
            <a:custGeom>
              <a:avLst/>
              <a:gdLst>
                <a:gd name="T0" fmla="*/ 2147483646 w 128"/>
                <a:gd name="T1" fmla="*/ 2147483646 h 114"/>
                <a:gd name="T2" fmla="*/ 2147483646 w 128"/>
                <a:gd name="T3" fmla="*/ 2147483646 h 114"/>
                <a:gd name="T4" fmla="*/ 2147483646 w 128"/>
                <a:gd name="T5" fmla="*/ 2147483646 h 114"/>
                <a:gd name="T6" fmla="*/ 2147483646 w 128"/>
                <a:gd name="T7" fmla="*/ 2147483646 h 114"/>
                <a:gd name="T8" fmla="*/ 2147483646 w 128"/>
                <a:gd name="T9" fmla="*/ 2147483646 h 114"/>
                <a:gd name="T10" fmla="*/ 2147483646 w 128"/>
                <a:gd name="T11" fmla="*/ 2147483646 h 114"/>
                <a:gd name="T12" fmla="*/ 2147483646 w 128"/>
                <a:gd name="T13" fmla="*/ 2147483646 h 114"/>
                <a:gd name="T14" fmla="*/ 2147483646 w 128"/>
                <a:gd name="T15" fmla="*/ 2147483646 h 114"/>
                <a:gd name="T16" fmla="*/ 2147483646 w 128"/>
                <a:gd name="T17" fmla="*/ 2147483646 h 114"/>
                <a:gd name="T18" fmla="*/ 2147483646 w 128"/>
                <a:gd name="T19" fmla="*/ 2147483646 h 114"/>
                <a:gd name="T20" fmla="*/ 2147483646 w 128"/>
                <a:gd name="T21" fmla="*/ 2147483646 h 114"/>
                <a:gd name="T22" fmla="*/ 2147483646 w 128"/>
                <a:gd name="T23" fmla="*/ 2147483646 h 114"/>
                <a:gd name="T24" fmla="*/ 2147483646 w 128"/>
                <a:gd name="T25" fmla="*/ 2147483646 h 114"/>
                <a:gd name="T26" fmla="*/ 2147483646 w 128"/>
                <a:gd name="T27" fmla="*/ 2147483646 h 114"/>
                <a:gd name="T28" fmla="*/ 2147483646 w 128"/>
                <a:gd name="T29" fmla="*/ 2147483646 h 114"/>
                <a:gd name="T30" fmla="*/ 2147483646 w 128"/>
                <a:gd name="T31" fmla="*/ 2147483646 h 114"/>
                <a:gd name="T32" fmla="*/ 2147483646 w 128"/>
                <a:gd name="T33" fmla="*/ 2147483646 h 114"/>
                <a:gd name="T34" fmla="*/ 2147483646 w 128"/>
                <a:gd name="T35" fmla="*/ 2147483646 h 114"/>
                <a:gd name="T36" fmla="*/ 2147483646 w 128"/>
                <a:gd name="T37" fmla="*/ 2147483646 h 114"/>
                <a:gd name="T38" fmla="*/ 2147483646 w 128"/>
                <a:gd name="T39" fmla="*/ 2147483646 h 114"/>
                <a:gd name="T40" fmla="*/ 2147483646 w 128"/>
                <a:gd name="T41" fmla="*/ 2147483646 h 114"/>
                <a:gd name="T42" fmla="*/ 2147483646 w 128"/>
                <a:gd name="T43" fmla="*/ 2147483646 h 114"/>
                <a:gd name="T44" fmla="*/ 2147483646 w 128"/>
                <a:gd name="T45" fmla="*/ 2147483646 h 114"/>
                <a:gd name="T46" fmla="*/ 2147483646 w 128"/>
                <a:gd name="T47" fmla="*/ 2147483646 h 114"/>
                <a:gd name="T48" fmla="*/ 2147483646 w 128"/>
                <a:gd name="T49" fmla="*/ 2147483646 h 11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114">
                  <a:moveTo>
                    <a:pt x="101" y="114"/>
                  </a:moveTo>
                  <a:cubicBezTo>
                    <a:pt x="90" y="114"/>
                    <a:pt x="81" y="111"/>
                    <a:pt x="73" y="105"/>
                  </a:cubicBezTo>
                  <a:cubicBezTo>
                    <a:pt x="72" y="105"/>
                    <a:pt x="71" y="106"/>
                    <a:pt x="70" y="106"/>
                  </a:cubicBezTo>
                  <a:cubicBezTo>
                    <a:pt x="40" y="111"/>
                    <a:pt x="11" y="98"/>
                    <a:pt x="1" y="74"/>
                  </a:cubicBezTo>
                  <a:cubicBezTo>
                    <a:pt x="0" y="72"/>
                    <a:pt x="1" y="70"/>
                    <a:pt x="3" y="69"/>
                  </a:cubicBezTo>
                  <a:cubicBezTo>
                    <a:pt x="5" y="68"/>
                    <a:pt x="8" y="69"/>
                    <a:pt x="9" y="71"/>
                  </a:cubicBezTo>
                  <a:cubicBezTo>
                    <a:pt x="17" y="91"/>
                    <a:pt x="42" y="103"/>
                    <a:pt x="69" y="98"/>
                  </a:cubicBezTo>
                  <a:cubicBezTo>
                    <a:pt x="70" y="98"/>
                    <a:pt x="71" y="97"/>
                    <a:pt x="73" y="97"/>
                  </a:cubicBezTo>
                  <a:cubicBezTo>
                    <a:pt x="74" y="97"/>
                    <a:pt x="75" y="97"/>
                    <a:pt x="76" y="98"/>
                  </a:cubicBezTo>
                  <a:cubicBezTo>
                    <a:pt x="83" y="103"/>
                    <a:pt x="92" y="106"/>
                    <a:pt x="101" y="106"/>
                  </a:cubicBezTo>
                  <a:cubicBezTo>
                    <a:pt x="98" y="103"/>
                    <a:pt x="95" y="101"/>
                    <a:pt x="92" y="97"/>
                  </a:cubicBezTo>
                  <a:cubicBezTo>
                    <a:pt x="92" y="97"/>
                    <a:pt x="91" y="96"/>
                    <a:pt x="91" y="95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0" y="94"/>
                    <a:pt x="90" y="93"/>
                    <a:pt x="90" y="92"/>
                  </a:cubicBezTo>
                  <a:cubicBezTo>
                    <a:pt x="90" y="91"/>
                    <a:pt x="91" y="90"/>
                    <a:pt x="92" y="89"/>
                  </a:cubicBezTo>
                  <a:cubicBezTo>
                    <a:pt x="110" y="78"/>
                    <a:pt x="120" y="59"/>
                    <a:pt x="117" y="41"/>
                  </a:cubicBezTo>
                  <a:cubicBezTo>
                    <a:pt x="115" y="27"/>
                    <a:pt x="104" y="15"/>
                    <a:pt x="89" y="9"/>
                  </a:cubicBezTo>
                  <a:cubicBezTo>
                    <a:pt x="87" y="8"/>
                    <a:pt x="86" y="5"/>
                    <a:pt x="87" y="3"/>
                  </a:cubicBezTo>
                  <a:cubicBezTo>
                    <a:pt x="88" y="1"/>
                    <a:pt x="90" y="0"/>
                    <a:pt x="92" y="1"/>
                  </a:cubicBezTo>
                  <a:cubicBezTo>
                    <a:pt x="110" y="8"/>
                    <a:pt x="122" y="23"/>
                    <a:pt x="125" y="40"/>
                  </a:cubicBezTo>
                  <a:cubicBezTo>
                    <a:pt x="128" y="60"/>
                    <a:pt x="118" y="80"/>
                    <a:pt x="100" y="93"/>
                  </a:cubicBezTo>
                  <a:cubicBezTo>
                    <a:pt x="104" y="98"/>
                    <a:pt x="109" y="102"/>
                    <a:pt x="116" y="104"/>
                  </a:cubicBezTo>
                  <a:cubicBezTo>
                    <a:pt x="118" y="105"/>
                    <a:pt x="119" y="106"/>
                    <a:pt x="119" y="108"/>
                  </a:cubicBezTo>
                  <a:cubicBezTo>
                    <a:pt x="119" y="110"/>
                    <a:pt x="117" y="111"/>
                    <a:pt x="116" y="112"/>
                  </a:cubicBezTo>
                  <a:cubicBezTo>
                    <a:pt x="111" y="113"/>
                    <a:pt x="106" y="114"/>
                    <a:pt x="101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11221356" y="2619375"/>
              <a:ext cx="77788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0" y="8"/>
                  </a:moveTo>
                  <a:cubicBezTo>
                    <a:pt x="11" y="8"/>
                    <a:pt x="13" y="9"/>
                    <a:pt x="13" y="11"/>
                  </a:cubicBezTo>
                  <a:cubicBezTo>
                    <a:pt x="13" y="12"/>
                    <a:pt x="11" y="13"/>
                    <a:pt x="10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0" y="8"/>
                  </a:cubicBezTo>
                  <a:moveTo>
                    <a:pt x="10" y="0"/>
                  </a:move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6" y="21"/>
                    <a:pt x="21" y="16"/>
                    <a:pt x="21" y="11"/>
                  </a:cubicBezTo>
                  <a:cubicBezTo>
                    <a:pt x="21" y="5"/>
                    <a:pt x="16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 noEditPoints="1"/>
            </p:cNvSpPr>
            <p:nvPr/>
          </p:nvSpPr>
          <p:spPr bwMode="auto">
            <a:xfrm>
              <a:off x="11340419" y="2619375"/>
              <a:ext cx="79375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0" y="8"/>
                  </a:moveTo>
                  <a:cubicBezTo>
                    <a:pt x="12" y="8"/>
                    <a:pt x="13" y="9"/>
                    <a:pt x="13" y="11"/>
                  </a:cubicBezTo>
                  <a:cubicBezTo>
                    <a:pt x="13" y="12"/>
                    <a:pt x="12" y="13"/>
                    <a:pt x="10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0" y="8"/>
                  </a:cubicBezTo>
                  <a:moveTo>
                    <a:pt x="10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16" y="21"/>
                    <a:pt x="21" y="16"/>
                    <a:pt x="21" y="11"/>
                  </a:cubicBezTo>
                  <a:cubicBezTo>
                    <a:pt x="21" y="5"/>
                    <a:pt x="16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1"/>
            <p:cNvSpPr>
              <a:spLocks noEditPoints="1"/>
            </p:cNvSpPr>
            <p:nvPr/>
          </p:nvSpPr>
          <p:spPr bwMode="auto">
            <a:xfrm>
              <a:off x="11461069" y="2619375"/>
              <a:ext cx="79375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1" y="8"/>
                  </a:moveTo>
                  <a:cubicBezTo>
                    <a:pt x="12" y="8"/>
                    <a:pt x="13" y="9"/>
                    <a:pt x="13" y="11"/>
                  </a:cubicBezTo>
                  <a:cubicBezTo>
                    <a:pt x="13" y="12"/>
                    <a:pt x="12" y="13"/>
                    <a:pt x="11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7" y="21"/>
                    <a:pt x="21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" name="文本框 30"/>
          <p:cNvSpPr txBox="1">
            <a:spLocks noChangeArrowheads="1"/>
          </p:cNvSpPr>
          <p:nvPr/>
        </p:nvSpPr>
        <p:spPr bwMode="auto">
          <a:xfrm>
            <a:off x="1098550" y="3146425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720725" y="4013200"/>
            <a:ext cx="2376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2"/>
          <p:cNvSpPr txBox="1">
            <a:spLocks noChangeArrowheads="1"/>
          </p:cNvSpPr>
          <p:nvPr/>
        </p:nvSpPr>
        <p:spPr bwMode="auto">
          <a:xfrm>
            <a:off x="3884613" y="3146425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3"/>
          <p:cNvSpPr>
            <a:spLocks noChangeArrowheads="1"/>
          </p:cNvSpPr>
          <p:nvPr/>
        </p:nvSpPr>
        <p:spPr bwMode="auto">
          <a:xfrm>
            <a:off x="3508375" y="4013200"/>
            <a:ext cx="23749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4"/>
          <p:cNvSpPr txBox="1">
            <a:spLocks noChangeArrowheads="1"/>
          </p:cNvSpPr>
          <p:nvPr/>
        </p:nvSpPr>
        <p:spPr bwMode="auto">
          <a:xfrm>
            <a:off x="6686550" y="3146425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5"/>
          <p:cNvSpPr>
            <a:spLocks noChangeArrowheads="1"/>
          </p:cNvSpPr>
          <p:nvPr/>
        </p:nvSpPr>
        <p:spPr bwMode="auto">
          <a:xfrm>
            <a:off x="6308725" y="4013200"/>
            <a:ext cx="2376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6"/>
          <p:cNvSpPr txBox="1">
            <a:spLocks noChangeArrowheads="1"/>
          </p:cNvSpPr>
          <p:nvPr/>
        </p:nvSpPr>
        <p:spPr bwMode="auto">
          <a:xfrm>
            <a:off x="9444038" y="3146425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37"/>
          <p:cNvSpPr>
            <a:spLocks noChangeArrowheads="1"/>
          </p:cNvSpPr>
          <p:nvPr/>
        </p:nvSpPr>
        <p:spPr bwMode="auto">
          <a:xfrm>
            <a:off x="9066213" y="4013200"/>
            <a:ext cx="23764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市场分析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868482" y="182477"/>
            <a:ext cx="235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MARKET ANALYSIS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MH_Other_1"/>
          <p:cNvSpPr>
            <a:spLocks noChangeArrowheads="1"/>
          </p:cNvSpPr>
          <p:nvPr/>
        </p:nvSpPr>
        <p:spPr bwMode="auto">
          <a:xfrm>
            <a:off x="4775200" y="2206625"/>
            <a:ext cx="2644775" cy="2660650"/>
          </a:xfrm>
          <a:prstGeom prst="ellipse">
            <a:avLst/>
          </a:prstGeom>
          <a:noFill/>
          <a:ln w="53975" cmpd="dbl">
            <a:solidFill>
              <a:schemeClr val="accent3">
                <a:lumMod val="60000"/>
                <a:lumOff val="40000"/>
              </a:schemeClr>
            </a:solidFill>
            <a:bevel/>
          </a:ln>
        </p:spPr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1" name="MH_Other_2"/>
          <p:cNvSpPr>
            <a:spLocks noChangeArrowheads="1"/>
          </p:cNvSpPr>
          <p:nvPr/>
        </p:nvSpPr>
        <p:spPr bwMode="auto">
          <a:xfrm>
            <a:off x="4692650" y="2170113"/>
            <a:ext cx="830263" cy="835025"/>
          </a:xfrm>
          <a:prstGeom prst="ellipse">
            <a:avLst/>
          </a:prstGeom>
          <a:solidFill>
            <a:schemeClr val="accent2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" name="MH_Other_3"/>
          <p:cNvSpPr>
            <a:spLocks noChangeArrowheads="1"/>
          </p:cNvSpPr>
          <p:nvPr/>
        </p:nvSpPr>
        <p:spPr bwMode="auto">
          <a:xfrm>
            <a:off x="4310063" y="3119438"/>
            <a:ext cx="830262" cy="835025"/>
          </a:xfrm>
          <a:prstGeom prst="ellipse">
            <a:avLst/>
          </a:prstGeom>
          <a:solidFill>
            <a:schemeClr val="accent3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6" name="MH_Other_4"/>
          <p:cNvSpPr>
            <a:spLocks noChangeArrowheads="1"/>
          </p:cNvSpPr>
          <p:nvPr/>
        </p:nvSpPr>
        <p:spPr bwMode="auto">
          <a:xfrm>
            <a:off x="4692650" y="4116388"/>
            <a:ext cx="830263" cy="836612"/>
          </a:xfrm>
          <a:prstGeom prst="ellipse">
            <a:avLst/>
          </a:prstGeom>
          <a:solidFill>
            <a:schemeClr val="accent1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" name="MH_Other_5"/>
          <p:cNvSpPr>
            <a:spLocks noChangeArrowheads="1"/>
          </p:cNvSpPr>
          <p:nvPr/>
        </p:nvSpPr>
        <p:spPr bwMode="auto">
          <a:xfrm>
            <a:off x="6684963" y="2170113"/>
            <a:ext cx="830262" cy="835025"/>
          </a:xfrm>
          <a:prstGeom prst="ellipse">
            <a:avLst/>
          </a:prstGeom>
          <a:solidFill>
            <a:schemeClr val="accent1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8" name="MH_Other_6"/>
          <p:cNvSpPr>
            <a:spLocks noChangeArrowheads="1"/>
          </p:cNvSpPr>
          <p:nvPr/>
        </p:nvSpPr>
        <p:spPr bwMode="auto">
          <a:xfrm>
            <a:off x="7016750" y="3119438"/>
            <a:ext cx="831850" cy="835025"/>
          </a:xfrm>
          <a:prstGeom prst="ellipse">
            <a:avLst/>
          </a:prstGeom>
          <a:solidFill>
            <a:schemeClr val="accent3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9" name="MH_Other_7"/>
          <p:cNvSpPr>
            <a:spLocks noChangeArrowheads="1"/>
          </p:cNvSpPr>
          <p:nvPr/>
        </p:nvSpPr>
        <p:spPr bwMode="auto">
          <a:xfrm>
            <a:off x="6684963" y="4116388"/>
            <a:ext cx="830262" cy="836612"/>
          </a:xfrm>
          <a:prstGeom prst="ellipse">
            <a:avLst/>
          </a:prstGeom>
          <a:solidFill>
            <a:schemeClr val="accent2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0" name="MH_Other_8"/>
          <p:cNvSpPr>
            <a:spLocks noChangeArrowheads="1"/>
          </p:cNvSpPr>
          <p:nvPr/>
        </p:nvSpPr>
        <p:spPr bwMode="auto">
          <a:xfrm>
            <a:off x="5053013" y="2603500"/>
            <a:ext cx="82550" cy="82550"/>
          </a:xfrm>
          <a:custGeom>
            <a:avLst/>
            <a:gdLst>
              <a:gd name="T0" fmla="*/ 89848 w 36"/>
              <a:gd name="T1" fmla="*/ 49916 h 36"/>
              <a:gd name="T2" fmla="*/ 39932 w 36"/>
              <a:gd name="T3" fmla="*/ 0 h 36"/>
              <a:gd name="T4" fmla="*/ 39932 w 36"/>
              <a:gd name="T5" fmla="*/ 0 h 36"/>
              <a:gd name="T6" fmla="*/ 0 w 36"/>
              <a:gd name="T7" fmla="*/ 89848 h 36"/>
              <a:gd name="T8" fmla="*/ 89848 w 36"/>
              <a:gd name="T9" fmla="*/ 49916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36"/>
              <a:gd name="T17" fmla="*/ 36 w 36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36">
                <a:moveTo>
                  <a:pt x="36" y="20"/>
                </a:moveTo>
                <a:lnTo>
                  <a:pt x="16" y="0"/>
                </a:lnTo>
                <a:lnTo>
                  <a:pt x="0" y="36"/>
                </a:lnTo>
                <a:lnTo>
                  <a:pt x="36" y="2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1" name="MH_Other_9"/>
          <p:cNvSpPr>
            <a:spLocks noChangeArrowheads="1"/>
          </p:cNvSpPr>
          <p:nvPr/>
        </p:nvSpPr>
        <p:spPr bwMode="auto">
          <a:xfrm>
            <a:off x="5135563" y="2649538"/>
            <a:ext cx="1587" cy="1587"/>
          </a:xfrm>
          <a:prstGeom prst="rect">
            <a:avLst/>
          </a:prstGeom>
          <a:solidFill>
            <a:srgbClr val="FEFFFF"/>
          </a:solidFill>
          <a:ln w="9525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6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2" name="MH_Other_10"/>
          <p:cNvSpPr>
            <a:spLocks noChangeArrowheads="1"/>
          </p:cNvSpPr>
          <p:nvPr/>
        </p:nvSpPr>
        <p:spPr bwMode="auto">
          <a:xfrm>
            <a:off x="5100638" y="2405063"/>
            <a:ext cx="209550" cy="204787"/>
          </a:xfrm>
          <a:custGeom>
            <a:avLst/>
            <a:gdLst>
              <a:gd name="T0" fmla="*/ 202159 w 91"/>
              <a:gd name="T1" fmla="*/ 0 h 89"/>
              <a:gd name="T2" fmla="*/ 0 w 91"/>
              <a:gd name="T3" fmla="*/ 202159 h 89"/>
              <a:gd name="T4" fmla="*/ 19966 w 91"/>
              <a:gd name="T5" fmla="*/ 222125 h 89"/>
              <a:gd name="T6" fmla="*/ 227117 w 91"/>
              <a:gd name="T7" fmla="*/ 19966 h 89"/>
              <a:gd name="T8" fmla="*/ 202159 w 91"/>
              <a:gd name="T9" fmla="*/ 0 h 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89"/>
              <a:gd name="T17" fmla="*/ 91 w 91"/>
              <a:gd name="T18" fmla="*/ 89 h 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89">
                <a:moveTo>
                  <a:pt x="81" y="0"/>
                </a:moveTo>
                <a:lnTo>
                  <a:pt x="0" y="81"/>
                </a:lnTo>
                <a:lnTo>
                  <a:pt x="8" y="89"/>
                </a:lnTo>
                <a:lnTo>
                  <a:pt x="91" y="8"/>
                </a:lnTo>
                <a:lnTo>
                  <a:pt x="81" y="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3" name="MH_Other_11"/>
          <p:cNvSpPr>
            <a:spLocks noChangeArrowheads="1"/>
          </p:cNvSpPr>
          <p:nvPr/>
        </p:nvSpPr>
        <p:spPr bwMode="auto">
          <a:xfrm>
            <a:off x="5129213" y="2433638"/>
            <a:ext cx="207962" cy="206375"/>
          </a:xfrm>
          <a:custGeom>
            <a:avLst/>
            <a:gdLst>
              <a:gd name="T0" fmla="*/ 0 w 91"/>
              <a:gd name="T1" fmla="*/ 204654 h 90"/>
              <a:gd name="T2" fmla="*/ 19966 w 91"/>
              <a:gd name="T3" fmla="*/ 224620 h 90"/>
              <a:gd name="T4" fmla="*/ 227117 w 91"/>
              <a:gd name="T5" fmla="*/ 19966 h 90"/>
              <a:gd name="T6" fmla="*/ 207151 w 91"/>
              <a:gd name="T7" fmla="*/ 0 h 90"/>
              <a:gd name="T8" fmla="*/ 0 w 91"/>
              <a:gd name="T9" fmla="*/ 204654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90"/>
              <a:gd name="T17" fmla="*/ 91 w 91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90">
                <a:moveTo>
                  <a:pt x="0" y="82"/>
                </a:moveTo>
                <a:lnTo>
                  <a:pt x="8" y="90"/>
                </a:lnTo>
                <a:lnTo>
                  <a:pt x="91" y="8"/>
                </a:lnTo>
                <a:lnTo>
                  <a:pt x="83" y="0"/>
                </a:lnTo>
                <a:lnTo>
                  <a:pt x="0" y="82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4" name="MH_Other_12"/>
          <p:cNvSpPr>
            <a:spLocks noChangeArrowheads="1"/>
          </p:cNvSpPr>
          <p:nvPr/>
        </p:nvSpPr>
        <p:spPr bwMode="auto">
          <a:xfrm>
            <a:off x="5300663" y="2378075"/>
            <a:ext cx="65087" cy="60325"/>
          </a:xfrm>
          <a:custGeom>
            <a:avLst/>
            <a:gdLst>
              <a:gd name="T0" fmla="*/ 46588 w 21"/>
              <a:gd name="T1" fmla="*/ 19467 h 20"/>
              <a:gd name="T2" fmla="*/ 0 w 21"/>
              <a:gd name="T3" fmla="*/ 19467 h 20"/>
              <a:gd name="T4" fmla="*/ 49916 w 21"/>
              <a:gd name="T5" fmla="*/ 64890 h 20"/>
              <a:gd name="T6" fmla="*/ 46588 w 21"/>
              <a:gd name="T7" fmla="*/ 1946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20"/>
              <a:gd name="T14" fmla="*/ 21 w 21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20">
                <a:moveTo>
                  <a:pt x="14" y="6"/>
                </a:moveTo>
                <a:cubicBezTo>
                  <a:pt x="8" y="0"/>
                  <a:pt x="0" y="6"/>
                  <a:pt x="0" y="6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0"/>
                  <a:pt x="21" y="13"/>
                  <a:pt x="14" y="6"/>
                </a:cubicBez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5" name="MH_Other_13"/>
          <p:cNvSpPr>
            <a:spLocks noChangeArrowheads="1"/>
          </p:cNvSpPr>
          <p:nvPr/>
        </p:nvSpPr>
        <p:spPr bwMode="auto">
          <a:xfrm>
            <a:off x="4906963" y="2387600"/>
            <a:ext cx="384175" cy="379413"/>
          </a:xfrm>
          <a:custGeom>
            <a:avLst/>
            <a:gdLst>
              <a:gd name="T0" fmla="*/ 2147483646 w 167"/>
              <a:gd name="T1" fmla="*/ 2147483646 h 165"/>
              <a:gd name="T2" fmla="*/ 2147483646 w 167"/>
              <a:gd name="T3" fmla="*/ 2147483646 h 165"/>
              <a:gd name="T4" fmla="*/ 2147483646 w 167"/>
              <a:gd name="T5" fmla="*/ 2147483646 h 165"/>
              <a:gd name="T6" fmla="*/ 2147483646 w 167"/>
              <a:gd name="T7" fmla="*/ 2147483646 h 165"/>
              <a:gd name="T8" fmla="*/ 2147483646 w 167"/>
              <a:gd name="T9" fmla="*/ 0 h 165"/>
              <a:gd name="T10" fmla="*/ 0 w 167"/>
              <a:gd name="T11" fmla="*/ 0 h 165"/>
              <a:gd name="T12" fmla="*/ 0 w 167"/>
              <a:gd name="T13" fmla="*/ 2147483646 h 165"/>
              <a:gd name="T14" fmla="*/ 2147483646 w 167"/>
              <a:gd name="T15" fmla="*/ 2147483646 h 165"/>
              <a:gd name="T16" fmla="*/ 2147483646 w 167"/>
              <a:gd name="T17" fmla="*/ 2147483646 h 165"/>
              <a:gd name="T18" fmla="*/ 2147483646 w 167"/>
              <a:gd name="T19" fmla="*/ 2147483646 h 165"/>
              <a:gd name="T20" fmla="*/ 2147483646 w 167"/>
              <a:gd name="T21" fmla="*/ 2147483646 h 1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7"/>
              <a:gd name="T34" fmla="*/ 0 h 165"/>
              <a:gd name="T35" fmla="*/ 167 w 167"/>
              <a:gd name="T36" fmla="*/ 165 h 1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7" h="165">
                <a:moveTo>
                  <a:pt x="147" y="145"/>
                </a:moveTo>
                <a:lnTo>
                  <a:pt x="20" y="145"/>
                </a:lnTo>
                <a:lnTo>
                  <a:pt x="20" y="20"/>
                </a:lnTo>
                <a:lnTo>
                  <a:pt x="139" y="20"/>
                </a:lnTo>
                <a:lnTo>
                  <a:pt x="160" y="0"/>
                </a:lnTo>
                <a:lnTo>
                  <a:pt x="0" y="0"/>
                </a:lnTo>
                <a:lnTo>
                  <a:pt x="0" y="165"/>
                </a:lnTo>
                <a:lnTo>
                  <a:pt x="167" y="165"/>
                </a:lnTo>
                <a:lnTo>
                  <a:pt x="167" y="61"/>
                </a:lnTo>
                <a:lnTo>
                  <a:pt x="147" y="81"/>
                </a:lnTo>
                <a:lnTo>
                  <a:pt x="147" y="14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MH_Other_14"/>
          <p:cNvSpPr>
            <a:spLocks noEditPoints="1" noChangeArrowheads="1"/>
          </p:cNvSpPr>
          <p:nvPr/>
        </p:nvSpPr>
        <p:spPr bwMode="auto">
          <a:xfrm>
            <a:off x="4500563" y="3333750"/>
            <a:ext cx="430212" cy="425450"/>
          </a:xfrm>
          <a:custGeom>
            <a:avLst/>
            <a:gdLst>
              <a:gd name="T0" fmla="*/ 2147483646 w 95"/>
              <a:gd name="T1" fmla="*/ 2147483646 h 93"/>
              <a:gd name="T2" fmla="*/ 2147483646 w 95"/>
              <a:gd name="T3" fmla="*/ 2147483646 h 93"/>
              <a:gd name="T4" fmla="*/ 2147483646 w 95"/>
              <a:gd name="T5" fmla="*/ 2147483646 h 93"/>
              <a:gd name="T6" fmla="*/ 2147483646 w 95"/>
              <a:gd name="T7" fmla="*/ 2147483646 h 93"/>
              <a:gd name="T8" fmla="*/ 2147483646 w 95"/>
              <a:gd name="T9" fmla="*/ 2147483646 h 93"/>
              <a:gd name="T10" fmla="*/ 2147483646 w 95"/>
              <a:gd name="T11" fmla="*/ 2147483646 h 93"/>
              <a:gd name="T12" fmla="*/ 2147483646 w 95"/>
              <a:gd name="T13" fmla="*/ 2147483646 h 93"/>
              <a:gd name="T14" fmla="*/ 2147483646 w 95"/>
              <a:gd name="T15" fmla="*/ 2147483646 h 93"/>
              <a:gd name="T16" fmla="*/ 2147483646 w 95"/>
              <a:gd name="T17" fmla="*/ 2147483646 h 93"/>
              <a:gd name="T18" fmla="*/ 2147483646 w 95"/>
              <a:gd name="T19" fmla="*/ 0 h 93"/>
              <a:gd name="T20" fmla="*/ 2147483646 w 95"/>
              <a:gd name="T21" fmla="*/ 0 h 93"/>
              <a:gd name="T22" fmla="*/ 2147483646 w 95"/>
              <a:gd name="T23" fmla="*/ 2147483646 h 93"/>
              <a:gd name="T24" fmla="*/ 2147483646 w 95"/>
              <a:gd name="T25" fmla="*/ 2147483646 h 93"/>
              <a:gd name="T26" fmla="*/ 2147483646 w 95"/>
              <a:gd name="T27" fmla="*/ 2147483646 h 93"/>
              <a:gd name="T28" fmla="*/ 2147483646 w 95"/>
              <a:gd name="T29" fmla="*/ 2147483646 h 93"/>
              <a:gd name="T30" fmla="*/ 2147483646 w 95"/>
              <a:gd name="T31" fmla="*/ 2147483646 h 93"/>
              <a:gd name="T32" fmla="*/ 2147483646 w 95"/>
              <a:gd name="T33" fmla="*/ 2147483646 h 93"/>
              <a:gd name="T34" fmla="*/ 0 w 95"/>
              <a:gd name="T35" fmla="*/ 2147483646 h 93"/>
              <a:gd name="T36" fmla="*/ 0 w 95"/>
              <a:gd name="T37" fmla="*/ 2147483646 h 93"/>
              <a:gd name="T38" fmla="*/ 2147483646 w 95"/>
              <a:gd name="T39" fmla="*/ 2147483646 h 93"/>
              <a:gd name="T40" fmla="*/ 2147483646 w 95"/>
              <a:gd name="T41" fmla="*/ 2147483646 h 93"/>
              <a:gd name="T42" fmla="*/ 2147483646 w 95"/>
              <a:gd name="T43" fmla="*/ 2147483646 h 93"/>
              <a:gd name="T44" fmla="*/ 2147483646 w 95"/>
              <a:gd name="T45" fmla="*/ 2147483646 h 93"/>
              <a:gd name="T46" fmla="*/ 2147483646 w 95"/>
              <a:gd name="T47" fmla="*/ 2147483646 h 93"/>
              <a:gd name="T48" fmla="*/ 2147483646 w 95"/>
              <a:gd name="T49" fmla="*/ 2147483646 h 93"/>
              <a:gd name="T50" fmla="*/ 2147483646 w 95"/>
              <a:gd name="T51" fmla="*/ 2147483646 h 93"/>
              <a:gd name="T52" fmla="*/ 2147483646 w 95"/>
              <a:gd name="T53" fmla="*/ 2147483646 h 93"/>
              <a:gd name="T54" fmla="*/ 2147483646 w 95"/>
              <a:gd name="T55" fmla="*/ 2147483646 h 93"/>
              <a:gd name="T56" fmla="*/ 2147483646 w 95"/>
              <a:gd name="T57" fmla="*/ 2147483646 h 93"/>
              <a:gd name="T58" fmla="*/ 2147483646 w 95"/>
              <a:gd name="T59" fmla="*/ 2147483646 h 93"/>
              <a:gd name="T60" fmla="*/ 2147483646 w 95"/>
              <a:gd name="T61" fmla="*/ 2147483646 h 93"/>
              <a:gd name="T62" fmla="*/ 2147483646 w 95"/>
              <a:gd name="T63" fmla="*/ 2147483646 h 93"/>
              <a:gd name="T64" fmla="*/ 2147483646 w 95"/>
              <a:gd name="T65" fmla="*/ 2147483646 h 93"/>
              <a:gd name="T66" fmla="*/ 2147483646 w 95"/>
              <a:gd name="T67" fmla="*/ 2147483646 h 93"/>
              <a:gd name="T68" fmla="*/ 2147483646 w 95"/>
              <a:gd name="T69" fmla="*/ 2147483646 h 93"/>
              <a:gd name="T70" fmla="*/ 2147483646 w 95"/>
              <a:gd name="T71" fmla="*/ 2147483646 h 93"/>
              <a:gd name="T72" fmla="*/ 2147483646 w 95"/>
              <a:gd name="T73" fmla="*/ 2147483646 h 93"/>
              <a:gd name="T74" fmla="*/ 2147483646 w 95"/>
              <a:gd name="T75" fmla="*/ 2147483646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5"/>
              <a:gd name="T115" fmla="*/ 0 h 93"/>
              <a:gd name="T116" fmla="*/ 95 w 95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5" h="93">
                <a:moveTo>
                  <a:pt x="82" y="57"/>
                </a:moveTo>
                <a:cubicBezTo>
                  <a:pt x="82" y="57"/>
                  <a:pt x="95" y="52"/>
                  <a:pt x="95" y="5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0"/>
                  <a:pt x="82" y="36"/>
                  <a:pt x="82" y="36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5" y="17"/>
                  <a:pt x="85" y="1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9"/>
                  <a:pt x="64" y="15"/>
                  <a:pt x="64" y="15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3"/>
                  <a:pt x="53" y="0"/>
                  <a:pt x="5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37" y="13"/>
                  <a:pt x="37" y="13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18" y="10"/>
                  <a:pt x="18" y="10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8"/>
                  <a:pt x="16" y="30"/>
                  <a:pt x="16" y="30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36"/>
                  <a:pt x="0" y="41"/>
                  <a:pt x="0" y="4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13" y="57"/>
                  <a:pt x="13" y="57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3"/>
                  <a:pt x="10" y="75"/>
                  <a:pt x="11" y="76"/>
                </a:cubicBezTo>
                <a:cubicBezTo>
                  <a:pt x="18" y="83"/>
                  <a:pt x="18" y="83"/>
                  <a:pt x="18" y="83"/>
                </a:cubicBezTo>
                <a:cubicBezTo>
                  <a:pt x="19" y="84"/>
                  <a:pt x="31" y="78"/>
                  <a:pt x="31" y="78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42" y="93"/>
                  <a:pt x="43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4" y="93"/>
                  <a:pt x="59" y="80"/>
                  <a:pt x="59" y="80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8"/>
                  <a:pt x="77" y="83"/>
                  <a:pt x="78" y="83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0" y="63"/>
                  <a:pt x="80" y="63"/>
                </a:cubicBezTo>
                <a:lnTo>
                  <a:pt x="82" y="57"/>
                </a:lnTo>
                <a:close/>
                <a:moveTo>
                  <a:pt x="48" y="61"/>
                </a:moveTo>
                <a:cubicBezTo>
                  <a:pt x="39" y="61"/>
                  <a:pt x="33" y="55"/>
                  <a:pt x="33" y="46"/>
                </a:cubicBezTo>
                <a:cubicBezTo>
                  <a:pt x="33" y="38"/>
                  <a:pt x="39" y="32"/>
                  <a:pt x="48" y="32"/>
                </a:cubicBezTo>
                <a:cubicBezTo>
                  <a:pt x="56" y="32"/>
                  <a:pt x="63" y="38"/>
                  <a:pt x="63" y="46"/>
                </a:cubicBezTo>
                <a:cubicBezTo>
                  <a:pt x="63" y="55"/>
                  <a:pt x="56" y="61"/>
                  <a:pt x="48" y="61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MH_Other_15"/>
          <p:cNvSpPr>
            <a:spLocks noChangeArrowheads="1"/>
          </p:cNvSpPr>
          <p:nvPr/>
        </p:nvSpPr>
        <p:spPr bwMode="auto">
          <a:xfrm>
            <a:off x="4670425" y="3502025"/>
            <a:ext cx="88900" cy="85725"/>
          </a:xfrm>
          <a:prstGeom prst="ellipse">
            <a:avLst/>
          </a:prstGeom>
          <a:solidFill>
            <a:srgbClr val="FEFFFF"/>
          </a:solidFill>
          <a:ln w="9525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6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8" name="MH_Other_16"/>
          <p:cNvSpPr>
            <a:spLocks noChangeArrowheads="1"/>
          </p:cNvSpPr>
          <p:nvPr/>
        </p:nvSpPr>
        <p:spPr bwMode="auto">
          <a:xfrm>
            <a:off x="7256463" y="3294063"/>
            <a:ext cx="352425" cy="442912"/>
          </a:xfrm>
          <a:custGeom>
            <a:avLst/>
            <a:gdLst>
              <a:gd name="T0" fmla="*/ 7193 w 352425"/>
              <a:gd name="T1" fmla="*/ 298444 h 442913"/>
              <a:gd name="T2" fmla="*/ 176213 w 352425"/>
              <a:gd name="T3" fmla="*/ 352618 h 442913"/>
              <a:gd name="T4" fmla="*/ 345233 w 352425"/>
              <a:gd name="T5" fmla="*/ 298444 h 442913"/>
              <a:gd name="T6" fmla="*/ 352425 w 352425"/>
              <a:gd name="T7" fmla="*/ 312890 h 442913"/>
              <a:gd name="T8" fmla="*/ 352425 w 352425"/>
              <a:gd name="T9" fmla="*/ 367064 h 442913"/>
              <a:gd name="T10" fmla="*/ 176213 w 352425"/>
              <a:gd name="T11" fmla="*/ 442907 h 442913"/>
              <a:gd name="T12" fmla="*/ 0 w 352425"/>
              <a:gd name="T13" fmla="*/ 367064 h 442913"/>
              <a:gd name="T14" fmla="*/ 0 w 352425"/>
              <a:gd name="T15" fmla="*/ 312890 h 442913"/>
              <a:gd name="T16" fmla="*/ 7193 w 352425"/>
              <a:gd name="T17" fmla="*/ 298444 h 442913"/>
              <a:gd name="T18" fmla="*/ 7193 w 352425"/>
              <a:gd name="T19" fmla="*/ 184150 h 442913"/>
              <a:gd name="T20" fmla="*/ 176213 w 352425"/>
              <a:gd name="T21" fmla="*/ 243199 h 442913"/>
              <a:gd name="T22" fmla="*/ 345233 w 352425"/>
              <a:gd name="T23" fmla="*/ 184150 h 442913"/>
              <a:gd name="T24" fmla="*/ 352425 w 352425"/>
              <a:gd name="T25" fmla="*/ 202605 h 442913"/>
              <a:gd name="T26" fmla="*/ 352425 w 352425"/>
              <a:gd name="T27" fmla="*/ 257963 h 442913"/>
              <a:gd name="T28" fmla="*/ 176213 w 352425"/>
              <a:gd name="T29" fmla="*/ 331782 h 442913"/>
              <a:gd name="T30" fmla="*/ 0 w 352425"/>
              <a:gd name="T31" fmla="*/ 257963 h 442913"/>
              <a:gd name="T32" fmla="*/ 0 w 352425"/>
              <a:gd name="T33" fmla="*/ 202605 h 442913"/>
              <a:gd name="T34" fmla="*/ 7193 w 352425"/>
              <a:gd name="T35" fmla="*/ 184150 h 442913"/>
              <a:gd name="T36" fmla="*/ 7193 w 352425"/>
              <a:gd name="T37" fmla="*/ 76200 h 442913"/>
              <a:gd name="T38" fmla="*/ 176213 w 352425"/>
              <a:gd name="T39" fmla="*/ 130795 h 442913"/>
              <a:gd name="T40" fmla="*/ 345233 w 352425"/>
              <a:gd name="T41" fmla="*/ 76200 h 442913"/>
              <a:gd name="T42" fmla="*/ 352425 w 352425"/>
              <a:gd name="T43" fmla="*/ 94398 h 442913"/>
              <a:gd name="T44" fmla="*/ 352425 w 352425"/>
              <a:gd name="T45" fmla="*/ 148993 h 442913"/>
              <a:gd name="T46" fmla="*/ 176213 w 352425"/>
              <a:gd name="T47" fmla="*/ 225419 h 442913"/>
              <a:gd name="T48" fmla="*/ 0 w 352425"/>
              <a:gd name="T49" fmla="*/ 148993 h 442913"/>
              <a:gd name="T50" fmla="*/ 0 w 352425"/>
              <a:gd name="T51" fmla="*/ 94398 h 442913"/>
              <a:gd name="T52" fmla="*/ 7193 w 352425"/>
              <a:gd name="T53" fmla="*/ 76200 h 442913"/>
              <a:gd name="T54" fmla="*/ 177006 w 352425"/>
              <a:gd name="T55" fmla="*/ 0 h 442913"/>
              <a:gd name="T56" fmla="*/ 349250 w 352425"/>
              <a:gd name="T57" fmla="*/ 57944 h 442913"/>
              <a:gd name="T58" fmla="*/ 177006 w 352425"/>
              <a:gd name="T59" fmla="*/ 115888 h 442913"/>
              <a:gd name="T60" fmla="*/ 4762 w 352425"/>
              <a:gd name="T61" fmla="*/ 57944 h 442913"/>
              <a:gd name="T62" fmla="*/ 177006 w 352425"/>
              <a:gd name="T63" fmla="*/ 0 h 44291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52425" h="442913">
                <a:moveTo>
                  <a:pt x="7193" y="298450"/>
                </a:moveTo>
                <a:cubicBezTo>
                  <a:pt x="25173" y="330954"/>
                  <a:pt x="93501" y="352624"/>
                  <a:pt x="176213" y="352624"/>
                </a:cubicBezTo>
                <a:cubicBezTo>
                  <a:pt x="258925" y="352624"/>
                  <a:pt x="327252" y="330954"/>
                  <a:pt x="345233" y="298450"/>
                </a:cubicBezTo>
                <a:cubicBezTo>
                  <a:pt x="348829" y="302062"/>
                  <a:pt x="352425" y="309285"/>
                  <a:pt x="352425" y="312896"/>
                </a:cubicBezTo>
                <a:cubicBezTo>
                  <a:pt x="352425" y="312896"/>
                  <a:pt x="352425" y="312896"/>
                  <a:pt x="352425" y="367070"/>
                </a:cubicBezTo>
                <a:cubicBezTo>
                  <a:pt x="352425" y="410409"/>
                  <a:pt x="273309" y="442913"/>
                  <a:pt x="176213" y="442913"/>
                </a:cubicBezTo>
                <a:cubicBezTo>
                  <a:pt x="79116" y="442913"/>
                  <a:pt x="0" y="410409"/>
                  <a:pt x="0" y="367070"/>
                </a:cubicBezTo>
                <a:cubicBezTo>
                  <a:pt x="0" y="367070"/>
                  <a:pt x="0" y="367070"/>
                  <a:pt x="0" y="312896"/>
                </a:cubicBezTo>
                <a:cubicBezTo>
                  <a:pt x="0" y="309285"/>
                  <a:pt x="3596" y="302062"/>
                  <a:pt x="7193" y="298450"/>
                </a:cubicBezTo>
                <a:close/>
                <a:moveTo>
                  <a:pt x="7193" y="184150"/>
                </a:moveTo>
                <a:cubicBezTo>
                  <a:pt x="25173" y="217369"/>
                  <a:pt x="93501" y="243205"/>
                  <a:pt x="176213" y="243205"/>
                </a:cubicBezTo>
                <a:cubicBezTo>
                  <a:pt x="258925" y="243205"/>
                  <a:pt x="327252" y="217369"/>
                  <a:pt x="345233" y="184150"/>
                </a:cubicBezTo>
                <a:cubicBezTo>
                  <a:pt x="348829" y="191532"/>
                  <a:pt x="352425" y="195223"/>
                  <a:pt x="352425" y="202605"/>
                </a:cubicBezTo>
                <a:cubicBezTo>
                  <a:pt x="352425" y="202605"/>
                  <a:pt x="352425" y="202605"/>
                  <a:pt x="352425" y="257969"/>
                </a:cubicBezTo>
                <a:cubicBezTo>
                  <a:pt x="352425" y="298570"/>
                  <a:pt x="273309" y="331788"/>
                  <a:pt x="176213" y="331788"/>
                </a:cubicBezTo>
                <a:cubicBezTo>
                  <a:pt x="79116" y="331788"/>
                  <a:pt x="0" y="298570"/>
                  <a:pt x="0" y="257969"/>
                </a:cubicBezTo>
                <a:cubicBezTo>
                  <a:pt x="0" y="257969"/>
                  <a:pt x="0" y="257969"/>
                  <a:pt x="0" y="202605"/>
                </a:cubicBezTo>
                <a:cubicBezTo>
                  <a:pt x="0" y="195223"/>
                  <a:pt x="3596" y="191532"/>
                  <a:pt x="7193" y="184150"/>
                </a:cubicBezTo>
                <a:close/>
                <a:moveTo>
                  <a:pt x="7193" y="76200"/>
                </a:moveTo>
                <a:cubicBezTo>
                  <a:pt x="10789" y="108957"/>
                  <a:pt x="86308" y="130795"/>
                  <a:pt x="176213" y="130795"/>
                </a:cubicBezTo>
                <a:cubicBezTo>
                  <a:pt x="269713" y="130795"/>
                  <a:pt x="341637" y="108957"/>
                  <a:pt x="345233" y="76200"/>
                </a:cubicBezTo>
                <a:cubicBezTo>
                  <a:pt x="348829" y="83479"/>
                  <a:pt x="352425" y="87119"/>
                  <a:pt x="352425" y="94398"/>
                </a:cubicBezTo>
                <a:cubicBezTo>
                  <a:pt x="352425" y="94398"/>
                  <a:pt x="352425" y="94398"/>
                  <a:pt x="352425" y="148993"/>
                </a:cubicBezTo>
                <a:cubicBezTo>
                  <a:pt x="352425" y="189029"/>
                  <a:pt x="273309" y="225425"/>
                  <a:pt x="176213" y="225425"/>
                </a:cubicBezTo>
                <a:cubicBezTo>
                  <a:pt x="79116" y="225425"/>
                  <a:pt x="0" y="189029"/>
                  <a:pt x="0" y="148993"/>
                </a:cubicBezTo>
                <a:cubicBezTo>
                  <a:pt x="0" y="148993"/>
                  <a:pt x="0" y="148993"/>
                  <a:pt x="0" y="94398"/>
                </a:cubicBezTo>
                <a:cubicBezTo>
                  <a:pt x="0" y="87119"/>
                  <a:pt x="3596" y="83479"/>
                  <a:pt x="7193" y="76200"/>
                </a:cubicBezTo>
                <a:close/>
                <a:moveTo>
                  <a:pt x="177006" y="0"/>
                </a:moveTo>
                <a:cubicBezTo>
                  <a:pt x="272134" y="0"/>
                  <a:pt x="349250" y="25942"/>
                  <a:pt x="349250" y="57944"/>
                </a:cubicBezTo>
                <a:cubicBezTo>
                  <a:pt x="349250" y="89946"/>
                  <a:pt x="272134" y="115888"/>
                  <a:pt x="177006" y="115888"/>
                </a:cubicBezTo>
                <a:cubicBezTo>
                  <a:pt x="81878" y="115888"/>
                  <a:pt x="4762" y="89946"/>
                  <a:pt x="4762" y="57944"/>
                </a:cubicBezTo>
                <a:cubicBezTo>
                  <a:pt x="4762" y="25942"/>
                  <a:pt x="81878" y="0"/>
                  <a:pt x="177006" y="0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MH_Other_17"/>
          <p:cNvSpPr>
            <a:spLocks noEditPoints="1" noChangeArrowheads="1"/>
          </p:cNvSpPr>
          <p:nvPr/>
        </p:nvSpPr>
        <p:spPr bwMode="auto">
          <a:xfrm>
            <a:off x="4868863" y="4332288"/>
            <a:ext cx="412750" cy="404812"/>
          </a:xfrm>
          <a:custGeom>
            <a:avLst/>
            <a:gdLst>
              <a:gd name="T0" fmla="*/ 2147483646 w 113"/>
              <a:gd name="T1" fmla="*/ 2147483646 h 112"/>
              <a:gd name="T2" fmla="*/ 2147483646 w 113"/>
              <a:gd name="T3" fmla="*/ 2147483646 h 112"/>
              <a:gd name="T4" fmla="*/ 2147483646 w 113"/>
              <a:gd name="T5" fmla="*/ 2147483646 h 112"/>
              <a:gd name="T6" fmla="*/ 2147483646 w 113"/>
              <a:gd name="T7" fmla="*/ 2147483646 h 112"/>
              <a:gd name="T8" fmla="*/ 2147483646 w 113"/>
              <a:gd name="T9" fmla="*/ 2147483646 h 112"/>
              <a:gd name="T10" fmla="*/ 2147483646 w 113"/>
              <a:gd name="T11" fmla="*/ 2147483646 h 112"/>
              <a:gd name="T12" fmla="*/ 2147483646 w 113"/>
              <a:gd name="T13" fmla="*/ 2147483646 h 112"/>
              <a:gd name="T14" fmla="*/ 2147483646 w 113"/>
              <a:gd name="T15" fmla="*/ 2147483646 h 112"/>
              <a:gd name="T16" fmla="*/ 2147483646 w 113"/>
              <a:gd name="T17" fmla="*/ 2147483646 h 112"/>
              <a:gd name="T18" fmla="*/ 2147483646 w 113"/>
              <a:gd name="T19" fmla="*/ 2147483646 h 112"/>
              <a:gd name="T20" fmla="*/ 2147483646 w 113"/>
              <a:gd name="T21" fmla="*/ 2147483646 h 112"/>
              <a:gd name="T22" fmla="*/ 2147483646 w 113"/>
              <a:gd name="T23" fmla="*/ 2147483646 h 112"/>
              <a:gd name="T24" fmla="*/ 2147483646 w 113"/>
              <a:gd name="T25" fmla="*/ 2147483646 h 112"/>
              <a:gd name="T26" fmla="*/ 2147483646 w 113"/>
              <a:gd name="T27" fmla="*/ 2147483646 h 112"/>
              <a:gd name="T28" fmla="*/ 2147483646 w 113"/>
              <a:gd name="T29" fmla="*/ 2147483646 h 112"/>
              <a:gd name="T30" fmla="*/ 2147483646 w 113"/>
              <a:gd name="T31" fmla="*/ 2147483646 h 112"/>
              <a:gd name="T32" fmla="*/ 2147483646 w 113"/>
              <a:gd name="T33" fmla="*/ 2147483646 h 112"/>
              <a:gd name="T34" fmla="*/ 2147483646 w 113"/>
              <a:gd name="T35" fmla="*/ 2147483646 h 11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3"/>
              <a:gd name="T55" fmla="*/ 0 h 112"/>
              <a:gd name="T56" fmla="*/ 113 w 113"/>
              <a:gd name="T57" fmla="*/ 112 h 11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MH_Other_18"/>
          <p:cNvSpPr>
            <a:spLocks noEditPoints="1" noChangeArrowheads="1"/>
          </p:cNvSpPr>
          <p:nvPr/>
        </p:nvSpPr>
        <p:spPr bwMode="auto">
          <a:xfrm>
            <a:off x="6883400" y="4308475"/>
            <a:ext cx="434975" cy="428625"/>
          </a:xfrm>
          <a:custGeom>
            <a:avLst/>
            <a:gdLst>
              <a:gd name="T0" fmla="*/ 2147483646 w 120"/>
              <a:gd name="T1" fmla="*/ 2147483646 h 118"/>
              <a:gd name="T2" fmla="*/ 2147483646 w 120"/>
              <a:gd name="T3" fmla="*/ 2147483646 h 118"/>
              <a:gd name="T4" fmla="*/ 2147483646 w 120"/>
              <a:gd name="T5" fmla="*/ 2147483646 h 118"/>
              <a:gd name="T6" fmla="*/ 2147483646 w 120"/>
              <a:gd name="T7" fmla="*/ 2147483646 h 118"/>
              <a:gd name="T8" fmla="*/ 2147483646 w 120"/>
              <a:gd name="T9" fmla="*/ 2147483646 h 118"/>
              <a:gd name="T10" fmla="*/ 2147483646 w 120"/>
              <a:gd name="T11" fmla="*/ 2147483646 h 118"/>
              <a:gd name="T12" fmla="*/ 2147483646 w 120"/>
              <a:gd name="T13" fmla="*/ 2147483646 h 118"/>
              <a:gd name="T14" fmla="*/ 2147483646 w 120"/>
              <a:gd name="T15" fmla="*/ 2147483646 h 118"/>
              <a:gd name="T16" fmla="*/ 2147483646 w 120"/>
              <a:gd name="T17" fmla="*/ 2147483646 h 118"/>
              <a:gd name="T18" fmla="*/ 2147483646 w 120"/>
              <a:gd name="T19" fmla="*/ 2147483646 h 118"/>
              <a:gd name="T20" fmla="*/ 2147483646 w 120"/>
              <a:gd name="T21" fmla="*/ 2147483646 h 118"/>
              <a:gd name="T22" fmla="*/ 2147483646 w 120"/>
              <a:gd name="T23" fmla="*/ 2147483646 h 118"/>
              <a:gd name="T24" fmla="*/ 2147483646 w 120"/>
              <a:gd name="T25" fmla="*/ 2147483646 h 118"/>
              <a:gd name="T26" fmla="*/ 2147483646 w 120"/>
              <a:gd name="T27" fmla="*/ 2147483646 h 118"/>
              <a:gd name="T28" fmla="*/ 2147483646 w 120"/>
              <a:gd name="T29" fmla="*/ 2147483646 h 118"/>
              <a:gd name="T30" fmla="*/ 2147483646 w 120"/>
              <a:gd name="T31" fmla="*/ 2147483646 h 118"/>
              <a:gd name="T32" fmla="*/ 2147483646 w 120"/>
              <a:gd name="T33" fmla="*/ 2147483646 h 118"/>
              <a:gd name="T34" fmla="*/ 2147483646 w 120"/>
              <a:gd name="T35" fmla="*/ 2147483646 h 118"/>
              <a:gd name="T36" fmla="*/ 2147483646 w 120"/>
              <a:gd name="T37" fmla="*/ 2147483646 h 118"/>
              <a:gd name="T38" fmla="*/ 2147483646 w 120"/>
              <a:gd name="T39" fmla="*/ 2147483646 h 11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0"/>
              <a:gd name="T61" fmla="*/ 0 h 118"/>
              <a:gd name="T62" fmla="*/ 120 w 120"/>
              <a:gd name="T63" fmla="*/ 118 h 11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0" h="118">
                <a:moveTo>
                  <a:pt x="53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40"/>
                  <a:pt x="9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0" y="117"/>
                  <a:pt x="103" y="118"/>
                  <a:pt x="107" y="118"/>
                </a:cubicBezTo>
                <a:cubicBezTo>
                  <a:pt x="110" y="118"/>
                  <a:pt x="113" y="117"/>
                  <a:pt x="115" y="115"/>
                </a:cubicBezTo>
                <a:cubicBezTo>
                  <a:pt x="120" y="110"/>
                  <a:pt x="120" y="102"/>
                  <a:pt x="115" y="97"/>
                </a:cubicBezTo>
                <a:lnTo>
                  <a:pt x="53" y="35"/>
                </a:lnTo>
                <a:close/>
                <a:moveTo>
                  <a:pt x="108" y="113"/>
                </a:moveTo>
                <a:cubicBezTo>
                  <a:pt x="105" y="113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0" y="103"/>
                  <a:pt x="113" y="105"/>
                  <a:pt x="113" y="108"/>
                </a:cubicBezTo>
                <a:cubicBezTo>
                  <a:pt x="113" y="110"/>
                  <a:pt x="110" y="113"/>
                  <a:pt x="108" y="11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MH_Other_19"/>
          <p:cNvSpPr>
            <a:spLocks noEditPoints="1" noChangeArrowheads="1"/>
          </p:cNvSpPr>
          <p:nvPr/>
        </p:nvSpPr>
        <p:spPr bwMode="auto">
          <a:xfrm>
            <a:off x="6873875" y="2303463"/>
            <a:ext cx="201613" cy="368300"/>
          </a:xfrm>
          <a:custGeom>
            <a:avLst/>
            <a:gdLst>
              <a:gd name="T0" fmla="*/ 2147483646 w 50"/>
              <a:gd name="T1" fmla="*/ 2147483646 h 90"/>
              <a:gd name="T2" fmla="*/ 2147483646 w 50"/>
              <a:gd name="T3" fmla="*/ 2147483646 h 90"/>
              <a:gd name="T4" fmla="*/ 2147483646 w 50"/>
              <a:gd name="T5" fmla="*/ 0 h 90"/>
              <a:gd name="T6" fmla="*/ 2147483646 w 50"/>
              <a:gd name="T7" fmla="*/ 0 h 90"/>
              <a:gd name="T8" fmla="*/ 0 w 50"/>
              <a:gd name="T9" fmla="*/ 2147483646 h 90"/>
              <a:gd name="T10" fmla="*/ 0 w 50"/>
              <a:gd name="T11" fmla="*/ 2147483646 h 90"/>
              <a:gd name="T12" fmla="*/ 2147483646 w 50"/>
              <a:gd name="T13" fmla="*/ 2147483646 h 90"/>
              <a:gd name="T14" fmla="*/ 2147483646 w 50"/>
              <a:gd name="T15" fmla="*/ 2147483646 h 90"/>
              <a:gd name="T16" fmla="*/ 2147483646 w 50"/>
              <a:gd name="T17" fmla="*/ 2147483646 h 90"/>
              <a:gd name="T18" fmla="*/ 2147483646 w 50"/>
              <a:gd name="T19" fmla="*/ 2147483646 h 90"/>
              <a:gd name="T20" fmla="*/ 2147483646 w 50"/>
              <a:gd name="T21" fmla="*/ 2147483646 h 90"/>
              <a:gd name="T22" fmla="*/ 2147483646 w 50"/>
              <a:gd name="T23" fmla="*/ 2147483646 h 90"/>
              <a:gd name="T24" fmla="*/ 2147483646 w 50"/>
              <a:gd name="T25" fmla="*/ 2147483646 h 90"/>
              <a:gd name="T26" fmla="*/ 2147483646 w 50"/>
              <a:gd name="T27" fmla="*/ 2147483646 h 90"/>
              <a:gd name="T28" fmla="*/ 2147483646 w 50"/>
              <a:gd name="T29" fmla="*/ 2147483646 h 90"/>
              <a:gd name="T30" fmla="*/ 2147483646 w 50"/>
              <a:gd name="T31" fmla="*/ 2147483646 h 90"/>
              <a:gd name="T32" fmla="*/ 2147483646 w 50"/>
              <a:gd name="T33" fmla="*/ 2147483646 h 90"/>
              <a:gd name="T34" fmla="*/ 2147483646 w 50"/>
              <a:gd name="T35" fmla="*/ 2147483646 h 90"/>
              <a:gd name="T36" fmla="*/ 2147483646 w 50"/>
              <a:gd name="T37" fmla="*/ 2147483646 h 90"/>
              <a:gd name="T38" fmla="*/ 2147483646 w 50"/>
              <a:gd name="T39" fmla="*/ 2147483646 h 90"/>
              <a:gd name="T40" fmla="*/ 2147483646 w 50"/>
              <a:gd name="T41" fmla="*/ 2147483646 h 90"/>
              <a:gd name="T42" fmla="*/ 2147483646 w 50"/>
              <a:gd name="T43" fmla="*/ 2147483646 h 90"/>
              <a:gd name="T44" fmla="*/ 2147483646 w 50"/>
              <a:gd name="T45" fmla="*/ 2147483646 h 90"/>
              <a:gd name="T46" fmla="*/ 2147483646 w 50"/>
              <a:gd name="T47" fmla="*/ 2147483646 h 90"/>
              <a:gd name="T48" fmla="*/ 2147483646 w 50"/>
              <a:gd name="T49" fmla="*/ 2147483646 h 90"/>
              <a:gd name="T50" fmla="*/ 2147483646 w 50"/>
              <a:gd name="T51" fmla="*/ 2147483646 h 90"/>
              <a:gd name="T52" fmla="*/ 2147483646 w 50"/>
              <a:gd name="T53" fmla="*/ 2147483646 h 90"/>
              <a:gd name="T54" fmla="*/ 2147483646 w 50"/>
              <a:gd name="T55" fmla="*/ 2147483646 h 90"/>
              <a:gd name="T56" fmla="*/ 2147483646 w 50"/>
              <a:gd name="T57" fmla="*/ 2147483646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0"/>
              <a:gd name="T88" fmla="*/ 0 h 90"/>
              <a:gd name="T89" fmla="*/ 50 w 50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MH_Other_20"/>
          <p:cNvSpPr>
            <a:spLocks noEditPoints="1" noChangeArrowheads="1"/>
          </p:cNvSpPr>
          <p:nvPr/>
        </p:nvSpPr>
        <p:spPr bwMode="auto">
          <a:xfrm>
            <a:off x="7110413" y="2441575"/>
            <a:ext cx="207962" cy="368300"/>
          </a:xfrm>
          <a:custGeom>
            <a:avLst/>
            <a:gdLst>
              <a:gd name="T0" fmla="*/ 2147483646 w 51"/>
              <a:gd name="T1" fmla="*/ 0 h 90"/>
              <a:gd name="T2" fmla="*/ 2147483646 w 51"/>
              <a:gd name="T3" fmla="*/ 0 h 90"/>
              <a:gd name="T4" fmla="*/ 0 w 51"/>
              <a:gd name="T5" fmla="*/ 2147483646 h 90"/>
              <a:gd name="T6" fmla="*/ 0 w 51"/>
              <a:gd name="T7" fmla="*/ 2147483646 h 90"/>
              <a:gd name="T8" fmla="*/ 2147483646 w 51"/>
              <a:gd name="T9" fmla="*/ 2147483646 h 90"/>
              <a:gd name="T10" fmla="*/ 2147483646 w 51"/>
              <a:gd name="T11" fmla="*/ 2147483646 h 90"/>
              <a:gd name="T12" fmla="*/ 2147483646 w 51"/>
              <a:gd name="T13" fmla="*/ 2147483646 h 90"/>
              <a:gd name="T14" fmla="*/ 2147483646 w 51"/>
              <a:gd name="T15" fmla="*/ 2147483646 h 90"/>
              <a:gd name="T16" fmla="*/ 2147483646 w 51"/>
              <a:gd name="T17" fmla="*/ 0 h 90"/>
              <a:gd name="T18" fmla="*/ 2147483646 w 51"/>
              <a:gd name="T19" fmla="*/ 2147483646 h 90"/>
              <a:gd name="T20" fmla="*/ 2147483646 w 51"/>
              <a:gd name="T21" fmla="*/ 2147483646 h 90"/>
              <a:gd name="T22" fmla="*/ 2147483646 w 51"/>
              <a:gd name="T23" fmla="*/ 2147483646 h 90"/>
              <a:gd name="T24" fmla="*/ 2147483646 w 51"/>
              <a:gd name="T25" fmla="*/ 2147483646 h 90"/>
              <a:gd name="T26" fmla="*/ 2147483646 w 51"/>
              <a:gd name="T27" fmla="*/ 2147483646 h 90"/>
              <a:gd name="T28" fmla="*/ 2147483646 w 51"/>
              <a:gd name="T29" fmla="*/ 2147483646 h 90"/>
              <a:gd name="T30" fmla="*/ 2147483646 w 51"/>
              <a:gd name="T31" fmla="*/ 2147483646 h 90"/>
              <a:gd name="T32" fmla="*/ 2147483646 w 51"/>
              <a:gd name="T33" fmla="*/ 2147483646 h 90"/>
              <a:gd name="T34" fmla="*/ 2147483646 w 51"/>
              <a:gd name="T35" fmla="*/ 2147483646 h 90"/>
              <a:gd name="T36" fmla="*/ 2147483646 w 51"/>
              <a:gd name="T37" fmla="*/ 2147483646 h 90"/>
              <a:gd name="T38" fmla="*/ 2147483646 w 51"/>
              <a:gd name="T39" fmla="*/ 2147483646 h 90"/>
              <a:gd name="T40" fmla="*/ 2147483646 w 51"/>
              <a:gd name="T41" fmla="*/ 2147483646 h 90"/>
              <a:gd name="T42" fmla="*/ 2147483646 w 51"/>
              <a:gd name="T43" fmla="*/ 2147483646 h 90"/>
              <a:gd name="T44" fmla="*/ 2147483646 w 51"/>
              <a:gd name="T45" fmla="*/ 2147483646 h 90"/>
              <a:gd name="T46" fmla="*/ 2147483646 w 51"/>
              <a:gd name="T47" fmla="*/ 2147483646 h 90"/>
              <a:gd name="T48" fmla="*/ 2147483646 w 51"/>
              <a:gd name="T49" fmla="*/ 2147483646 h 90"/>
              <a:gd name="T50" fmla="*/ 2147483646 w 51"/>
              <a:gd name="T51" fmla="*/ 2147483646 h 90"/>
              <a:gd name="T52" fmla="*/ 2147483646 w 51"/>
              <a:gd name="T53" fmla="*/ 2147483646 h 90"/>
              <a:gd name="T54" fmla="*/ 2147483646 w 51"/>
              <a:gd name="T55" fmla="*/ 2147483646 h 90"/>
              <a:gd name="T56" fmla="*/ 2147483646 w 51"/>
              <a:gd name="T57" fmla="*/ 2147483646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1"/>
              <a:gd name="T88" fmla="*/ 0 h 90"/>
              <a:gd name="T89" fmla="*/ 51 w 51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MH_Other_21"/>
          <p:cNvSpPr>
            <a:spLocks noChangeArrowheads="1"/>
          </p:cNvSpPr>
          <p:nvPr/>
        </p:nvSpPr>
        <p:spPr bwMode="auto">
          <a:xfrm>
            <a:off x="7094538" y="2325688"/>
            <a:ext cx="122237" cy="100012"/>
          </a:xfrm>
          <a:custGeom>
            <a:avLst/>
            <a:gdLst>
              <a:gd name="T0" fmla="*/ 79865 w 40"/>
              <a:gd name="T1" fmla="*/ 82362 h 33"/>
              <a:gd name="T2" fmla="*/ 99831 w 40"/>
              <a:gd name="T3" fmla="*/ 82362 h 33"/>
              <a:gd name="T4" fmla="*/ 99831 w 40"/>
              <a:gd name="T5" fmla="*/ 19967 h 33"/>
              <a:gd name="T6" fmla="*/ 99831 w 40"/>
              <a:gd name="T7" fmla="*/ 0 h 33"/>
              <a:gd name="T8" fmla="*/ 79865 w 40"/>
              <a:gd name="T9" fmla="*/ 0 h 33"/>
              <a:gd name="T10" fmla="*/ 0 w 40"/>
              <a:gd name="T11" fmla="*/ 0 h 33"/>
              <a:gd name="T12" fmla="*/ 0 w 40"/>
              <a:gd name="T13" fmla="*/ 19967 h 33"/>
              <a:gd name="T14" fmla="*/ 79865 w 40"/>
              <a:gd name="T15" fmla="*/ 19967 h 33"/>
              <a:gd name="T16" fmla="*/ 79865 w 40"/>
              <a:gd name="T17" fmla="*/ 82362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33"/>
              <a:gd name="T29" fmla="*/ 40 w 40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34" name="MH_Other_22"/>
          <p:cNvSpPr>
            <a:spLocks noChangeArrowheads="1"/>
          </p:cNvSpPr>
          <p:nvPr/>
        </p:nvSpPr>
        <p:spPr bwMode="auto">
          <a:xfrm>
            <a:off x="6985000" y="2693988"/>
            <a:ext cx="100013" cy="100012"/>
          </a:xfrm>
          <a:custGeom>
            <a:avLst/>
            <a:gdLst>
              <a:gd name="T0" fmla="*/ 19967 w 33"/>
              <a:gd name="T1" fmla="*/ 0 h 33"/>
              <a:gd name="T2" fmla="*/ 0 w 33"/>
              <a:gd name="T3" fmla="*/ 0 h 33"/>
              <a:gd name="T4" fmla="*/ 0 w 33"/>
              <a:gd name="T5" fmla="*/ 62395 h 33"/>
              <a:gd name="T6" fmla="*/ 0 w 33"/>
              <a:gd name="T7" fmla="*/ 82362 h 33"/>
              <a:gd name="T8" fmla="*/ 19967 w 33"/>
              <a:gd name="T9" fmla="*/ 82362 h 33"/>
              <a:gd name="T10" fmla="*/ 82362 w 33"/>
              <a:gd name="T11" fmla="*/ 82362 h 33"/>
              <a:gd name="T12" fmla="*/ 82362 w 33"/>
              <a:gd name="T13" fmla="*/ 62395 h 33"/>
              <a:gd name="T14" fmla="*/ 19967 w 33"/>
              <a:gd name="T15" fmla="*/ 62395 h 33"/>
              <a:gd name="T16" fmla="*/ 19967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33"/>
              <a:gd name="T29" fmla="*/ 33 w 33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35" name="MH_SubTitle_1"/>
          <p:cNvSpPr>
            <a:spLocks noChangeArrowheads="1"/>
          </p:cNvSpPr>
          <p:nvPr/>
        </p:nvSpPr>
        <p:spPr bwMode="auto">
          <a:xfrm>
            <a:off x="1401763" y="2241550"/>
            <a:ext cx="3033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6" name="MH_SubTitle_2"/>
          <p:cNvSpPr>
            <a:spLocks noChangeArrowheads="1"/>
          </p:cNvSpPr>
          <p:nvPr/>
        </p:nvSpPr>
        <p:spPr bwMode="auto">
          <a:xfrm>
            <a:off x="984250" y="3201988"/>
            <a:ext cx="3067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7" name="MH_SubTitle_3"/>
          <p:cNvSpPr>
            <a:spLocks noChangeArrowheads="1"/>
          </p:cNvSpPr>
          <p:nvPr/>
        </p:nvSpPr>
        <p:spPr bwMode="auto">
          <a:xfrm>
            <a:off x="1401763" y="4197350"/>
            <a:ext cx="30337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8" name="MH_SubTitle_4"/>
          <p:cNvSpPr>
            <a:spLocks noChangeArrowheads="1"/>
          </p:cNvSpPr>
          <p:nvPr/>
        </p:nvSpPr>
        <p:spPr bwMode="auto">
          <a:xfrm>
            <a:off x="7770813" y="22415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9" name="MH_SubTitle_5"/>
          <p:cNvSpPr>
            <a:spLocks noChangeArrowheads="1"/>
          </p:cNvSpPr>
          <p:nvPr/>
        </p:nvSpPr>
        <p:spPr bwMode="auto">
          <a:xfrm>
            <a:off x="8110538" y="3201988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40" name="MH_SubTitle_6"/>
          <p:cNvSpPr>
            <a:spLocks noChangeArrowheads="1"/>
          </p:cNvSpPr>
          <p:nvPr/>
        </p:nvSpPr>
        <p:spPr bwMode="auto">
          <a:xfrm>
            <a:off x="7770813" y="4197350"/>
            <a:ext cx="30527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市场分析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868482" y="182477"/>
            <a:ext cx="235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MARKET ANALYSIS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MH_Other_1"/>
          <p:cNvSpPr/>
          <p:nvPr>
            <p:custDataLst>
              <p:tags r:id="rId1"/>
            </p:custDataLst>
          </p:nvPr>
        </p:nvSpPr>
        <p:spPr bwMode="auto">
          <a:xfrm>
            <a:off x="549275" y="4125913"/>
            <a:ext cx="11093450" cy="1347787"/>
          </a:xfrm>
          <a:custGeom>
            <a:avLst/>
            <a:gdLst>
              <a:gd name="T0" fmla="*/ 0 w 5760"/>
              <a:gd name="T1" fmla="*/ 0 h 700"/>
              <a:gd name="T2" fmla="*/ 72 w 5760"/>
              <a:gd name="T3" fmla="*/ 38 h 700"/>
              <a:gd name="T4" fmla="*/ 197 w 5760"/>
              <a:gd name="T5" fmla="*/ 96 h 700"/>
              <a:gd name="T6" fmla="*/ 378 w 5760"/>
              <a:gd name="T7" fmla="*/ 175 h 700"/>
              <a:gd name="T8" fmla="*/ 613 w 5760"/>
              <a:gd name="T9" fmla="*/ 266 h 700"/>
              <a:gd name="T10" fmla="*/ 748 w 5760"/>
              <a:gd name="T11" fmla="*/ 314 h 700"/>
              <a:gd name="T12" fmla="*/ 895 w 5760"/>
              <a:gd name="T13" fmla="*/ 363 h 700"/>
              <a:gd name="T14" fmla="*/ 1053 w 5760"/>
              <a:gd name="T15" fmla="*/ 412 h 700"/>
              <a:gd name="T16" fmla="*/ 1221 w 5760"/>
              <a:gd name="T17" fmla="*/ 458 h 700"/>
              <a:gd name="T18" fmla="*/ 1400 w 5760"/>
              <a:gd name="T19" fmla="*/ 504 h 700"/>
              <a:gd name="T20" fmla="*/ 1588 w 5760"/>
              <a:gd name="T21" fmla="*/ 547 h 700"/>
              <a:gd name="T22" fmla="*/ 1786 w 5760"/>
              <a:gd name="T23" fmla="*/ 586 h 700"/>
              <a:gd name="T24" fmla="*/ 1991 w 5760"/>
              <a:gd name="T25" fmla="*/ 621 h 700"/>
              <a:gd name="T26" fmla="*/ 2206 w 5760"/>
              <a:gd name="T27" fmla="*/ 651 h 700"/>
              <a:gd name="T28" fmla="*/ 2427 w 5760"/>
              <a:gd name="T29" fmla="*/ 674 h 700"/>
              <a:gd name="T30" fmla="*/ 2656 w 5760"/>
              <a:gd name="T31" fmla="*/ 691 h 700"/>
              <a:gd name="T32" fmla="*/ 2890 w 5760"/>
              <a:gd name="T33" fmla="*/ 699 h 700"/>
              <a:gd name="T34" fmla="*/ 3132 w 5760"/>
              <a:gd name="T35" fmla="*/ 699 h 700"/>
              <a:gd name="T36" fmla="*/ 3378 w 5760"/>
              <a:gd name="T37" fmla="*/ 690 h 700"/>
              <a:gd name="T38" fmla="*/ 3630 w 5760"/>
              <a:gd name="T39" fmla="*/ 670 h 700"/>
              <a:gd name="T40" fmla="*/ 3821 w 5760"/>
              <a:gd name="T41" fmla="*/ 648 h 700"/>
              <a:gd name="T42" fmla="*/ 3950 w 5760"/>
              <a:gd name="T43" fmla="*/ 629 h 700"/>
              <a:gd name="T44" fmla="*/ 4080 w 5760"/>
              <a:gd name="T45" fmla="*/ 608 h 700"/>
              <a:gd name="T46" fmla="*/ 4211 w 5760"/>
              <a:gd name="T47" fmla="*/ 583 h 700"/>
              <a:gd name="T48" fmla="*/ 4343 w 5760"/>
              <a:gd name="T49" fmla="*/ 555 h 700"/>
              <a:gd name="T50" fmla="*/ 4475 w 5760"/>
              <a:gd name="T51" fmla="*/ 523 h 700"/>
              <a:gd name="T52" fmla="*/ 4608 w 5760"/>
              <a:gd name="T53" fmla="*/ 489 h 700"/>
              <a:gd name="T54" fmla="*/ 4742 w 5760"/>
              <a:gd name="T55" fmla="*/ 450 h 700"/>
              <a:gd name="T56" fmla="*/ 4876 w 5760"/>
              <a:gd name="T57" fmla="*/ 408 h 700"/>
              <a:gd name="T58" fmla="*/ 5012 w 5760"/>
              <a:gd name="T59" fmla="*/ 363 h 700"/>
              <a:gd name="T60" fmla="*/ 5146 w 5760"/>
              <a:gd name="T61" fmla="*/ 313 h 700"/>
              <a:gd name="T62" fmla="*/ 5283 w 5760"/>
              <a:gd name="T63" fmla="*/ 259 h 700"/>
              <a:gd name="T64" fmla="*/ 5418 w 5760"/>
              <a:gd name="T65" fmla="*/ 201 h 700"/>
              <a:gd name="T66" fmla="*/ 5555 w 5760"/>
              <a:gd name="T67" fmla="*/ 138 h 700"/>
              <a:gd name="T68" fmla="*/ 5692 w 5760"/>
              <a:gd name="T69" fmla="*/ 72 h 700"/>
              <a:gd name="T70" fmla="*/ 5760 w 5760"/>
              <a:gd name="T71" fmla="*/ 37 h 700"/>
              <a:gd name="T72" fmla="*/ 5623 w 5760"/>
              <a:gd name="T73" fmla="*/ 63 h 700"/>
              <a:gd name="T74" fmla="*/ 5460 w 5760"/>
              <a:gd name="T75" fmla="*/ 92 h 700"/>
              <a:gd name="T76" fmla="*/ 5242 w 5760"/>
              <a:gd name="T77" fmla="*/ 127 h 700"/>
              <a:gd name="T78" fmla="*/ 4971 w 5760"/>
              <a:gd name="T79" fmla="*/ 164 h 700"/>
              <a:gd name="T80" fmla="*/ 4653 w 5760"/>
              <a:gd name="T81" fmla="*/ 203 h 700"/>
              <a:gd name="T82" fmla="*/ 4294 w 5760"/>
              <a:gd name="T83" fmla="*/ 241 h 700"/>
              <a:gd name="T84" fmla="*/ 3898 w 5760"/>
              <a:gd name="T85" fmla="*/ 272 h 700"/>
              <a:gd name="T86" fmla="*/ 3579 w 5760"/>
              <a:gd name="T87" fmla="*/ 291 h 700"/>
              <a:gd name="T88" fmla="*/ 3358 w 5760"/>
              <a:gd name="T89" fmla="*/ 300 h 700"/>
              <a:gd name="T90" fmla="*/ 3132 w 5760"/>
              <a:gd name="T91" fmla="*/ 307 h 700"/>
              <a:gd name="T92" fmla="*/ 2898 w 5760"/>
              <a:gd name="T93" fmla="*/ 310 h 700"/>
              <a:gd name="T94" fmla="*/ 2660 w 5760"/>
              <a:gd name="T95" fmla="*/ 309 h 700"/>
              <a:gd name="T96" fmla="*/ 2417 w 5760"/>
              <a:gd name="T97" fmla="*/ 306 h 700"/>
              <a:gd name="T98" fmla="*/ 2170 w 5760"/>
              <a:gd name="T99" fmla="*/ 297 h 700"/>
              <a:gd name="T100" fmla="*/ 1920 w 5760"/>
              <a:gd name="T101" fmla="*/ 284 h 700"/>
              <a:gd name="T102" fmla="*/ 1667 w 5760"/>
              <a:gd name="T103" fmla="*/ 266 h 700"/>
              <a:gd name="T104" fmla="*/ 1412 w 5760"/>
              <a:gd name="T105" fmla="*/ 242 h 700"/>
              <a:gd name="T106" fmla="*/ 1155 w 5760"/>
              <a:gd name="T107" fmla="*/ 212 h 700"/>
              <a:gd name="T108" fmla="*/ 898 w 5760"/>
              <a:gd name="T109" fmla="*/ 177 h 700"/>
              <a:gd name="T110" fmla="*/ 640 w 5760"/>
              <a:gd name="T111" fmla="*/ 136 h 700"/>
              <a:gd name="T112" fmla="*/ 383 w 5760"/>
              <a:gd name="T113" fmla="*/ 87 h 700"/>
              <a:gd name="T114" fmla="*/ 128 w 5760"/>
              <a:gd name="T115" fmla="*/ 31 h 700"/>
              <a:gd name="T116" fmla="*/ 0 w 5760"/>
              <a:gd name="T117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0" h="700">
                <a:moveTo>
                  <a:pt x="0" y="0"/>
                </a:moveTo>
                <a:lnTo>
                  <a:pt x="0" y="0"/>
                </a:lnTo>
                <a:lnTo>
                  <a:pt x="32" y="17"/>
                </a:lnTo>
                <a:lnTo>
                  <a:pt x="72" y="38"/>
                </a:lnTo>
                <a:lnTo>
                  <a:pt x="128" y="64"/>
                </a:lnTo>
                <a:lnTo>
                  <a:pt x="197" y="96"/>
                </a:lnTo>
                <a:lnTo>
                  <a:pt x="281" y="134"/>
                </a:lnTo>
                <a:lnTo>
                  <a:pt x="378" y="175"/>
                </a:lnTo>
                <a:lnTo>
                  <a:pt x="490" y="219"/>
                </a:lnTo>
                <a:lnTo>
                  <a:pt x="613" y="266"/>
                </a:lnTo>
                <a:lnTo>
                  <a:pt x="679" y="290"/>
                </a:lnTo>
                <a:lnTo>
                  <a:pt x="748" y="314"/>
                </a:lnTo>
                <a:lnTo>
                  <a:pt x="820" y="339"/>
                </a:lnTo>
                <a:lnTo>
                  <a:pt x="895" y="363"/>
                </a:lnTo>
                <a:lnTo>
                  <a:pt x="973" y="387"/>
                </a:lnTo>
                <a:lnTo>
                  <a:pt x="1053" y="412"/>
                </a:lnTo>
                <a:lnTo>
                  <a:pt x="1136" y="436"/>
                </a:lnTo>
                <a:lnTo>
                  <a:pt x="1221" y="458"/>
                </a:lnTo>
                <a:lnTo>
                  <a:pt x="1310" y="482"/>
                </a:lnTo>
                <a:lnTo>
                  <a:pt x="1400" y="504"/>
                </a:lnTo>
                <a:lnTo>
                  <a:pt x="1494" y="526"/>
                </a:lnTo>
                <a:lnTo>
                  <a:pt x="1588" y="547"/>
                </a:lnTo>
                <a:lnTo>
                  <a:pt x="1686" y="568"/>
                </a:lnTo>
                <a:lnTo>
                  <a:pt x="1786" y="586"/>
                </a:lnTo>
                <a:lnTo>
                  <a:pt x="1888" y="604"/>
                </a:lnTo>
                <a:lnTo>
                  <a:pt x="1991" y="621"/>
                </a:lnTo>
                <a:lnTo>
                  <a:pt x="2097" y="636"/>
                </a:lnTo>
                <a:lnTo>
                  <a:pt x="2206" y="651"/>
                </a:lnTo>
                <a:lnTo>
                  <a:pt x="2315" y="664"/>
                </a:lnTo>
                <a:lnTo>
                  <a:pt x="2427" y="674"/>
                </a:lnTo>
                <a:lnTo>
                  <a:pt x="2541" y="683"/>
                </a:lnTo>
                <a:lnTo>
                  <a:pt x="2656" y="691"/>
                </a:lnTo>
                <a:lnTo>
                  <a:pt x="2772" y="695"/>
                </a:lnTo>
                <a:lnTo>
                  <a:pt x="2890" y="699"/>
                </a:lnTo>
                <a:lnTo>
                  <a:pt x="3010" y="700"/>
                </a:lnTo>
                <a:lnTo>
                  <a:pt x="3132" y="699"/>
                </a:lnTo>
                <a:lnTo>
                  <a:pt x="3254" y="695"/>
                </a:lnTo>
                <a:lnTo>
                  <a:pt x="3378" y="690"/>
                </a:lnTo>
                <a:lnTo>
                  <a:pt x="3503" y="681"/>
                </a:lnTo>
                <a:lnTo>
                  <a:pt x="3630" y="670"/>
                </a:lnTo>
                <a:lnTo>
                  <a:pt x="3756" y="656"/>
                </a:lnTo>
                <a:lnTo>
                  <a:pt x="3821" y="648"/>
                </a:lnTo>
                <a:lnTo>
                  <a:pt x="3885" y="638"/>
                </a:lnTo>
                <a:lnTo>
                  <a:pt x="3950" y="629"/>
                </a:lnTo>
                <a:lnTo>
                  <a:pt x="4015" y="619"/>
                </a:lnTo>
                <a:lnTo>
                  <a:pt x="4080" y="608"/>
                </a:lnTo>
                <a:lnTo>
                  <a:pt x="4145" y="596"/>
                </a:lnTo>
                <a:lnTo>
                  <a:pt x="4211" y="583"/>
                </a:lnTo>
                <a:lnTo>
                  <a:pt x="4277" y="569"/>
                </a:lnTo>
                <a:lnTo>
                  <a:pt x="4343" y="555"/>
                </a:lnTo>
                <a:lnTo>
                  <a:pt x="4409" y="539"/>
                </a:lnTo>
                <a:lnTo>
                  <a:pt x="4475" y="523"/>
                </a:lnTo>
                <a:lnTo>
                  <a:pt x="4541" y="506"/>
                </a:lnTo>
                <a:lnTo>
                  <a:pt x="4608" y="489"/>
                </a:lnTo>
                <a:lnTo>
                  <a:pt x="4674" y="470"/>
                </a:lnTo>
                <a:lnTo>
                  <a:pt x="4742" y="450"/>
                </a:lnTo>
                <a:lnTo>
                  <a:pt x="4809" y="430"/>
                </a:lnTo>
                <a:lnTo>
                  <a:pt x="4876" y="408"/>
                </a:lnTo>
                <a:lnTo>
                  <a:pt x="4943" y="386"/>
                </a:lnTo>
                <a:lnTo>
                  <a:pt x="5012" y="363"/>
                </a:lnTo>
                <a:lnTo>
                  <a:pt x="5079" y="338"/>
                </a:lnTo>
                <a:lnTo>
                  <a:pt x="5146" y="313"/>
                </a:lnTo>
                <a:lnTo>
                  <a:pt x="5214" y="286"/>
                </a:lnTo>
                <a:lnTo>
                  <a:pt x="5283" y="259"/>
                </a:lnTo>
                <a:lnTo>
                  <a:pt x="5350" y="231"/>
                </a:lnTo>
                <a:lnTo>
                  <a:pt x="5418" y="201"/>
                </a:lnTo>
                <a:lnTo>
                  <a:pt x="5487" y="170"/>
                </a:lnTo>
                <a:lnTo>
                  <a:pt x="5555" y="138"/>
                </a:lnTo>
                <a:lnTo>
                  <a:pt x="5623" y="106"/>
                </a:lnTo>
                <a:lnTo>
                  <a:pt x="5692" y="72"/>
                </a:lnTo>
                <a:lnTo>
                  <a:pt x="5760" y="37"/>
                </a:lnTo>
                <a:lnTo>
                  <a:pt x="5760" y="37"/>
                </a:lnTo>
                <a:lnTo>
                  <a:pt x="5725" y="44"/>
                </a:lnTo>
                <a:lnTo>
                  <a:pt x="5623" y="63"/>
                </a:lnTo>
                <a:lnTo>
                  <a:pt x="5549" y="77"/>
                </a:lnTo>
                <a:lnTo>
                  <a:pt x="5460" y="92"/>
                </a:lnTo>
                <a:lnTo>
                  <a:pt x="5358" y="109"/>
                </a:lnTo>
                <a:lnTo>
                  <a:pt x="5242" y="127"/>
                </a:lnTo>
                <a:lnTo>
                  <a:pt x="5112" y="145"/>
                </a:lnTo>
                <a:lnTo>
                  <a:pt x="4971" y="164"/>
                </a:lnTo>
                <a:lnTo>
                  <a:pt x="4818" y="184"/>
                </a:lnTo>
                <a:lnTo>
                  <a:pt x="4653" y="203"/>
                </a:lnTo>
                <a:lnTo>
                  <a:pt x="4478" y="223"/>
                </a:lnTo>
                <a:lnTo>
                  <a:pt x="4294" y="241"/>
                </a:lnTo>
                <a:lnTo>
                  <a:pt x="4100" y="257"/>
                </a:lnTo>
                <a:lnTo>
                  <a:pt x="3898" y="272"/>
                </a:lnTo>
                <a:lnTo>
                  <a:pt x="3688" y="285"/>
                </a:lnTo>
                <a:lnTo>
                  <a:pt x="3579" y="291"/>
                </a:lnTo>
                <a:lnTo>
                  <a:pt x="3470" y="296"/>
                </a:lnTo>
                <a:lnTo>
                  <a:pt x="3358" y="300"/>
                </a:lnTo>
                <a:lnTo>
                  <a:pt x="3246" y="303"/>
                </a:lnTo>
                <a:lnTo>
                  <a:pt x="3132" y="307"/>
                </a:lnTo>
                <a:lnTo>
                  <a:pt x="3016" y="309"/>
                </a:lnTo>
                <a:lnTo>
                  <a:pt x="2898" y="310"/>
                </a:lnTo>
                <a:lnTo>
                  <a:pt x="2780" y="310"/>
                </a:lnTo>
                <a:lnTo>
                  <a:pt x="2660" y="309"/>
                </a:lnTo>
                <a:lnTo>
                  <a:pt x="2539" y="308"/>
                </a:lnTo>
                <a:lnTo>
                  <a:pt x="2417" y="306"/>
                </a:lnTo>
                <a:lnTo>
                  <a:pt x="2294" y="302"/>
                </a:lnTo>
                <a:lnTo>
                  <a:pt x="2170" y="297"/>
                </a:lnTo>
                <a:lnTo>
                  <a:pt x="2045" y="291"/>
                </a:lnTo>
                <a:lnTo>
                  <a:pt x="1920" y="284"/>
                </a:lnTo>
                <a:lnTo>
                  <a:pt x="1793" y="275"/>
                </a:lnTo>
                <a:lnTo>
                  <a:pt x="1667" y="266"/>
                </a:lnTo>
                <a:lnTo>
                  <a:pt x="1539" y="254"/>
                </a:lnTo>
                <a:lnTo>
                  <a:pt x="1412" y="242"/>
                </a:lnTo>
                <a:lnTo>
                  <a:pt x="1284" y="228"/>
                </a:lnTo>
                <a:lnTo>
                  <a:pt x="1155" y="212"/>
                </a:lnTo>
                <a:lnTo>
                  <a:pt x="1026" y="196"/>
                </a:lnTo>
                <a:lnTo>
                  <a:pt x="898" y="177"/>
                </a:lnTo>
                <a:lnTo>
                  <a:pt x="769" y="158"/>
                </a:lnTo>
                <a:lnTo>
                  <a:pt x="640" y="136"/>
                </a:lnTo>
                <a:lnTo>
                  <a:pt x="512" y="112"/>
                </a:lnTo>
                <a:lnTo>
                  <a:pt x="383" y="87"/>
                </a:lnTo>
                <a:lnTo>
                  <a:pt x="255" y="60"/>
                </a:lnTo>
                <a:lnTo>
                  <a:pt x="128" y="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SubTitle_1"/>
          <p:cNvSpPr/>
          <p:nvPr>
            <p:custDataLst>
              <p:tags r:id="rId2"/>
            </p:custDataLst>
          </p:nvPr>
        </p:nvSpPr>
        <p:spPr bwMode="auto">
          <a:xfrm>
            <a:off x="2189163" y="3349625"/>
            <a:ext cx="1390650" cy="1393825"/>
          </a:xfrm>
          <a:custGeom>
            <a:avLst/>
            <a:gdLst>
              <a:gd name="T0" fmla="*/ 642 w 642"/>
              <a:gd name="T1" fmla="*/ 338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8 w 642"/>
              <a:gd name="T11" fmla="*/ 548 h 643"/>
              <a:gd name="T12" fmla="*/ 513 w 642"/>
              <a:gd name="T13" fmla="*/ 579 h 643"/>
              <a:gd name="T14" fmla="*/ 474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7 w 642"/>
              <a:gd name="T29" fmla="*/ 604 h 643"/>
              <a:gd name="T30" fmla="*/ 128 w 642"/>
              <a:gd name="T31" fmla="*/ 579 h 643"/>
              <a:gd name="T32" fmla="*/ 93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7 w 642"/>
              <a:gd name="T41" fmla="*/ 386 h 643"/>
              <a:gd name="T42" fmla="*/ 0 w 642"/>
              <a:gd name="T43" fmla="*/ 338 h 643"/>
              <a:gd name="T44" fmla="*/ 0 w 642"/>
              <a:gd name="T45" fmla="*/ 304 h 643"/>
              <a:gd name="T46" fmla="*/ 7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3 w 642"/>
              <a:gd name="T55" fmla="*/ 95 h 643"/>
              <a:gd name="T56" fmla="*/ 128 w 642"/>
              <a:gd name="T57" fmla="*/ 64 h 643"/>
              <a:gd name="T58" fmla="*/ 167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4 w 642"/>
              <a:gd name="T73" fmla="*/ 39 h 643"/>
              <a:gd name="T74" fmla="*/ 513 w 642"/>
              <a:gd name="T75" fmla="*/ 64 h 643"/>
              <a:gd name="T76" fmla="*/ 548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4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8"/>
                </a:lnTo>
                <a:lnTo>
                  <a:pt x="640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1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6" y="488"/>
                </a:lnTo>
                <a:lnTo>
                  <a:pt x="588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8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4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7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6" y="618"/>
                </a:lnTo>
                <a:lnTo>
                  <a:pt x="182" y="611"/>
                </a:lnTo>
                <a:lnTo>
                  <a:pt x="167" y="604"/>
                </a:lnTo>
                <a:lnTo>
                  <a:pt x="155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5" y="560"/>
                </a:lnTo>
                <a:lnTo>
                  <a:pt x="93" y="548"/>
                </a:lnTo>
                <a:lnTo>
                  <a:pt x="83" y="538"/>
                </a:lnTo>
                <a:lnTo>
                  <a:pt x="73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2" y="460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1"/>
                </a:lnTo>
                <a:lnTo>
                  <a:pt x="7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8"/>
                </a:lnTo>
                <a:lnTo>
                  <a:pt x="0" y="321"/>
                </a:lnTo>
                <a:lnTo>
                  <a:pt x="0" y="321"/>
                </a:lnTo>
                <a:lnTo>
                  <a:pt x="0" y="304"/>
                </a:lnTo>
                <a:lnTo>
                  <a:pt x="1" y="288"/>
                </a:lnTo>
                <a:lnTo>
                  <a:pt x="3" y="272"/>
                </a:lnTo>
                <a:lnTo>
                  <a:pt x="7" y="256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3" y="117"/>
                </a:lnTo>
                <a:lnTo>
                  <a:pt x="83" y="105"/>
                </a:lnTo>
                <a:lnTo>
                  <a:pt x="93" y="95"/>
                </a:lnTo>
                <a:lnTo>
                  <a:pt x="105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5" y="47"/>
                </a:lnTo>
                <a:lnTo>
                  <a:pt x="167" y="39"/>
                </a:lnTo>
                <a:lnTo>
                  <a:pt x="182" y="32"/>
                </a:lnTo>
                <a:lnTo>
                  <a:pt x="196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3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3"/>
                </a:lnTo>
                <a:lnTo>
                  <a:pt x="386" y="7"/>
                </a:lnTo>
                <a:lnTo>
                  <a:pt x="401" y="10"/>
                </a:lnTo>
                <a:lnTo>
                  <a:pt x="417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4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8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8" y="141"/>
                </a:lnTo>
                <a:lnTo>
                  <a:pt x="596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0" y="288"/>
                </a:lnTo>
                <a:lnTo>
                  <a:pt x="642" y="304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SubTitle_2"/>
          <p:cNvSpPr/>
          <p:nvPr>
            <p:custDataLst>
              <p:tags r:id="rId3"/>
            </p:custDataLst>
          </p:nvPr>
        </p:nvSpPr>
        <p:spPr bwMode="auto">
          <a:xfrm>
            <a:off x="4330700" y="3586163"/>
            <a:ext cx="1390650" cy="1392237"/>
          </a:xfrm>
          <a:custGeom>
            <a:avLst/>
            <a:gdLst>
              <a:gd name="T0" fmla="*/ 642 w 642"/>
              <a:gd name="T1" fmla="*/ 339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7 w 642"/>
              <a:gd name="T11" fmla="*/ 548 h 643"/>
              <a:gd name="T12" fmla="*/ 513 w 642"/>
              <a:gd name="T13" fmla="*/ 579 h 643"/>
              <a:gd name="T14" fmla="*/ 473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8 w 642"/>
              <a:gd name="T29" fmla="*/ 604 h 643"/>
              <a:gd name="T30" fmla="*/ 128 w 642"/>
              <a:gd name="T31" fmla="*/ 579 h 643"/>
              <a:gd name="T32" fmla="*/ 94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6 w 642"/>
              <a:gd name="T41" fmla="*/ 386 h 643"/>
              <a:gd name="T42" fmla="*/ 0 w 642"/>
              <a:gd name="T43" fmla="*/ 339 h 643"/>
              <a:gd name="T44" fmla="*/ 0 w 642"/>
              <a:gd name="T45" fmla="*/ 305 h 643"/>
              <a:gd name="T46" fmla="*/ 6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4 w 642"/>
              <a:gd name="T55" fmla="*/ 95 h 643"/>
              <a:gd name="T56" fmla="*/ 128 w 642"/>
              <a:gd name="T57" fmla="*/ 64 h 643"/>
              <a:gd name="T58" fmla="*/ 168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3 w 642"/>
              <a:gd name="T73" fmla="*/ 39 h 643"/>
              <a:gd name="T74" fmla="*/ 513 w 642"/>
              <a:gd name="T75" fmla="*/ 64 h 643"/>
              <a:gd name="T76" fmla="*/ 547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5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9"/>
                </a:lnTo>
                <a:lnTo>
                  <a:pt x="641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2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5" y="488"/>
                </a:lnTo>
                <a:lnTo>
                  <a:pt x="587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7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3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6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5" y="618"/>
                </a:lnTo>
                <a:lnTo>
                  <a:pt x="182" y="611"/>
                </a:lnTo>
                <a:lnTo>
                  <a:pt x="168" y="604"/>
                </a:lnTo>
                <a:lnTo>
                  <a:pt x="154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4" y="560"/>
                </a:lnTo>
                <a:lnTo>
                  <a:pt x="94" y="548"/>
                </a:lnTo>
                <a:lnTo>
                  <a:pt x="83" y="538"/>
                </a:lnTo>
                <a:lnTo>
                  <a:pt x="72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1" y="460"/>
                </a:lnTo>
                <a:lnTo>
                  <a:pt x="25" y="447"/>
                </a:lnTo>
                <a:lnTo>
                  <a:pt x="19" y="432"/>
                </a:lnTo>
                <a:lnTo>
                  <a:pt x="14" y="417"/>
                </a:lnTo>
                <a:lnTo>
                  <a:pt x="10" y="402"/>
                </a:lnTo>
                <a:lnTo>
                  <a:pt x="6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9"/>
                </a:lnTo>
                <a:lnTo>
                  <a:pt x="0" y="321"/>
                </a:lnTo>
                <a:lnTo>
                  <a:pt x="0" y="321"/>
                </a:lnTo>
                <a:lnTo>
                  <a:pt x="0" y="305"/>
                </a:lnTo>
                <a:lnTo>
                  <a:pt x="1" y="288"/>
                </a:lnTo>
                <a:lnTo>
                  <a:pt x="3" y="272"/>
                </a:lnTo>
                <a:lnTo>
                  <a:pt x="6" y="256"/>
                </a:lnTo>
                <a:lnTo>
                  <a:pt x="10" y="242"/>
                </a:lnTo>
                <a:lnTo>
                  <a:pt x="14" y="226"/>
                </a:lnTo>
                <a:lnTo>
                  <a:pt x="19" y="211"/>
                </a:lnTo>
                <a:lnTo>
                  <a:pt x="25" y="196"/>
                </a:lnTo>
                <a:lnTo>
                  <a:pt x="31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2" y="117"/>
                </a:lnTo>
                <a:lnTo>
                  <a:pt x="83" y="105"/>
                </a:lnTo>
                <a:lnTo>
                  <a:pt x="94" y="95"/>
                </a:lnTo>
                <a:lnTo>
                  <a:pt x="104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4" y="47"/>
                </a:lnTo>
                <a:lnTo>
                  <a:pt x="168" y="39"/>
                </a:lnTo>
                <a:lnTo>
                  <a:pt x="182" y="32"/>
                </a:lnTo>
                <a:lnTo>
                  <a:pt x="195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4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4"/>
                </a:lnTo>
                <a:lnTo>
                  <a:pt x="386" y="7"/>
                </a:lnTo>
                <a:lnTo>
                  <a:pt x="401" y="10"/>
                </a:lnTo>
                <a:lnTo>
                  <a:pt x="416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3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7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7" y="141"/>
                </a:lnTo>
                <a:lnTo>
                  <a:pt x="595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1" y="288"/>
                </a:lnTo>
                <a:lnTo>
                  <a:pt x="642" y="305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SubTitle_4"/>
          <p:cNvSpPr/>
          <p:nvPr>
            <p:custDataLst>
              <p:tags r:id="rId4"/>
            </p:custDataLst>
          </p:nvPr>
        </p:nvSpPr>
        <p:spPr bwMode="auto">
          <a:xfrm>
            <a:off x="8610600" y="3349625"/>
            <a:ext cx="1392238" cy="1393825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9 w 643"/>
              <a:gd name="T11" fmla="*/ 549 h 643"/>
              <a:gd name="T12" fmla="*/ 514 w 643"/>
              <a:gd name="T13" fmla="*/ 579 h 643"/>
              <a:gd name="T14" fmla="*/ 475 w 643"/>
              <a:gd name="T15" fmla="*/ 604 h 643"/>
              <a:gd name="T16" fmla="*/ 432 w 643"/>
              <a:gd name="T17" fmla="*/ 624 h 643"/>
              <a:gd name="T18" fmla="*/ 386 w 643"/>
              <a:gd name="T19" fmla="*/ 636 h 643"/>
              <a:gd name="T20" fmla="*/ 338 w 643"/>
              <a:gd name="T21" fmla="*/ 643 h 643"/>
              <a:gd name="T22" fmla="*/ 305 w 643"/>
              <a:gd name="T23" fmla="*/ 643 h 643"/>
              <a:gd name="T24" fmla="*/ 256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19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19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6 w 643"/>
              <a:gd name="T63" fmla="*/ 7 h 643"/>
              <a:gd name="T64" fmla="*/ 305 w 643"/>
              <a:gd name="T65" fmla="*/ 0 h 643"/>
              <a:gd name="T66" fmla="*/ 338 w 643"/>
              <a:gd name="T67" fmla="*/ 0 h 643"/>
              <a:gd name="T68" fmla="*/ 386 w 643"/>
              <a:gd name="T69" fmla="*/ 7 h 643"/>
              <a:gd name="T70" fmla="*/ 432 w 643"/>
              <a:gd name="T71" fmla="*/ 20 h 643"/>
              <a:gd name="T72" fmla="*/ 475 w 643"/>
              <a:gd name="T73" fmla="*/ 39 h 643"/>
              <a:gd name="T74" fmla="*/ 514 w 643"/>
              <a:gd name="T75" fmla="*/ 64 h 643"/>
              <a:gd name="T76" fmla="*/ 549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2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59" y="538"/>
                </a:lnTo>
                <a:lnTo>
                  <a:pt x="549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1" y="588"/>
                </a:lnTo>
                <a:lnTo>
                  <a:pt x="488" y="596"/>
                </a:lnTo>
                <a:lnTo>
                  <a:pt x="475" y="604"/>
                </a:lnTo>
                <a:lnTo>
                  <a:pt x="460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6" y="636"/>
                </a:lnTo>
                <a:lnTo>
                  <a:pt x="370" y="640"/>
                </a:lnTo>
                <a:lnTo>
                  <a:pt x="354" y="642"/>
                </a:lnTo>
                <a:lnTo>
                  <a:pt x="338" y="643"/>
                </a:lnTo>
                <a:lnTo>
                  <a:pt x="321" y="643"/>
                </a:lnTo>
                <a:lnTo>
                  <a:pt x="321" y="643"/>
                </a:lnTo>
                <a:lnTo>
                  <a:pt x="305" y="643"/>
                </a:lnTo>
                <a:lnTo>
                  <a:pt x="288" y="642"/>
                </a:lnTo>
                <a:lnTo>
                  <a:pt x="272" y="640"/>
                </a:lnTo>
                <a:lnTo>
                  <a:pt x="256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2" y="611"/>
                </a:lnTo>
                <a:lnTo>
                  <a:pt x="169" y="604"/>
                </a:lnTo>
                <a:lnTo>
                  <a:pt x="155" y="596"/>
                </a:lnTo>
                <a:lnTo>
                  <a:pt x="141" y="588"/>
                </a:lnTo>
                <a:lnTo>
                  <a:pt x="129" y="579"/>
                </a:lnTo>
                <a:lnTo>
                  <a:pt x="117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3"/>
                </a:lnTo>
                <a:lnTo>
                  <a:pt x="7" y="387"/>
                </a:lnTo>
                <a:lnTo>
                  <a:pt x="4" y="371"/>
                </a:lnTo>
                <a:lnTo>
                  <a:pt x="2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2" y="289"/>
                </a:lnTo>
                <a:lnTo>
                  <a:pt x="4" y="273"/>
                </a:lnTo>
                <a:lnTo>
                  <a:pt x="7" y="257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7" y="73"/>
                </a:lnTo>
                <a:lnTo>
                  <a:pt x="129" y="64"/>
                </a:lnTo>
                <a:lnTo>
                  <a:pt x="141" y="55"/>
                </a:lnTo>
                <a:lnTo>
                  <a:pt x="155" y="47"/>
                </a:lnTo>
                <a:lnTo>
                  <a:pt x="169" y="39"/>
                </a:lnTo>
                <a:lnTo>
                  <a:pt x="182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6" y="7"/>
                </a:lnTo>
                <a:lnTo>
                  <a:pt x="272" y="4"/>
                </a:lnTo>
                <a:lnTo>
                  <a:pt x="288" y="2"/>
                </a:lnTo>
                <a:lnTo>
                  <a:pt x="305" y="0"/>
                </a:lnTo>
                <a:lnTo>
                  <a:pt x="321" y="0"/>
                </a:lnTo>
                <a:lnTo>
                  <a:pt x="321" y="0"/>
                </a:lnTo>
                <a:lnTo>
                  <a:pt x="338" y="0"/>
                </a:lnTo>
                <a:lnTo>
                  <a:pt x="354" y="2"/>
                </a:lnTo>
                <a:lnTo>
                  <a:pt x="370" y="4"/>
                </a:lnTo>
                <a:lnTo>
                  <a:pt x="386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0" y="32"/>
                </a:lnTo>
                <a:lnTo>
                  <a:pt x="475" y="39"/>
                </a:lnTo>
                <a:lnTo>
                  <a:pt x="488" y="47"/>
                </a:lnTo>
                <a:lnTo>
                  <a:pt x="501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9" y="95"/>
                </a:lnTo>
                <a:lnTo>
                  <a:pt x="559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2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SubTitle_3"/>
          <p:cNvSpPr/>
          <p:nvPr>
            <p:custDataLst>
              <p:tags r:id="rId5"/>
            </p:custDataLst>
          </p:nvPr>
        </p:nvSpPr>
        <p:spPr bwMode="auto">
          <a:xfrm>
            <a:off x="6465888" y="3573463"/>
            <a:ext cx="1393825" cy="1392237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8 w 643"/>
              <a:gd name="T11" fmla="*/ 549 h 643"/>
              <a:gd name="T12" fmla="*/ 514 w 643"/>
              <a:gd name="T13" fmla="*/ 579 h 643"/>
              <a:gd name="T14" fmla="*/ 474 w 643"/>
              <a:gd name="T15" fmla="*/ 604 h 643"/>
              <a:gd name="T16" fmla="*/ 432 w 643"/>
              <a:gd name="T17" fmla="*/ 624 h 643"/>
              <a:gd name="T18" fmla="*/ 387 w 643"/>
              <a:gd name="T19" fmla="*/ 636 h 643"/>
              <a:gd name="T20" fmla="*/ 339 w 643"/>
              <a:gd name="T21" fmla="*/ 643 h 643"/>
              <a:gd name="T22" fmla="*/ 306 w 643"/>
              <a:gd name="T23" fmla="*/ 643 h 643"/>
              <a:gd name="T24" fmla="*/ 257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20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20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7 w 643"/>
              <a:gd name="T63" fmla="*/ 7 h 643"/>
              <a:gd name="T64" fmla="*/ 306 w 643"/>
              <a:gd name="T65" fmla="*/ 0 h 643"/>
              <a:gd name="T66" fmla="*/ 339 w 643"/>
              <a:gd name="T67" fmla="*/ 0 h 643"/>
              <a:gd name="T68" fmla="*/ 387 w 643"/>
              <a:gd name="T69" fmla="*/ 7 h 643"/>
              <a:gd name="T70" fmla="*/ 432 w 643"/>
              <a:gd name="T71" fmla="*/ 20 h 643"/>
              <a:gd name="T72" fmla="*/ 474 w 643"/>
              <a:gd name="T73" fmla="*/ 39 h 643"/>
              <a:gd name="T74" fmla="*/ 514 w 643"/>
              <a:gd name="T75" fmla="*/ 64 h 643"/>
              <a:gd name="T76" fmla="*/ 548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3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60" y="538"/>
                </a:lnTo>
                <a:lnTo>
                  <a:pt x="548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2" y="588"/>
                </a:lnTo>
                <a:lnTo>
                  <a:pt x="488" y="596"/>
                </a:lnTo>
                <a:lnTo>
                  <a:pt x="474" y="604"/>
                </a:lnTo>
                <a:lnTo>
                  <a:pt x="461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7" y="636"/>
                </a:lnTo>
                <a:lnTo>
                  <a:pt x="371" y="640"/>
                </a:lnTo>
                <a:lnTo>
                  <a:pt x="355" y="642"/>
                </a:lnTo>
                <a:lnTo>
                  <a:pt x="339" y="643"/>
                </a:lnTo>
                <a:lnTo>
                  <a:pt x="322" y="643"/>
                </a:lnTo>
                <a:lnTo>
                  <a:pt x="322" y="643"/>
                </a:lnTo>
                <a:lnTo>
                  <a:pt x="306" y="643"/>
                </a:lnTo>
                <a:lnTo>
                  <a:pt x="289" y="642"/>
                </a:lnTo>
                <a:lnTo>
                  <a:pt x="273" y="640"/>
                </a:lnTo>
                <a:lnTo>
                  <a:pt x="257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3" y="611"/>
                </a:lnTo>
                <a:lnTo>
                  <a:pt x="169" y="604"/>
                </a:lnTo>
                <a:lnTo>
                  <a:pt x="155" y="596"/>
                </a:lnTo>
                <a:lnTo>
                  <a:pt x="142" y="588"/>
                </a:lnTo>
                <a:lnTo>
                  <a:pt x="129" y="579"/>
                </a:lnTo>
                <a:lnTo>
                  <a:pt x="118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20" y="432"/>
                </a:lnTo>
                <a:lnTo>
                  <a:pt x="15" y="417"/>
                </a:lnTo>
                <a:lnTo>
                  <a:pt x="11" y="403"/>
                </a:lnTo>
                <a:lnTo>
                  <a:pt x="7" y="387"/>
                </a:lnTo>
                <a:lnTo>
                  <a:pt x="4" y="371"/>
                </a:lnTo>
                <a:lnTo>
                  <a:pt x="1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1" y="289"/>
                </a:lnTo>
                <a:lnTo>
                  <a:pt x="4" y="273"/>
                </a:lnTo>
                <a:lnTo>
                  <a:pt x="7" y="257"/>
                </a:lnTo>
                <a:lnTo>
                  <a:pt x="11" y="242"/>
                </a:lnTo>
                <a:lnTo>
                  <a:pt x="15" y="226"/>
                </a:lnTo>
                <a:lnTo>
                  <a:pt x="20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8" y="73"/>
                </a:lnTo>
                <a:lnTo>
                  <a:pt x="129" y="64"/>
                </a:lnTo>
                <a:lnTo>
                  <a:pt x="142" y="55"/>
                </a:lnTo>
                <a:lnTo>
                  <a:pt x="155" y="47"/>
                </a:lnTo>
                <a:lnTo>
                  <a:pt x="169" y="39"/>
                </a:lnTo>
                <a:lnTo>
                  <a:pt x="183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7" y="7"/>
                </a:lnTo>
                <a:lnTo>
                  <a:pt x="273" y="4"/>
                </a:lnTo>
                <a:lnTo>
                  <a:pt x="289" y="2"/>
                </a:lnTo>
                <a:lnTo>
                  <a:pt x="306" y="0"/>
                </a:lnTo>
                <a:lnTo>
                  <a:pt x="322" y="0"/>
                </a:lnTo>
                <a:lnTo>
                  <a:pt x="322" y="0"/>
                </a:lnTo>
                <a:lnTo>
                  <a:pt x="339" y="0"/>
                </a:lnTo>
                <a:lnTo>
                  <a:pt x="355" y="2"/>
                </a:lnTo>
                <a:lnTo>
                  <a:pt x="371" y="4"/>
                </a:lnTo>
                <a:lnTo>
                  <a:pt x="387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1" y="32"/>
                </a:lnTo>
                <a:lnTo>
                  <a:pt x="474" y="39"/>
                </a:lnTo>
                <a:lnTo>
                  <a:pt x="488" y="47"/>
                </a:lnTo>
                <a:lnTo>
                  <a:pt x="502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8" y="95"/>
                </a:lnTo>
                <a:lnTo>
                  <a:pt x="560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3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SubTitle_1"/>
          <p:cNvSpPr txBox="1">
            <a:spLocks noChangeArrowheads="1"/>
          </p:cNvSpPr>
          <p:nvPr/>
        </p:nvSpPr>
        <p:spPr bwMode="auto">
          <a:xfrm>
            <a:off x="2155825" y="1998663"/>
            <a:ext cx="1550988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MH_SubTitle_1"/>
          <p:cNvSpPr txBox="1">
            <a:spLocks noChangeArrowheads="1"/>
          </p:cNvSpPr>
          <p:nvPr/>
        </p:nvSpPr>
        <p:spPr bwMode="auto">
          <a:xfrm>
            <a:off x="4278313" y="2176463"/>
            <a:ext cx="15494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MH_SubTitle_1"/>
          <p:cNvSpPr txBox="1">
            <a:spLocks noChangeArrowheads="1"/>
          </p:cNvSpPr>
          <p:nvPr/>
        </p:nvSpPr>
        <p:spPr bwMode="auto">
          <a:xfrm>
            <a:off x="6392863" y="2190750"/>
            <a:ext cx="15509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MH_SubTitle_1"/>
          <p:cNvSpPr txBox="1">
            <a:spLocks noChangeArrowheads="1"/>
          </p:cNvSpPr>
          <p:nvPr/>
        </p:nvSpPr>
        <p:spPr bwMode="auto">
          <a:xfrm>
            <a:off x="8426450" y="2071688"/>
            <a:ext cx="155098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市场分析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868482" y="182477"/>
            <a:ext cx="235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MARKET ANALYSIS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MH_Other_1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4641850" y="2001838"/>
            <a:ext cx="1658938" cy="1344612"/>
          </a:xfrm>
          <a:custGeom>
            <a:avLst/>
            <a:gdLst>
              <a:gd name="T0" fmla="*/ 1165 w 1381"/>
              <a:gd name="T1" fmla="*/ 639 h 1119"/>
              <a:gd name="T2" fmla="*/ 1112 w 1381"/>
              <a:gd name="T3" fmla="*/ 646 h 1119"/>
              <a:gd name="T4" fmla="*/ 1062 w 1381"/>
              <a:gd name="T5" fmla="*/ 658 h 1119"/>
              <a:gd name="T6" fmla="*/ 1038 w 1381"/>
              <a:gd name="T7" fmla="*/ 665 h 1119"/>
              <a:gd name="T8" fmla="*/ 1002 w 1381"/>
              <a:gd name="T9" fmla="*/ 677 h 1119"/>
              <a:gd name="T10" fmla="*/ 966 w 1381"/>
              <a:gd name="T11" fmla="*/ 692 h 1119"/>
              <a:gd name="T12" fmla="*/ 921 w 1381"/>
              <a:gd name="T13" fmla="*/ 714 h 1119"/>
              <a:gd name="T14" fmla="*/ 879 w 1381"/>
              <a:gd name="T15" fmla="*/ 741 h 1119"/>
              <a:gd name="T16" fmla="*/ 838 w 1381"/>
              <a:gd name="T17" fmla="*/ 770 h 1119"/>
              <a:gd name="T18" fmla="*/ 799 w 1381"/>
              <a:gd name="T19" fmla="*/ 801 h 1119"/>
              <a:gd name="T20" fmla="*/ 781 w 1381"/>
              <a:gd name="T21" fmla="*/ 818 h 1119"/>
              <a:gd name="T22" fmla="*/ 747 w 1381"/>
              <a:gd name="T23" fmla="*/ 854 h 1119"/>
              <a:gd name="T24" fmla="*/ 716 w 1381"/>
              <a:gd name="T25" fmla="*/ 894 h 1119"/>
              <a:gd name="T26" fmla="*/ 701 w 1381"/>
              <a:gd name="T27" fmla="*/ 914 h 1119"/>
              <a:gd name="T28" fmla="*/ 674 w 1381"/>
              <a:gd name="T29" fmla="*/ 956 h 1119"/>
              <a:gd name="T30" fmla="*/ 656 w 1381"/>
              <a:gd name="T31" fmla="*/ 989 h 1119"/>
              <a:gd name="T32" fmla="*/ 640 w 1381"/>
              <a:gd name="T33" fmla="*/ 1023 h 1119"/>
              <a:gd name="T34" fmla="*/ 621 w 1381"/>
              <a:gd name="T35" fmla="*/ 1071 h 1119"/>
              <a:gd name="T36" fmla="*/ 610 w 1381"/>
              <a:gd name="T37" fmla="*/ 1107 h 1119"/>
              <a:gd name="T38" fmla="*/ 383 w 1381"/>
              <a:gd name="T39" fmla="*/ 833 h 1119"/>
              <a:gd name="T40" fmla="*/ 7 w 1381"/>
              <a:gd name="T41" fmla="*/ 899 h 1119"/>
              <a:gd name="T42" fmla="*/ 23 w 1381"/>
              <a:gd name="T43" fmla="*/ 850 h 1119"/>
              <a:gd name="T44" fmla="*/ 42 w 1381"/>
              <a:gd name="T45" fmla="*/ 804 h 1119"/>
              <a:gd name="T46" fmla="*/ 61 w 1381"/>
              <a:gd name="T47" fmla="*/ 758 h 1119"/>
              <a:gd name="T48" fmla="*/ 83 w 1381"/>
              <a:gd name="T49" fmla="*/ 712 h 1119"/>
              <a:gd name="T50" fmla="*/ 105 w 1381"/>
              <a:gd name="T51" fmla="*/ 668 h 1119"/>
              <a:gd name="T52" fmla="*/ 130 w 1381"/>
              <a:gd name="T53" fmla="*/ 625 h 1119"/>
              <a:gd name="T54" fmla="*/ 156 w 1381"/>
              <a:gd name="T55" fmla="*/ 583 h 1119"/>
              <a:gd name="T56" fmla="*/ 184 w 1381"/>
              <a:gd name="T57" fmla="*/ 541 h 1119"/>
              <a:gd name="T58" fmla="*/ 214 w 1381"/>
              <a:gd name="T59" fmla="*/ 502 h 1119"/>
              <a:gd name="T60" fmla="*/ 245 w 1381"/>
              <a:gd name="T61" fmla="*/ 463 h 1119"/>
              <a:gd name="T62" fmla="*/ 277 w 1381"/>
              <a:gd name="T63" fmla="*/ 426 h 1119"/>
              <a:gd name="T64" fmla="*/ 310 w 1381"/>
              <a:gd name="T65" fmla="*/ 389 h 1119"/>
              <a:gd name="T66" fmla="*/ 345 w 1381"/>
              <a:gd name="T67" fmla="*/ 354 h 1119"/>
              <a:gd name="T68" fmla="*/ 382 w 1381"/>
              <a:gd name="T69" fmla="*/ 321 h 1119"/>
              <a:gd name="T70" fmla="*/ 439 w 1381"/>
              <a:gd name="T71" fmla="*/ 274 h 1119"/>
              <a:gd name="T72" fmla="*/ 478 w 1381"/>
              <a:gd name="T73" fmla="*/ 244 h 1119"/>
              <a:gd name="T74" fmla="*/ 519 w 1381"/>
              <a:gd name="T75" fmla="*/ 215 h 1119"/>
              <a:gd name="T76" fmla="*/ 561 w 1381"/>
              <a:gd name="T77" fmla="*/ 188 h 1119"/>
              <a:gd name="T78" fmla="*/ 603 w 1381"/>
              <a:gd name="T79" fmla="*/ 163 h 1119"/>
              <a:gd name="T80" fmla="*/ 647 w 1381"/>
              <a:gd name="T81" fmla="*/ 140 h 1119"/>
              <a:gd name="T82" fmla="*/ 693 w 1381"/>
              <a:gd name="T83" fmla="*/ 118 h 1119"/>
              <a:gd name="T84" fmla="*/ 738 w 1381"/>
              <a:gd name="T85" fmla="*/ 98 h 1119"/>
              <a:gd name="T86" fmla="*/ 785 w 1381"/>
              <a:gd name="T87" fmla="*/ 79 h 1119"/>
              <a:gd name="T88" fmla="*/ 833 w 1381"/>
              <a:gd name="T89" fmla="*/ 62 h 1119"/>
              <a:gd name="T90" fmla="*/ 882 w 1381"/>
              <a:gd name="T91" fmla="*/ 47 h 1119"/>
              <a:gd name="T92" fmla="*/ 931 w 1381"/>
              <a:gd name="T93" fmla="*/ 35 h 1119"/>
              <a:gd name="T94" fmla="*/ 980 w 1381"/>
              <a:gd name="T95" fmla="*/ 24 h 1119"/>
              <a:gd name="T96" fmla="*/ 1032 w 1381"/>
              <a:gd name="T97" fmla="*/ 15 h 1119"/>
              <a:gd name="T98" fmla="*/ 1083 w 1381"/>
              <a:gd name="T99" fmla="*/ 8 h 1119"/>
              <a:gd name="T100" fmla="*/ 1135 w 1381"/>
              <a:gd name="T101" fmla="*/ 3 h 1119"/>
              <a:gd name="T102" fmla="*/ 1188 w 1381"/>
              <a:gd name="T103" fmla="*/ 0 h 1119"/>
              <a:gd name="T104" fmla="*/ 1190 w 1381"/>
              <a:gd name="T105" fmla="*/ 637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81" h="1119">
                <a:moveTo>
                  <a:pt x="1191" y="637"/>
                </a:moveTo>
                <a:lnTo>
                  <a:pt x="1165" y="639"/>
                </a:lnTo>
                <a:lnTo>
                  <a:pt x="1138" y="642"/>
                </a:lnTo>
                <a:lnTo>
                  <a:pt x="1112" y="646"/>
                </a:lnTo>
                <a:lnTo>
                  <a:pt x="1087" y="652"/>
                </a:lnTo>
                <a:lnTo>
                  <a:pt x="1062" y="658"/>
                </a:lnTo>
                <a:lnTo>
                  <a:pt x="1050" y="661"/>
                </a:lnTo>
                <a:lnTo>
                  <a:pt x="1038" y="665"/>
                </a:lnTo>
                <a:lnTo>
                  <a:pt x="1014" y="673"/>
                </a:lnTo>
                <a:lnTo>
                  <a:pt x="1002" y="677"/>
                </a:lnTo>
                <a:lnTo>
                  <a:pt x="989" y="682"/>
                </a:lnTo>
                <a:lnTo>
                  <a:pt x="966" y="692"/>
                </a:lnTo>
                <a:lnTo>
                  <a:pt x="943" y="703"/>
                </a:lnTo>
                <a:lnTo>
                  <a:pt x="921" y="714"/>
                </a:lnTo>
                <a:lnTo>
                  <a:pt x="900" y="728"/>
                </a:lnTo>
                <a:lnTo>
                  <a:pt x="879" y="741"/>
                </a:lnTo>
                <a:lnTo>
                  <a:pt x="858" y="755"/>
                </a:lnTo>
                <a:lnTo>
                  <a:pt x="838" y="770"/>
                </a:lnTo>
                <a:lnTo>
                  <a:pt x="818" y="785"/>
                </a:lnTo>
                <a:lnTo>
                  <a:pt x="799" y="801"/>
                </a:lnTo>
                <a:lnTo>
                  <a:pt x="790" y="810"/>
                </a:lnTo>
                <a:lnTo>
                  <a:pt x="781" y="818"/>
                </a:lnTo>
                <a:lnTo>
                  <a:pt x="764" y="836"/>
                </a:lnTo>
                <a:lnTo>
                  <a:pt x="747" y="854"/>
                </a:lnTo>
                <a:lnTo>
                  <a:pt x="731" y="873"/>
                </a:lnTo>
                <a:lnTo>
                  <a:pt x="716" y="894"/>
                </a:lnTo>
                <a:lnTo>
                  <a:pt x="708" y="904"/>
                </a:lnTo>
                <a:lnTo>
                  <a:pt x="701" y="914"/>
                </a:lnTo>
                <a:lnTo>
                  <a:pt x="687" y="934"/>
                </a:lnTo>
                <a:lnTo>
                  <a:pt x="674" y="956"/>
                </a:lnTo>
                <a:lnTo>
                  <a:pt x="661" y="978"/>
                </a:lnTo>
                <a:lnTo>
                  <a:pt x="656" y="989"/>
                </a:lnTo>
                <a:lnTo>
                  <a:pt x="650" y="1000"/>
                </a:lnTo>
                <a:lnTo>
                  <a:pt x="640" y="1023"/>
                </a:lnTo>
                <a:lnTo>
                  <a:pt x="630" y="1047"/>
                </a:lnTo>
                <a:lnTo>
                  <a:pt x="621" y="1071"/>
                </a:lnTo>
                <a:lnTo>
                  <a:pt x="614" y="1095"/>
                </a:lnTo>
                <a:lnTo>
                  <a:pt x="610" y="1107"/>
                </a:lnTo>
                <a:lnTo>
                  <a:pt x="607" y="1119"/>
                </a:lnTo>
                <a:lnTo>
                  <a:pt x="383" y="833"/>
                </a:lnTo>
                <a:lnTo>
                  <a:pt x="0" y="923"/>
                </a:lnTo>
                <a:lnTo>
                  <a:pt x="7" y="899"/>
                </a:lnTo>
                <a:lnTo>
                  <a:pt x="15" y="874"/>
                </a:lnTo>
                <a:lnTo>
                  <a:pt x="23" y="850"/>
                </a:lnTo>
                <a:lnTo>
                  <a:pt x="33" y="827"/>
                </a:lnTo>
                <a:lnTo>
                  <a:pt x="42" y="804"/>
                </a:lnTo>
                <a:lnTo>
                  <a:pt x="51" y="781"/>
                </a:lnTo>
                <a:lnTo>
                  <a:pt x="61" y="758"/>
                </a:lnTo>
                <a:lnTo>
                  <a:pt x="72" y="735"/>
                </a:lnTo>
                <a:lnTo>
                  <a:pt x="83" y="712"/>
                </a:lnTo>
                <a:lnTo>
                  <a:pt x="94" y="690"/>
                </a:lnTo>
                <a:lnTo>
                  <a:pt x="105" y="668"/>
                </a:lnTo>
                <a:lnTo>
                  <a:pt x="117" y="646"/>
                </a:lnTo>
                <a:lnTo>
                  <a:pt x="130" y="625"/>
                </a:lnTo>
                <a:lnTo>
                  <a:pt x="143" y="604"/>
                </a:lnTo>
                <a:lnTo>
                  <a:pt x="156" y="583"/>
                </a:lnTo>
                <a:lnTo>
                  <a:pt x="170" y="562"/>
                </a:lnTo>
                <a:lnTo>
                  <a:pt x="184" y="541"/>
                </a:lnTo>
                <a:lnTo>
                  <a:pt x="199" y="521"/>
                </a:lnTo>
                <a:lnTo>
                  <a:pt x="214" y="502"/>
                </a:lnTo>
                <a:lnTo>
                  <a:pt x="229" y="482"/>
                </a:lnTo>
                <a:lnTo>
                  <a:pt x="245" y="463"/>
                </a:lnTo>
                <a:lnTo>
                  <a:pt x="260" y="444"/>
                </a:lnTo>
                <a:lnTo>
                  <a:pt x="277" y="426"/>
                </a:lnTo>
                <a:lnTo>
                  <a:pt x="293" y="408"/>
                </a:lnTo>
                <a:lnTo>
                  <a:pt x="310" y="389"/>
                </a:lnTo>
                <a:lnTo>
                  <a:pt x="327" y="371"/>
                </a:lnTo>
                <a:lnTo>
                  <a:pt x="345" y="354"/>
                </a:lnTo>
                <a:lnTo>
                  <a:pt x="364" y="337"/>
                </a:lnTo>
                <a:lnTo>
                  <a:pt x="382" y="321"/>
                </a:lnTo>
                <a:lnTo>
                  <a:pt x="401" y="305"/>
                </a:lnTo>
                <a:lnTo>
                  <a:pt x="439" y="274"/>
                </a:lnTo>
                <a:lnTo>
                  <a:pt x="458" y="259"/>
                </a:lnTo>
                <a:lnTo>
                  <a:pt x="478" y="244"/>
                </a:lnTo>
                <a:lnTo>
                  <a:pt x="498" y="229"/>
                </a:lnTo>
                <a:lnTo>
                  <a:pt x="519" y="215"/>
                </a:lnTo>
                <a:lnTo>
                  <a:pt x="540" y="201"/>
                </a:lnTo>
                <a:lnTo>
                  <a:pt x="561" y="188"/>
                </a:lnTo>
                <a:lnTo>
                  <a:pt x="582" y="175"/>
                </a:lnTo>
                <a:lnTo>
                  <a:pt x="603" y="163"/>
                </a:lnTo>
                <a:lnTo>
                  <a:pt x="625" y="151"/>
                </a:lnTo>
                <a:lnTo>
                  <a:pt x="647" y="140"/>
                </a:lnTo>
                <a:lnTo>
                  <a:pt x="669" y="129"/>
                </a:lnTo>
                <a:lnTo>
                  <a:pt x="693" y="118"/>
                </a:lnTo>
                <a:lnTo>
                  <a:pt x="715" y="108"/>
                </a:lnTo>
                <a:lnTo>
                  <a:pt x="738" y="98"/>
                </a:lnTo>
                <a:lnTo>
                  <a:pt x="762" y="88"/>
                </a:lnTo>
                <a:lnTo>
                  <a:pt x="785" y="79"/>
                </a:lnTo>
                <a:lnTo>
                  <a:pt x="808" y="70"/>
                </a:lnTo>
                <a:lnTo>
                  <a:pt x="833" y="62"/>
                </a:lnTo>
                <a:lnTo>
                  <a:pt x="857" y="54"/>
                </a:lnTo>
                <a:lnTo>
                  <a:pt x="882" y="47"/>
                </a:lnTo>
                <a:lnTo>
                  <a:pt x="906" y="41"/>
                </a:lnTo>
                <a:lnTo>
                  <a:pt x="931" y="35"/>
                </a:lnTo>
                <a:lnTo>
                  <a:pt x="955" y="29"/>
                </a:lnTo>
                <a:lnTo>
                  <a:pt x="980" y="24"/>
                </a:lnTo>
                <a:lnTo>
                  <a:pt x="1006" y="19"/>
                </a:lnTo>
                <a:lnTo>
                  <a:pt x="1032" y="15"/>
                </a:lnTo>
                <a:lnTo>
                  <a:pt x="1057" y="11"/>
                </a:lnTo>
                <a:lnTo>
                  <a:pt x="1083" y="8"/>
                </a:lnTo>
                <a:lnTo>
                  <a:pt x="1109" y="5"/>
                </a:lnTo>
                <a:lnTo>
                  <a:pt x="1135" y="3"/>
                </a:lnTo>
                <a:lnTo>
                  <a:pt x="1162" y="1"/>
                </a:lnTo>
                <a:lnTo>
                  <a:pt x="1188" y="0"/>
                </a:lnTo>
                <a:lnTo>
                  <a:pt x="1381" y="334"/>
                </a:lnTo>
                <a:lnTo>
                  <a:pt x="1190" y="637"/>
                </a:lnTo>
                <a:lnTo>
                  <a:pt x="1191" y="637"/>
                </a:lnTo>
                <a:close/>
              </a:path>
            </a:pathLst>
          </a:custGeom>
          <a:solidFill>
            <a:schemeClr val="accent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MH_Other_2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6148388" y="2001838"/>
            <a:ext cx="1428750" cy="1389062"/>
          </a:xfrm>
          <a:custGeom>
            <a:avLst/>
            <a:gdLst>
              <a:gd name="T0" fmla="*/ 25 w 1190"/>
              <a:gd name="T1" fmla="*/ 637 h 1155"/>
              <a:gd name="T2" fmla="*/ 49 w 1190"/>
              <a:gd name="T3" fmla="*/ 639 h 1155"/>
              <a:gd name="T4" fmla="*/ 98 w 1190"/>
              <a:gd name="T5" fmla="*/ 647 h 1155"/>
              <a:gd name="T6" fmla="*/ 121 w 1190"/>
              <a:gd name="T7" fmla="*/ 652 h 1155"/>
              <a:gd name="T8" fmla="*/ 167 w 1190"/>
              <a:gd name="T9" fmla="*/ 664 h 1155"/>
              <a:gd name="T10" fmla="*/ 201 w 1190"/>
              <a:gd name="T11" fmla="*/ 675 h 1155"/>
              <a:gd name="T12" fmla="*/ 235 w 1190"/>
              <a:gd name="T13" fmla="*/ 688 h 1155"/>
              <a:gd name="T14" fmla="*/ 256 w 1190"/>
              <a:gd name="T15" fmla="*/ 698 h 1155"/>
              <a:gd name="T16" fmla="*/ 277 w 1190"/>
              <a:gd name="T17" fmla="*/ 708 h 1155"/>
              <a:gd name="T18" fmla="*/ 297 w 1190"/>
              <a:gd name="T19" fmla="*/ 721 h 1155"/>
              <a:gd name="T20" fmla="*/ 317 w 1190"/>
              <a:gd name="T21" fmla="*/ 733 h 1155"/>
              <a:gd name="T22" fmla="*/ 356 w 1190"/>
              <a:gd name="T23" fmla="*/ 758 h 1155"/>
              <a:gd name="T24" fmla="*/ 393 w 1190"/>
              <a:gd name="T25" fmla="*/ 787 h 1155"/>
              <a:gd name="T26" fmla="*/ 427 w 1190"/>
              <a:gd name="T27" fmla="*/ 818 h 1155"/>
              <a:gd name="T28" fmla="*/ 443 w 1190"/>
              <a:gd name="T29" fmla="*/ 834 h 1155"/>
              <a:gd name="T30" fmla="*/ 467 w 1190"/>
              <a:gd name="T31" fmla="*/ 860 h 1155"/>
              <a:gd name="T32" fmla="*/ 489 w 1190"/>
              <a:gd name="T33" fmla="*/ 888 h 1155"/>
              <a:gd name="T34" fmla="*/ 515 w 1190"/>
              <a:gd name="T35" fmla="*/ 926 h 1155"/>
              <a:gd name="T36" fmla="*/ 541 w 1190"/>
              <a:gd name="T37" fmla="*/ 965 h 1155"/>
              <a:gd name="T38" fmla="*/ 562 w 1190"/>
              <a:gd name="T39" fmla="*/ 1007 h 1155"/>
              <a:gd name="T40" fmla="*/ 580 w 1190"/>
              <a:gd name="T41" fmla="*/ 1051 h 1155"/>
              <a:gd name="T42" fmla="*/ 1190 w 1190"/>
              <a:gd name="T43" fmla="*/ 865 h 1155"/>
              <a:gd name="T44" fmla="*/ 1173 w 1190"/>
              <a:gd name="T45" fmla="*/ 819 h 1155"/>
              <a:gd name="T46" fmla="*/ 1154 w 1190"/>
              <a:gd name="T47" fmla="*/ 774 h 1155"/>
              <a:gd name="T48" fmla="*/ 1134 w 1190"/>
              <a:gd name="T49" fmla="*/ 730 h 1155"/>
              <a:gd name="T50" fmla="*/ 1112 w 1190"/>
              <a:gd name="T51" fmla="*/ 685 h 1155"/>
              <a:gd name="T52" fmla="*/ 1089 w 1190"/>
              <a:gd name="T53" fmla="*/ 643 h 1155"/>
              <a:gd name="T54" fmla="*/ 1064 w 1190"/>
              <a:gd name="T55" fmla="*/ 602 h 1155"/>
              <a:gd name="T56" fmla="*/ 1038 w 1190"/>
              <a:gd name="T57" fmla="*/ 561 h 1155"/>
              <a:gd name="T58" fmla="*/ 1009 w 1190"/>
              <a:gd name="T59" fmla="*/ 521 h 1155"/>
              <a:gd name="T60" fmla="*/ 980 w 1190"/>
              <a:gd name="T61" fmla="*/ 483 h 1155"/>
              <a:gd name="T62" fmla="*/ 934 w 1190"/>
              <a:gd name="T63" fmla="*/ 428 h 1155"/>
              <a:gd name="T64" fmla="*/ 901 w 1190"/>
              <a:gd name="T65" fmla="*/ 392 h 1155"/>
              <a:gd name="T66" fmla="*/ 868 w 1190"/>
              <a:gd name="T67" fmla="*/ 358 h 1155"/>
              <a:gd name="T68" fmla="*/ 831 w 1190"/>
              <a:gd name="T69" fmla="*/ 326 h 1155"/>
              <a:gd name="T70" fmla="*/ 795 w 1190"/>
              <a:gd name="T71" fmla="*/ 294 h 1155"/>
              <a:gd name="T72" fmla="*/ 758 w 1190"/>
              <a:gd name="T73" fmla="*/ 264 h 1155"/>
              <a:gd name="T74" fmla="*/ 719 w 1190"/>
              <a:gd name="T75" fmla="*/ 235 h 1155"/>
              <a:gd name="T76" fmla="*/ 678 w 1190"/>
              <a:gd name="T77" fmla="*/ 208 h 1155"/>
              <a:gd name="T78" fmla="*/ 638 w 1190"/>
              <a:gd name="T79" fmla="*/ 182 h 1155"/>
              <a:gd name="T80" fmla="*/ 596 w 1190"/>
              <a:gd name="T81" fmla="*/ 158 h 1155"/>
              <a:gd name="T82" fmla="*/ 553 w 1190"/>
              <a:gd name="T83" fmla="*/ 136 h 1155"/>
              <a:gd name="T84" fmla="*/ 508 w 1190"/>
              <a:gd name="T85" fmla="*/ 115 h 1155"/>
              <a:gd name="T86" fmla="*/ 464 w 1190"/>
              <a:gd name="T87" fmla="*/ 96 h 1155"/>
              <a:gd name="T88" fmla="*/ 418 w 1190"/>
              <a:gd name="T89" fmla="*/ 77 h 1155"/>
              <a:gd name="T90" fmla="*/ 371 w 1190"/>
              <a:gd name="T91" fmla="*/ 61 h 1155"/>
              <a:gd name="T92" fmla="*/ 324 w 1190"/>
              <a:gd name="T93" fmla="*/ 47 h 1155"/>
              <a:gd name="T94" fmla="*/ 276 w 1190"/>
              <a:gd name="T95" fmla="*/ 34 h 1155"/>
              <a:gd name="T96" fmla="*/ 202 w 1190"/>
              <a:gd name="T97" fmla="*/ 19 h 1155"/>
              <a:gd name="T98" fmla="*/ 153 w 1190"/>
              <a:gd name="T99" fmla="*/ 12 h 1155"/>
              <a:gd name="T100" fmla="*/ 102 w 1190"/>
              <a:gd name="T101" fmla="*/ 6 h 1155"/>
              <a:gd name="T102" fmla="*/ 51 w 1190"/>
              <a:gd name="T103" fmla="*/ 2 h 1155"/>
              <a:gd name="T104" fmla="*/ 0 w 1190"/>
              <a:gd name="T105" fmla="*/ 0 h 1155"/>
              <a:gd name="T106" fmla="*/ 0 w 1190"/>
              <a:gd name="T107" fmla="*/ 63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90" h="1155">
                <a:moveTo>
                  <a:pt x="0" y="636"/>
                </a:moveTo>
                <a:lnTo>
                  <a:pt x="25" y="637"/>
                </a:lnTo>
                <a:lnTo>
                  <a:pt x="37" y="638"/>
                </a:lnTo>
                <a:lnTo>
                  <a:pt x="49" y="639"/>
                </a:lnTo>
                <a:lnTo>
                  <a:pt x="74" y="643"/>
                </a:lnTo>
                <a:lnTo>
                  <a:pt x="98" y="647"/>
                </a:lnTo>
                <a:lnTo>
                  <a:pt x="110" y="649"/>
                </a:lnTo>
                <a:lnTo>
                  <a:pt x="121" y="652"/>
                </a:lnTo>
                <a:lnTo>
                  <a:pt x="145" y="657"/>
                </a:lnTo>
                <a:lnTo>
                  <a:pt x="167" y="664"/>
                </a:lnTo>
                <a:lnTo>
                  <a:pt x="190" y="671"/>
                </a:lnTo>
                <a:lnTo>
                  <a:pt x="201" y="675"/>
                </a:lnTo>
                <a:lnTo>
                  <a:pt x="212" y="679"/>
                </a:lnTo>
                <a:lnTo>
                  <a:pt x="235" y="688"/>
                </a:lnTo>
                <a:lnTo>
                  <a:pt x="245" y="693"/>
                </a:lnTo>
                <a:lnTo>
                  <a:pt x="256" y="698"/>
                </a:lnTo>
                <a:lnTo>
                  <a:pt x="266" y="703"/>
                </a:lnTo>
                <a:lnTo>
                  <a:pt x="277" y="708"/>
                </a:lnTo>
                <a:lnTo>
                  <a:pt x="287" y="714"/>
                </a:lnTo>
                <a:lnTo>
                  <a:pt x="297" y="721"/>
                </a:lnTo>
                <a:lnTo>
                  <a:pt x="307" y="727"/>
                </a:lnTo>
                <a:lnTo>
                  <a:pt x="317" y="733"/>
                </a:lnTo>
                <a:lnTo>
                  <a:pt x="337" y="745"/>
                </a:lnTo>
                <a:lnTo>
                  <a:pt x="356" y="758"/>
                </a:lnTo>
                <a:lnTo>
                  <a:pt x="374" y="772"/>
                </a:lnTo>
                <a:lnTo>
                  <a:pt x="393" y="787"/>
                </a:lnTo>
                <a:lnTo>
                  <a:pt x="410" y="802"/>
                </a:lnTo>
                <a:lnTo>
                  <a:pt x="427" y="818"/>
                </a:lnTo>
                <a:lnTo>
                  <a:pt x="435" y="826"/>
                </a:lnTo>
                <a:lnTo>
                  <a:pt x="443" y="834"/>
                </a:lnTo>
                <a:lnTo>
                  <a:pt x="459" y="851"/>
                </a:lnTo>
                <a:lnTo>
                  <a:pt x="467" y="860"/>
                </a:lnTo>
                <a:lnTo>
                  <a:pt x="474" y="869"/>
                </a:lnTo>
                <a:lnTo>
                  <a:pt x="489" y="888"/>
                </a:lnTo>
                <a:lnTo>
                  <a:pt x="502" y="907"/>
                </a:lnTo>
                <a:lnTo>
                  <a:pt x="515" y="926"/>
                </a:lnTo>
                <a:lnTo>
                  <a:pt x="528" y="945"/>
                </a:lnTo>
                <a:lnTo>
                  <a:pt x="541" y="965"/>
                </a:lnTo>
                <a:lnTo>
                  <a:pt x="552" y="986"/>
                </a:lnTo>
                <a:lnTo>
                  <a:pt x="562" y="1007"/>
                </a:lnTo>
                <a:lnTo>
                  <a:pt x="571" y="1028"/>
                </a:lnTo>
                <a:lnTo>
                  <a:pt x="580" y="1051"/>
                </a:lnTo>
                <a:lnTo>
                  <a:pt x="926" y="1155"/>
                </a:lnTo>
                <a:lnTo>
                  <a:pt x="1190" y="865"/>
                </a:lnTo>
                <a:lnTo>
                  <a:pt x="1182" y="842"/>
                </a:lnTo>
                <a:lnTo>
                  <a:pt x="1173" y="819"/>
                </a:lnTo>
                <a:lnTo>
                  <a:pt x="1164" y="796"/>
                </a:lnTo>
                <a:lnTo>
                  <a:pt x="1154" y="774"/>
                </a:lnTo>
                <a:lnTo>
                  <a:pt x="1144" y="752"/>
                </a:lnTo>
                <a:lnTo>
                  <a:pt x="1134" y="730"/>
                </a:lnTo>
                <a:lnTo>
                  <a:pt x="1123" y="707"/>
                </a:lnTo>
                <a:lnTo>
                  <a:pt x="1112" y="685"/>
                </a:lnTo>
                <a:lnTo>
                  <a:pt x="1101" y="664"/>
                </a:lnTo>
                <a:lnTo>
                  <a:pt x="1089" y="643"/>
                </a:lnTo>
                <a:lnTo>
                  <a:pt x="1077" y="622"/>
                </a:lnTo>
                <a:lnTo>
                  <a:pt x="1064" y="602"/>
                </a:lnTo>
                <a:lnTo>
                  <a:pt x="1051" y="581"/>
                </a:lnTo>
                <a:lnTo>
                  <a:pt x="1038" y="561"/>
                </a:lnTo>
                <a:lnTo>
                  <a:pt x="1024" y="541"/>
                </a:lnTo>
                <a:lnTo>
                  <a:pt x="1009" y="521"/>
                </a:lnTo>
                <a:lnTo>
                  <a:pt x="995" y="502"/>
                </a:lnTo>
                <a:lnTo>
                  <a:pt x="980" y="483"/>
                </a:lnTo>
                <a:lnTo>
                  <a:pt x="950" y="446"/>
                </a:lnTo>
                <a:lnTo>
                  <a:pt x="934" y="428"/>
                </a:lnTo>
                <a:lnTo>
                  <a:pt x="918" y="410"/>
                </a:lnTo>
                <a:lnTo>
                  <a:pt x="901" y="392"/>
                </a:lnTo>
                <a:lnTo>
                  <a:pt x="885" y="375"/>
                </a:lnTo>
                <a:lnTo>
                  <a:pt x="868" y="358"/>
                </a:lnTo>
                <a:lnTo>
                  <a:pt x="849" y="342"/>
                </a:lnTo>
                <a:lnTo>
                  <a:pt x="831" y="326"/>
                </a:lnTo>
                <a:lnTo>
                  <a:pt x="813" y="310"/>
                </a:lnTo>
                <a:lnTo>
                  <a:pt x="795" y="294"/>
                </a:lnTo>
                <a:lnTo>
                  <a:pt x="777" y="279"/>
                </a:lnTo>
                <a:lnTo>
                  <a:pt x="758" y="264"/>
                </a:lnTo>
                <a:lnTo>
                  <a:pt x="738" y="250"/>
                </a:lnTo>
                <a:lnTo>
                  <a:pt x="719" y="235"/>
                </a:lnTo>
                <a:lnTo>
                  <a:pt x="699" y="221"/>
                </a:lnTo>
                <a:lnTo>
                  <a:pt x="678" y="208"/>
                </a:lnTo>
                <a:lnTo>
                  <a:pt x="658" y="195"/>
                </a:lnTo>
                <a:lnTo>
                  <a:pt x="638" y="182"/>
                </a:lnTo>
                <a:lnTo>
                  <a:pt x="617" y="170"/>
                </a:lnTo>
                <a:lnTo>
                  <a:pt x="596" y="158"/>
                </a:lnTo>
                <a:lnTo>
                  <a:pt x="575" y="147"/>
                </a:lnTo>
                <a:lnTo>
                  <a:pt x="553" y="136"/>
                </a:lnTo>
                <a:lnTo>
                  <a:pt x="530" y="125"/>
                </a:lnTo>
                <a:lnTo>
                  <a:pt x="508" y="115"/>
                </a:lnTo>
                <a:lnTo>
                  <a:pt x="486" y="105"/>
                </a:lnTo>
                <a:lnTo>
                  <a:pt x="464" y="96"/>
                </a:lnTo>
                <a:lnTo>
                  <a:pt x="441" y="87"/>
                </a:lnTo>
                <a:lnTo>
                  <a:pt x="418" y="77"/>
                </a:lnTo>
                <a:lnTo>
                  <a:pt x="395" y="69"/>
                </a:lnTo>
                <a:lnTo>
                  <a:pt x="371" y="61"/>
                </a:lnTo>
                <a:lnTo>
                  <a:pt x="348" y="54"/>
                </a:lnTo>
                <a:lnTo>
                  <a:pt x="324" y="47"/>
                </a:lnTo>
                <a:lnTo>
                  <a:pt x="300" y="40"/>
                </a:lnTo>
                <a:lnTo>
                  <a:pt x="276" y="34"/>
                </a:lnTo>
                <a:lnTo>
                  <a:pt x="252" y="29"/>
                </a:lnTo>
                <a:lnTo>
                  <a:pt x="202" y="19"/>
                </a:lnTo>
                <a:lnTo>
                  <a:pt x="177" y="15"/>
                </a:lnTo>
                <a:lnTo>
                  <a:pt x="153" y="12"/>
                </a:lnTo>
                <a:lnTo>
                  <a:pt x="128" y="8"/>
                </a:lnTo>
                <a:lnTo>
                  <a:pt x="102" y="6"/>
                </a:lnTo>
                <a:lnTo>
                  <a:pt x="77" y="4"/>
                </a:lnTo>
                <a:lnTo>
                  <a:pt x="51" y="2"/>
                </a:lnTo>
                <a:lnTo>
                  <a:pt x="25" y="1"/>
                </a:lnTo>
                <a:lnTo>
                  <a:pt x="0" y="0"/>
                </a:lnTo>
                <a:lnTo>
                  <a:pt x="196" y="347"/>
                </a:lnTo>
                <a:lnTo>
                  <a:pt x="0" y="6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MH_Other_3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6651625" y="3125788"/>
            <a:ext cx="1006475" cy="1603375"/>
          </a:xfrm>
          <a:custGeom>
            <a:avLst/>
            <a:gdLst>
              <a:gd name="T0" fmla="*/ 11 w 839"/>
              <a:gd name="T1" fmla="*/ 803 h 1334"/>
              <a:gd name="T2" fmla="*/ 44 w 839"/>
              <a:gd name="T3" fmla="*/ 768 h 1334"/>
              <a:gd name="T4" fmla="*/ 64 w 839"/>
              <a:gd name="T5" fmla="*/ 743 h 1334"/>
              <a:gd name="T6" fmla="*/ 93 w 839"/>
              <a:gd name="T7" fmla="*/ 704 h 1334"/>
              <a:gd name="T8" fmla="*/ 110 w 839"/>
              <a:gd name="T9" fmla="*/ 677 h 1334"/>
              <a:gd name="T10" fmla="*/ 127 w 839"/>
              <a:gd name="T11" fmla="*/ 649 h 1334"/>
              <a:gd name="T12" fmla="*/ 142 w 839"/>
              <a:gd name="T13" fmla="*/ 620 h 1334"/>
              <a:gd name="T14" fmla="*/ 161 w 839"/>
              <a:gd name="T15" fmla="*/ 574 h 1334"/>
              <a:gd name="T16" fmla="*/ 172 w 839"/>
              <a:gd name="T17" fmla="*/ 543 h 1334"/>
              <a:gd name="T18" fmla="*/ 181 w 839"/>
              <a:gd name="T19" fmla="*/ 512 h 1334"/>
              <a:gd name="T20" fmla="*/ 189 w 839"/>
              <a:gd name="T21" fmla="*/ 480 h 1334"/>
              <a:gd name="T22" fmla="*/ 195 w 839"/>
              <a:gd name="T23" fmla="*/ 447 h 1334"/>
              <a:gd name="T24" fmla="*/ 199 w 839"/>
              <a:gd name="T25" fmla="*/ 413 h 1334"/>
              <a:gd name="T26" fmla="*/ 202 w 839"/>
              <a:gd name="T27" fmla="*/ 379 h 1334"/>
              <a:gd name="T28" fmla="*/ 203 w 839"/>
              <a:gd name="T29" fmla="*/ 345 h 1334"/>
              <a:gd name="T30" fmla="*/ 202 w 839"/>
              <a:gd name="T31" fmla="*/ 306 h 1334"/>
              <a:gd name="T32" fmla="*/ 198 w 839"/>
              <a:gd name="T33" fmla="*/ 268 h 1334"/>
              <a:gd name="T34" fmla="*/ 193 w 839"/>
              <a:gd name="T35" fmla="*/ 230 h 1334"/>
              <a:gd name="T36" fmla="*/ 185 w 839"/>
              <a:gd name="T37" fmla="*/ 194 h 1334"/>
              <a:gd name="T38" fmla="*/ 793 w 839"/>
              <a:gd name="T39" fmla="*/ 0 h 1334"/>
              <a:gd name="T40" fmla="*/ 808 w 839"/>
              <a:gd name="T41" fmla="*/ 62 h 1334"/>
              <a:gd name="T42" fmla="*/ 817 w 839"/>
              <a:gd name="T43" fmla="*/ 104 h 1334"/>
              <a:gd name="T44" fmla="*/ 824 w 839"/>
              <a:gd name="T45" fmla="*/ 147 h 1334"/>
              <a:gd name="T46" fmla="*/ 833 w 839"/>
              <a:gd name="T47" fmla="*/ 212 h 1334"/>
              <a:gd name="T48" fmla="*/ 838 w 839"/>
              <a:gd name="T49" fmla="*/ 278 h 1334"/>
              <a:gd name="T50" fmla="*/ 839 w 839"/>
              <a:gd name="T51" fmla="*/ 345 h 1334"/>
              <a:gd name="T52" fmla="*/ 837 w 839"/>
              <a:gd name="T53" fmla="*/ 418 h 1334"/>
              <a:gd name="T54" fmla="*/ 835 w 839"/>
              <a:gd name="T55" fmla="*/ 456 h 1334"/>
              <a:gd name="T56" fmla="*/ 831 w 839"/>
              <a:gd name="T57" fmla="*/ 492 h 1334"/>
              <a:gd name="T58" fmla="*/ 823 w 839"/>
              <a:gd name="T59" fmla="*/ 546 h 1334"/>
              <a:gd name="T60" fmla="*/ 814 w 839"/>
              <a:gd name="T61" fmla="*/ 600 h 1334"/>
              <a:gd name="T62" fmla="*/ 798 w 839"/>
              <a:gd name="T63" fmla="*/ 669 h 1334"/>
              <a:gd name="T64" fmla="*/ 778 w 839"/>
              <a:gd name="T65" fmla="*/ 737 h 1334"/>
              <a:gd name="T66" fmla="*/ 753 w 839"/>
              <a:gd name="T67" fmla="*/ 805 h 1334"/>
              <a:gd name="T68" fmla="*/ 740 w 839"/>
              <a:gd name="T69" fmla="*/ 837 h 1334"/>
              <a:gd name="T70" fmla="*/ 711 w 839"/>
              <a:gd name="T71" fmla="*/ 901 h 1334"/>
              <a:gd name="T72" fmla="*/ 695 w 839"/>
              <a:gd name="T73" fmla="*/ 933 h 1334"/>
              <a:gd name="T74" fmla="*/ 679 w 839"/>
              <a:gd name="T75" fmla="*/ 963 h 1334"/>
              <a:gd name="T76" fmla="*/ 644 w 839"/>
              <a:gd name="T77" fmla="*/ 1023 h 1334"/>
              <a:gd name="T78" fmla="*/ 605 w 839"/>
              <a:gd name="T79" fmla="*/ 1082 h 1334"/>
              <a:gd name="T80" fmla="*/ 563 w 839"/>
              <a:gd name="T81" fmla="*/ 1137 h 1334"/>
              <a:gd name="T82" fmla="*/ 518 w 839"/>
              <a:gd name="T83" fmla="*/ 1190 h 1334"/>
              <a:gd name="T84" fmla="*/ 495 w 839"/>
              <a:gd name="T85" fmla="*/ 1215 h 1334"/>
              <a:gd name="T86" fmla="*/ 447 w 839"/>
              <a:gd name="T87" fmla="*/ 1265 h 1334"/>
              <a:gd name="T88" fmla="*/ 395 w 839"/>
              <a:gd name="T89" fmla="*/ 1312 h 1334"/>
              <a:gd name="T90" fmla="*/ 13 w 839"/>
              <a:gd name="T91" fmla="*/ 1187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39" h="1334">
                <a:moveTo>
                  <a:pt x="0" y="814"/>
                </a:moveTo>
                <a:lnTo>
                  <a:pt x="11" y="803"/>
                </a:lnTo>
                <a:lnTo>
                  <a:pt x="22" y="792"/>
                </a:lnTo>
                <a:lnTo>
                  <a:pt x="44" y="768"/>
                </a:lnTo>
                <a:lnTo>
                  <a:pt x="54" y="756"/>
                </a:lnTo>
                <a:lnTo>
                  <a:pt x="64" y="743"/>
                </a:lnTo>
                <a:lnTo>
                  <a:pt x="84" y="717"/>
                </a:lnTo>
                <a:lnTo>
                  <a:pt x="93" y="704"/>
                </a:lnTo>
                <a:lnTo>
                  <a:pt x="102" y="690"/>
                </a:lnTo>
                <a:lnTo>
                  <a:pt x="110" y="677"/>
                </a:lnTo>
                <a:lnTo>
                  <a:pt x="119" y="663"/>
                </a:lnTo>
                <a:lnTo>
                  <a:pt x="127" y="649"/>
                </a:lnTo>
                <a:lnTo>
                  <a:pt x="134" y="634"/>
                </a:lnTo>
                <a:lnTo>
                  <a:pt x="142" y="620"/>
                </a:lnTo>
                <a:lnTo>
                  <a:pt x="148" y="605"/>
                </a:lnTo>
                <a:lnTo>
                  <a:pt x="161" y="574"/>
                </a:lnTo>
                <a:lnTo>
                  <a:pt x="166" y="559"/>
                </a:lnTo>
                <a:lnTo>
                  <a:pt x="172" y="543"/>
                </a:lnTo>
                <a:lnTo>
                  <a:pt x="176" y="528"/>
                </a:lnTo>
                <a:lnTo>
                  <a:pt x="181" y="512"/>
                </a:lnTo>
                <a:lnTo>
                  <a:pt x="185" y="496"/>
                </a:lnTo>
                <a:lnTo>
                  <a:pt x="189" y="480"/>
                </a:lnTo>
                <a:lnTo>
                  <a:pt x="192" y="463"/>
                </a:lnTo>
                <a:lnTo>
                  <a:pt x="195" y="447"/>
                </a:lnTo>
                <a:lnTo>
                  <a:pt x="197" y="430"/>
                </a:lnTo>
                <a:lnTo>
                  <a:pt x="199" y="413"/>
                </a:lnTo>
                <a:lnTo>
                  <a:pt x="201" y="396"/>
                </a:lnTo>
                <a:lnTo>
                  <a:pt x="202" y="379"/>
                </a:lnTo>
                <a:lnTo>
                  <a:pt x="202" y="362"/>
                </a:lnTo>
                <a:lnTo>
                  <a:pt x="203" y="345"/>
                </a:lnTo>
                <a:lnTo>
                  <a:pt x="202" y="325"/>
                </a:lnTo>
                <a:lnTo>
                  <a:pt x="202" y="306"/>
                </a:lnTo>
                <a:lnTo>
                  <a:pt x="200" y="287"/>
                </a:lnTo>
                <a:lnTo>
                  <a:pt x="198" y="268"/>
                </a:lnTo>
                <a:lnTo>
                  <a:pt x="196" y="249"/>
                </a:lnTo>
                <a:lnTo>
                  <a:pt x="193" y="230"/>
                </a:lnTo>
                <a:lnTo>
                  <a:pt x="189" y="212"/>
                </a:lnTo>
                <a:lnTo>
                  <a:pt x="185" y="194"/>
                </a:lnTo>
                <a:lnTo>
                  <a:pt x="513" y="300"/>
                </a:lnTo>
                <a:lnTo>
                  <a:pt x="793" y="0"/>
                </a:lnTo>
                <a:lnTo>
                  <a:pt x="803" y="41"/>
                </a:lnTo>
                <a:lnTo>
                  <a:pt x="808" y="62"/>
                </a:lnTo>
                <a:lnTo>
                  <a:pt x="813" y="83"/>
                </a:lnTo>
                <a:lnTo>
                  <a:pt x="817" y="104"/>
                </a:lnTo>
                <a:lnTo>
                  <a:pt x="821" y="126"/>
                </a:lnTo>
                <a:lnTo>
                  <a:pt x="824" y="147"/>
                </a:lnTo>
                <a:lnTo>
                  <a:pt x="827" y="169"/>
                </a:lnTo>
                <a:lnTo>
                  <a:pt x="833" y="212"/>
                </a:lnTo>
                <a:lnTo>
                  <a:pt x="836" y="255"/>
                </a:lnTo>
                <a:lnTo>
                  <a:pt x="838" y="278"/>
                </a:lnTo>
                <a:lnTo>
                  <a:pt x="839" y="300"/>
                </a:lnTo>
                <a:lnTo>
                  <a:pt x="839" y="345"/>
                </a:lnTo>
                <a:lnTo>
                  <a:pt x="839" y="382"/>
                </a:lnTo>
                <a:lnTo>
                  <a:pt x="837" y="418"/>
                </a:lnTo>
                <a:lnTo>
                  <a:pt x="836" y="438"/>
                </a:lnTo>
                <a:lnTo>
                  <a:pt x="835" y="456"/>
                </a:lnTo>
                <a:lnTo>
                  <a:pt x="833" y="474"/>
                </a:lnTo>
                <a:lnTo>
                  <a:pt x="831" y="492"/>
                </a:lnTo>
                <a:lnTo>
                  <a:pt x="826" y="528"/>
                </a:lnTo>
                <a:lnTo>
                  <a:pt x="823" y="546"/>
                </a:lnTo>
                <a:lnTo>
                  <a:pt x="821" y="564"/>
                </a:lnTo>
                <a:lnTo>
                  <a:pt x="814" y="600"/>
                </a:lnTo>
                <a:lnTo>
                  <a:pt x="806" y="635"/>
                </a:lnTo>
                <a:lnTo>
                  <a:pt x="798" y="669"/>
                </a:lnTo>
                <a:lnTo>
                  <a:pt x="788" y="704"/>
                </a:lnTo>
                <a:lnTo>
                  <a:pt x="778" y="737"/>
                </a:lnTo>
                <a:lnTo>
                  <a:pt x="766" y="772"/>
                </a:lnTo>
                <a:lnTo>
                  <a:pt x="753" y="805"/>
                </a:lnTo>
                <a:lnTo>
                  <a:pt x="747" y="821"/>
                </a:lnTo>
                <a:lnTo>
                  <a:pt x="740" y="837"/>
                </a:lnTo>
                <a:lnTo>
                  <a:pt x="726" y="869"/>
                </a:lnTo>
                <a:lnTo>
                  <a:pt x="711" y="901"/>
                </a:lnTo>
                <a:lnTo>
                  <a:pt x="703" y="917"/>
                </a:lnTo>
                <a:lnTo>
                  <a:pt x="695" y="933"/>
                </a:lnTo>
                <a:lnTo>
                  <a:pt x="687" y="948"/>
                </a:lnTo>
                <a:lnTo>
                  <a:pt x="679" y="963"/>
                </a:lnTo>
                <a:lnTo>
                  <a:pt x="662" y="993"/>
                </a:lnTo>
                <a:lnTo>
                  <a:pt x="644" y="1023"/>
                </a:lnTo>
                <a:lnTo>
                  <a:pt x="625" y="1052"/>
                </a:lnTo>
                <a:lnTo>
                  <a:pt x="605" y="1082"/>
                </a:lnTo>
                <a:lnTo>
                  <a:pt x="584" y="1109"/>
                </a:lnTo>
                <a:lnTo>
                  <a:pt x="563" y="1137"/>
                </a:lnTo>
                <a:lnTo>
                  <a:pt x="541" y="1164"/>
                </a:lnTo>
                <a:lnTo>
                  <a:pt x="518" y="1190"/>
                </a:lnTo>
                <a:lnTo>
                  <a:pt x="507" y="1203"/>
                </a:lnTo>
                <a:lnTo>
                  <a:pt x="495" y="1215"/>
                </a:lnTo>
                <a:lnTo>
                  <a:pt x="471" y="1241"/>
                </a:lnTo>
                <a:lnTo>
                  <a:pt x="447" y="1265"/>
                </a:lnTo>
                <a:lnTo>
                  <a:pt x="421" y="1289"/>
                </a:lnTo>
                <a:lnTo>
                  <a:pt x="395" y="1312"/>
                </a:lnTo>
                <a:lnTo>
                  <a:pt x="368" y="1334"/>
                </a:lnTo>
                <a:lnTo>
                  <a:pt x="13" y="1187"/>
                </a:lnTo>
                <a:lnTo>
                  <a:pt x="0" y="81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3605" rIns="0" bIns="33605" anchor="ctr"/>
          <a:lstStyle/>
          <a:p>
            <a:pPr marL="137160" indent="-137160" defTabSz="914400" eaLnBrk="1" fontAlgn="auto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endParaRPr lang="en-US" sz="1050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MH_Other_4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5327650" y="4171950"/>
            <a:ext cx="1693863" cy="904875"/>
          </a:xfrm>
          <a:custGeom>
            <a:avLst/>
            <a:gdLst>
              <a:gd name="T0" fmla="*/ 33 w 1411"/>
              <a:gd name="T1" fmla="*/ 196 h 754"/>
              <a:gd name="T2" fmla="*/ 406 w 1411"/>
              <a:gd name="T3" fmla="*/ 64 h 754"/>
              <a:gd name="T4" fmla="*/ 438 w 1411"/>
              <a:gd name="T5" fmla="*/ 77 h 754"/>
              <a:gd name="T6" fmla="*/ 470 w 1411"/>
              <a:gd name="T7" fmla="*/ 88 h 754"/>
              <a:gd name="T8" fmla="*/ 503 w 1411"/>
              <a:gd name="T9" fmla="*/ 97 h 754"/>
              <a:gd name="T10" fmla="*/ 537 w 1411"/>
              <a:gd name="T11" fmla="*/ 105 h 754"/>
              <a:gd name="T12" fmla="*/ 571 w 1411"/>
              <a:gd name="T13" fmla="*/ 111 h 754"/>
              <a:gd name="T14" fmla="*/ 607 w 1411"/>
              <a:gd name="T15" fmla="*/ 115 h 754"/>
              <a:gd name="T16" fmla="*/ 643 w 1411"/>
              <a:gd name="T17" fmla="*/ 117 h 754"/>
              <a:gd name="T18" fmla="*/ 686 w 1411"/>
              <a:gd name="T19" fmla="*/ 117 h 754"/>
              <a:gd name="T20" fmla="*/ 737 w 1411"/>
              <a:gd name="T21" fmla="*/ 113 h 754"/>
              <a:gd name="T22" fmla="*/ 787 w 1411"/>
              <a:gd name="T23" fmla="*/ 105 h 754"/>
              <a:gd name="T24" fmla="*/ 835 w 1411"/>
              <a:gd name="T25" fmla="*/ 94 h 754"/>
              <a:gd name="T26" fmla="*/ 882 w 1411"/>
              <a:gd name="T27" fmla="*/ 79 h 754"/>
              <a:gd name="T28" fmla="*/ 928 w 1411"/>
              <a:gd name="T29" fmla="*/ 60 h 754"/>
              <a:gd name="T30" fmla="*/ 960 w 1411"/>
              <a:gd name="T31" fmla="*/ 44 h 754"/>
              <a:gd name="T32" fmla="*/ 981 w 1411"/>
              <a:gd name="T33" fmla="*/ 32 h 754"/>
              <a:gd name="T34" fmla="*/ 1002 w 1411"/>
              <a:gd name="T35" fmla="*/ 19 h 754"/>
              <a:gd name="T36" fmla="*/ 1022 w 1411"/>
              <a:gd name="T37" fmla="*/ 6 h 754"/>
              <a:gd name="T38" fmla="*/ 1036 w 1411"/>
              <a:gd name="T39" fmla="*/ 351 h 754"/>
              <a:gd name="T40" fmla="*/ 1391 w 1411"/>
              <a:gd name="T41" fmla="*/ 526 h 754"/>
              <a:gd name="T42" fmla="*/ 1350 w 1411"/>
              <a:gd name="T43" fmla="*/ 553 h 754"/>
              <a:gd name="T44" fmla="*/ 1308 w 1411"/>
              <a:gd name="T45" fmla="*/ 579 h 754"/>
              <a:gd name="T46" fmla="*/ 1266 w 1411"/>
              <a:gd name="T47" fmla="*/ 602 h 754"/>
              <a:gd name="T48" fmla="*/ 1222 w 1411"/>
              <a:gd name="T49" fmla="*/ 625 h 754"/>
              <a:gd name="T50" fmla="*/ 1177 w 1411"/>
              <a:gd name="T51" fmla="*/ 645 h 754"/>
              <a:gd name="T52" fmla="*/ 1132 w 1411"/>
              <a:gd name="T53" fmla="*/ 664 h 754"/>
              <a:gd name="T54" fmla="*/ 1086 w 1411"/>
              <a:gd name="T55" fmla="*/ 683 h 754"/>
              <a:gd name="T56" fmla="*/ 1038 w 1411"/>
              <a:gd name="T57" fmla="*/ 698 h 754"/>
              <a:gd name="T58" fmla="*/ 990 w 1411"/>
              <a:gd name="T59" fmla="*/ 712 h 754"/>
              <a:gd name="T60" fmla="*/ 941 w 1411"/>
              <a:gd name="T61" fmla="*/ 724 h 754"/>
              <a:gd name="T62" fmla="*/ 866 w 1411"/>
              <a:gd name="T63" fmla="*/ 738 h 754"/>
              <a:gd name="T64" fmla="*/ 816 w 1411"/>
              <a:gd name="T65" fmla="*/ 745 h 754"/>
              <a:gd name="T66" fmla="*/ 765 w 1411"/>
              <a:gd name="T67" fmla="*/ 750 h 754"/>
              <a:gd name="T68" fmla="*/ 713 w 1411"/>
              <a:gd name="T69" fmla="*/ 753 h 754"/>
              <a:gd name="T70" fmla="*/ 661 w 1411"/>
              <a:gd name="T71" fmla="*/ 754 h 754"/>
              <a:gd name="T72" fmla="*/ 593 w 1411"/>
              <a:gd name="T73" fmla="*/ 752 h 754"/>
              <a:gd name="T74" fmla="*/ 548 w 1411"/>
              <a:gd name="T75" fmla="*/ 749 h 754"/>
              <a:gd name="T76" fmla="*/ 504 w 1411"/>
              <a:gd name="T77" fmla="*/ 744 h 754"/>
              <a:gd name="T78" fmla="*/ 461 w 1411"/>
              <a:gd name="T79" fmla="*/ 738 h 754"/>
              <a:gd name="T80" fmla="*/ 417 w 1411"/>
              <a:gd name="T81" fmla="*/ 731 h 754"/>
              <a:gd name="T82" fmla="*/ 374 w 1411"/>
              <a:gd name="T83" fmla="*/ 722 h 754"/>
              <a:gd name="T84" fmla="*/ 333 w 1411"/>
              <a:gd name="T85" fmla="*/ 711 h 754"/>
              <a:gd name="T86" fmla="*/ 271 w 1411"/>
              <a:gd name="T87" fmla="*/ 693 h 754"/>
              <a:gd name="T88" fmla="*/ 229 w 1411"/>
              <a:gd name="T89" fmla="*/ 679 h 754"/>
              <a:gd name="T90" fmla="*/ 190 w 1411"/>
              <a:gd name="T91" fmla="*/ 663 h 754"/>
              <a:gd name="T92" fmla="*/ 150 w 1411"/>
              <a:gd name="T93" fmla="*/ 646 h 754"/>
              <a:gd name="T94" fmla="*/ 112 w 1411"/>
              <a:gd name="T95" fmla="*/ 628 h 754"/>
              <a:gd name="T96" fmla="*/ 73 w 1411"/>
              <a:gd name="T97" fmla="*/ 610 h 754"/>
              <a:gd name="T98" fmla="*/ 0 w 1411"/>
              <a:gd name="T99" fmla="*/ 568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11" h="754">
                <a:moveTo>
                  <a:pt x="0" y="568"/>
                </a:moveTo>
                <a:lnTo>
                  <a:pt x="33" y="196"/>
                </a:lnTo>
                <a:lnTo>
                  <a:pt x="390" y="57"/>
                </a:lnTo>
                <a:lnTo>
                  <a:pt x="406" y="64"/>
                </a:lnTo>
                <a:lnTo>
                  <a:pt x="422" y="71"/>
                </a:lnTo>
                <a:lnTo>
                  <a:pt x="438" y="77"/>
                </a:lnTo>
                <a:lnTo>
                  <a:pt x="454" y="83"/>
                </a:lnTo>
                <a:lnTo>
                  <a:pt x="470" y="88"/>
                </a:lnTo>
                <a:lnTo>
                  <a:pt x="487" y="93"/>
                </a:lnTo>
                <a:lnTo>
                  <a:pt x="503" y="97"/>
                </a:lnTo>
                <a:lnTo>
                  <a:pt x="520" y="102"/>
                </a:lnTo>
                <a:lnTo>
                  <a:pt x="537" y="105"/>
                </a:lnTo>
                <a:lnTo>
                  <a:pt x="554" y="108"/>
                </a:lnTo>
                <a:lnTo>
                  <a:pt x="571" y="111"/>
                </a:lnTo>
                <a:lnTo>
                  <a:pt x="590" y="113"/>
                </a:lnTo>
                <a:lnTo>
                  <a:pt x="607" y="115"/>
                </a:lnTo>
                <a:lnTo>
                  <a:pt x="625" y="117"/>
                </a:lnTo>
                <a:lnTo>
                  <a:pt x="643" y="117"/>
                </a:lnTo>
                <a:lnTo>
                  <a:pt x="661" y="118"/>
                </a:lnTo>
                <a:lnTo>
                  <a:pt x="686" y="117"/>
                </a:lnTo>
                <a:lnTo>
                  <a:pt x="712" y="116"/>
                </a:lnTo>
                <a:lnTo>
                  <a:pt x="737" y="113"/>
                </a:lnTo>
                <a:lnTo>
                  <a:pt x="763" y="110"/>
                </a:lnTo>
                <a:lnTo>
                  <a:pt x="787" y="105"/>
                </a:lnTo>
                <a:lnTo>
                  <a:pt x="811" y="100"/>
                </a:lnTo>
                <a:lnTo>
                  <a:pt x="835" y="94"/>
                </a:lnTo>
                <a:lnTo>
                  <a:pt x="859" y="87"/>
                </a:lnTo>
                <a:lnTo>
                  <a:pt x="882" y="79"/>
                </a:lnTo>
                <a:lnTo>
                  <a:pt x="905" y="70"/>
                </a:lnTo>
                <a:lnTo>
                  <a:pt x="928" y="60"/>
                </a:lnTo>
                <a:lnTo>
                  <a:pt x="949" y="50"/>
                </a:lnTo>
                <a:lnTo>
                  <a:pt x="960" y="44"/>
                </a:lnTo>
                <a:lnTo>
                  <a:pt x="971" y="39"/>
                </a:lnTo>
                <a:lnTo>
                  <a:pt x="981" y="32"/>
                </a:lnTo>
                <a:lnTo>
                  <a:pt x="991" y="26"/>
                </a:lnTo>
                <a:lnTo>
                  <a:pt x="1002" y="19"/>
                </a:lnTo>
                <a:lnTo>
                  <a:pt x="1012" y="13"/>
                </a:lnTo>
                <a:lnTo>
                  <a:pt x="1022" y="6"/>
                </a:lnTo>
                <a:lnTo>
                  <a:pt x="1032" y="0"/>
                </a:lnTo>
                <a:lnTo>
                  <a:pt x="1036" y="351"/>
                </a:lnTo>
                <a:lnTo>
                  <a:pt x="1411" y="511"/>
                </a:lnTo>
                <a:lnTo>
                  <a:pt x="1391" y="526"/>
                </a:lnTo>
                <a:lnTo>
                  <a:pt x="1370" y="540"/>
                </a:lnTo>
                <a:lnTo>
                  <a:pt x="1350" y="553"/>
                </a:lnTo>
                <a:lnTo>
                  <a:pt x="1329" y="566"/>
                </a:lnTo>
                <a:lnTo>
                  <a:pt x="1308" y="579"/>
                </a:lnTo>
                <a:lnTo>
                  <a:pt x="1287" y="591"/>
                </a:lnTo>
                <a:lnTo>
                  <a:pt x="1266" y="602"/>
                </a:lnTo>
                <a:lnTo>
                  <a:pt x="1244" y="614"/>
                </a:lnTo>
                <a:lnTo>
                  <a:pt x="1222" y="625"/>
                </a:lnTo>
                <a:lnTo>
                  <a:pt x="1199" y="635"/>
                </a:lnTo>
                <a:lnTo>
                  <a:pt x="1177" y="645"/>
                </a:lnTo>
                <a:lnTo>
                  <a:pt x="1154" y="655"/>
                </a:lnTo>
                <a:lnTo>
                  <a:pt x="1132" y="664"/>
                </a:lnTo>
                <a:lnTo>
                  <a:pt x="1109" y="673"/>
                </a:lnTo>
                <a:lnTo>
                  <a:pt x="1086" y="683"/>
                </a:lnTo>
                <a:lnTo>
                  <a:pt x="1062" y="691"/>
                </a:lnTo>
                <a:lnTo>
                  <a:pt x="1038" y="698"/>
                </a:lnTo>
                <a:lnTo>
                  <a:pt x="1014" y="705"/>
                </a:lnTo>
                <a:lnTo>
                  <a:pt x="990" y="712"/>
                </a:lnTo>
                <a:lnTo>
                  <a:pt x="966" y="718"/>
                </a:lnTo>
                <a:lnTo>
                  <a:pt x="941" y="724"/>
                </a:lnTo>
                <a:lnTo>
                  <a:pt x="917" y="729"/>
                </a:lnTo>
                <a:lnTo>
                  <a:pt x="866" y="738"/>
                </a:lnTo>
                <a:lnTo>
                  <a:pt x="841" y="742"/>
                </a:lnTo>
                <a:lnTo>
                  <a:pt x="816" y="745"/>
                </a:lnTo>
                <a:lnTo>
                  <a:pt x="791" y="748"/>
                </a:lnTo>
                <a:lnTo>
                  <a:pt x="765" y="750"/>
                </a:lnTo>
                <a:lnTo>
                  <a:pt x="738" y="752"/>
                </a:lnTo>
                <a:lnTo>
                  <a:pt x="713" y="753"/>
                </a:lnTo>
                <a:lnTo>
                  <a:pt x="687" y="754"/>
                </a:lnTo>
                <a:lnTo>
                  <a:pt x="661" y="754"/>
                </a:lnTo>
                <a:lnTo>
                  <a:pt x="616" y="753"/>
                </a:lnTo>
                <a:lnTo>
                  <a:pt x="593" y="752"/>
                </a:lnTo>
                <a:lnTo>
                  <a:pt x="570" y="751"/>
                </a:lnTo>
                <a:lnTo>
                  <a:pt x="548" y="749"/>
                </a:lnTo>
                <a:lnTo>
                  <a:pt x="526" y="747"/>
                </a:lnTo>
                <a:lnTo>
                  <a:pt x="504" y="744"/>
                </a:lnTo>
                <a:lnTo>
                  <a:pt x="482" y="742"/>
                </a:lnTo>
                <a:lnTo>
                  <a:pt x="461" y="738"/>
                </a:lnTo>
                <a:lnTo>
                  <a:pt x="439" y="735"/>
                </a:lnTo>
                <a:lnTo>
                  <a:pt x="417" y="731"/>
                </a:lnTo>
                <a:lnTo>
                  <a:pt x="396" y="726"/>
                </a:lnTo>
                <a:lnTo>
                  <a:pt x="374" y="722"/>
                </a:lnTo>
                <a:lnTo>
                  <a:pt x="353" y="716"/>
                </a:lnTo>
                <a:lnTo>
                  <a:pt x="333" y="711"/>
                </a:lnTo>
                <a:lnTo>
                  <a:pt x="312" y="705"/>
                </a:lnTo>
                <a:lnTo>
                  <a:pt x="271" y="693"/>
                </a:lnTo>
                <a:lnTo>
                  <a:pt x="250" y="686"/>
                </a:lnTo>
                <a:lnTo>
                  <a:pt x="229" y="679"/>
                </a:lnTo>
                <a:lnTo>
                  <a:pt x="209" y="670"/>
                </a:lnTo>
                <a:lnTo>
                  <a:pt x="190" y="663"/>
                </a:lnTo>
                <a:lnTo>
                  <a:pt x="170" y="655"/>
                </a:lnTo>
                <a:lnTo>
                  <a:pt x="150" y="646"/>
                </a:lnTo>
                <a:lnTo>
                  <a:pt x="131" y="637"/>
                </a:lnTo>
                <a:lnTo>
                  <a:pt x="112" y="628"/>
                </a:lnTo>
                <a:lnTo>
                  <a:pt x="92" y="619"/>
                </a:lnTo>
                <a:lnTo>
                  <a:pt x="73" y="610"/>
                </a:lnTo>
                <a:lnTo>
                  <a:pt x="36" y="590"/>
                </a:lnTo>
                <a:lnTo>
                  <a:pt x="0" y="56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MH_Other_5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4583113" y="3089275"/>
            <a:ext cx="1120775" cy="1722438"/>
          </a:xfrm>
          <a:custGeom>
            <a:avLst/>
            <a:gdLst>
              <a:gd name="T0" fmla="*/ 917 w 934"/>
              <a:gd name="T1" fmla="*/ 907 h 1434"/>
              <a:gd name="T2" fmla="*/ 885 w 934"/>
              <a:gd name="T3" fmla="*/ 883 h 1434"/>
              <a:gd name="T4" fmla="*/ 854 w 934"/>
              <a:gd name="T5" fmla="*/ 858 h 1434"/>
              <a:gd name="T6" fmla="*/ 825 w 934"/>
              <a:gd name="T7" fmla="*/ 831 h 1434"/>
              <a:gd name="T8" fmla="*/ 798 w 934"/>
              <a:gd name="T9" fmla="*/ 803 h 1434"/>
              <a:gd name="T10" fmla="*/ 773 w 934"/>
              <a:gd name="T11" fmla="*/ 771 h 1434"/>
              <a:gd name="T12" fmla="*/ 750 w 934"/>
              <a:gd name="T13" fmla="*/ 740 h 1434"/>
              <a:gd name="T14" fmla="*/ 729 w 934"/>
              <a:gd name="T15" fmla="*/ 706 h 1434"/>
              <a:gd name="T16" fmla="*/ 708 w 934"/>
              <a:gd name="T17" fmla="*/ 672 h 1434"/>
              <a:gd name="T18" fmla="*/ 691 w 934"/>
              <a:gd name="T19" fmla="*/ 636 h 1434"/>
              <a:gd name="T20" fmla="*/ 676 w 934"/>
              <a:gd name="T21" fmla="*/ 598 h 1434"/>
              <a:gd name="T22" fmla="*/ 663 w 934"/>
              <a:gd name="T23" fmla="*/ 560 h 1434"/>
              <a:gd name="T24" fmla="*/ 653 w 934"/>
              <a:gd name="T25" fmla="*/ 521 h 1434"/>
              <a:gd name="T26" fmla="*/ 645 w 934"/>
              <a:gd name="T27" fmla="*/ 480 h 1434"/>
              <a:gd name="T28" fmla="*/ 640 w 934"/>
              <a:gd name="T29" fmla="*/ 438 h 1434"/>
              <a:gd name="T30" fmla="*/ 637 w 934"/>
              <a:gd name="T31" fmla="*/ 397 h 1434"/>
              <a:gd name="T32" fmla="*/ 637 w 934"/>
              <a:gd name="T33" fmla="*/ 355 h 1434"/>
              <a:gd name="T34" fmla="*/ 639 w 934"/>
              <a:gd name="T35" fmla="*/ 315 h 1434"/>
              <a:gd name="T36" fmla="*/ 401 w 934"/>
              <a:gd name="T37" fmla="*/ 0 h 1434"/>
              <a:gd name="T38" fmla="*/ 26 w 934"/>
              <a:gd name="T39" fmla="*/ 115 h 1434"/>
              <a:gd name="T40" fmla="*/ 14 w 934"/>
              <a:gd name="T41" fmla="*/ 188 h 1434"/>
              <a:gd name="T42" fmla="*/ 9 w 934"/>
              <a:gd name="T43" fmla="*/ 225 h 1434"/>
              <a:gd name="T44" fmla="*/ 5 w 934"/>
              <a:gd name="T45" fmla="*/ 262 h 1434"/>
              <a:gd name="T46" fmla="*/ 1 w 934"/>
              <a:gd name="T47" fmla="*/ 338 h 1434"/>
              <a:gd name="T48" fmla="*/ 0 w 934"/>
              <a:gd name="T49" fmla="*/ 396 h 1434"/>
              <a:gd name="T50" fmla="*/ 2 w 934"/>
              <a:gd name="T51" fmla="*/ 437 h 1434"/>
              <a:gd name="T52" fmla="*/ 4 w 934"/>
              <a:gd name="T53" fmla="*/ 478 h 1434"/>
              <a:gd name="T54" fmla="*/ 10 w 934"/>
              <a:gd name="T55" fmla="*/ 538 h 1434"/>
              <a:gd name="T56" fmla="*/ 16 w 934"/>
              <a:gd name="T57" fmla="*/ 577 h 1434"/>
              <a:gd name="T58" fmla="*/ 31 w 934"/>
              <a:gd name="T59" fmla="*/ 656 h 1434"/>
              <a:gd name="T60" fmla="*/ 40 w 934"/>
              <a:gd name="T61" fmla="*/ 694 h 1434"/>
              <a:gd name="T62" fmla="*/ 62 w 934"/>
              <a:gd name="T63" fmla="*/ 769 h 1434"/>
              <a:gd name="T64" fmla="*/ 82 w 934"/>
              <a:gd name="T65" fmla="*/ 825 h 1434"/>
              <a:gd name="T66" fmla="*/ 96 w 934"/>
              <a:gd name="T67" fmla="*/ 861 h 1434"/>
              <a:gd name="T68" fmla="*/ 119 w 934"/>
              <a:gd name="T69" fmla="*/ 914 h 1434"/>
              <a:gd name="T70" fmla="*/ 154 w 934"/>
              <a:gd name="T71" fmla="*/ 983 h 1434"/>
              <a:gd name="T72" fmla="*/ 173 w 934"/>
              <a:gd name="T73" fmla="*/ 1016 h 1434"/>
              <a:gd name="T74" fmla="*/ 203 w 934"/>
              <a:gd name="T75" fmla="*/ 1065 h 1434"/>
              <a:gd name="T76" fmla="*/ 235 w 934"/>
              <a:gd name="T77" fmla="*/ 1114 h 1434"/>
              <a:gd name="T78" fmla="*/ 281 w 934"/>
              <a:gd name="T79" fmla="*/ 1175 h 1434"/>
              <a:gd name="T80" fmla="*/ 306 w 934"/>
              <a:gd name="T81" fmla="*/ 1204 h 1434"/>
              <a:gd name="T82" fmla="*/ 331 w 934"/>
              <a:gd name="T83" fmla="*/ 1232 h 1434"/>
              <a:gd name="T84" fmla="*/ 357 w 934"/>
              <a:gd name="T85" fmla="*/ 1261 h 1434"/>
              <a:gd name="T86" fmla="*/ 383 w 934"/>
              <a:gd name="T87" fmla="*/ 1288 h 1434"/>
              <a:gd name="T88" fmla="*/ 412 w 934"/>
              <a:gd name="T89" fmla="*/ 1315 h 1434"/>
              <a:gd name="T90" fmla="*/ 469 w 934"/>
              <a:gd name="T91" fmla="*/ 1364 h 1434"/>
              <a:gd name="T92" fmla="*/ 529 w 934"/>
              <a:gd name="T93" fmla="*/ 1411 h 1434"/>
              <a:gd name="T94" fmla="*/ 601 w 934"/>
              <a:gd name="T95" fmla="*/ 1030 h 1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34" h="1434">
                <a:moveTo>
                  <a:pt x="934" y="918"/>
                </a:moveTo>
                <a:lnTo>
                  <a:pt x="917" y="907"/>
                </a:lnTo>
                <a:lnTo>
                  <a:pt x="901" y="895"/>
                </a:lnTo>
                <a:lnTo>
                  <a:pt x="885" y="883"/>
                </a:lnTo>
                <a:lnTo>
                  <a:pt x="869" y="871"/>
                </a:lnTo>
                <a:lnTo>
                  <a:pt x="854" y="858"/>
                </a:lnTo>
                <a:lnTo>
                  <a:pt x="839" y="845"/>
                </a:lnTo>
                <a:lnTo>
                  <a:pt x="825" y="831"/>
                </a:lnTo>
                <a:lnTo>
                  <a:pt x="812" y="817"/>
                </a:lnTo>
                <a:lnTo>
                  <a:pt x="798" y="803"/>
                </a:lnTo>
                <a:lnTo>
                  <a:pt x="786" y="788"/>
                </a:lnTo>
                <a:lnTo>
                  <a:pt x="773" y="771"/>
                </a:lnTo>
                <a:lnTo>
                  <a:pt x="761" y="756"/>
                </a:lnTo>
                <a:lnTo>
                  <a:pt x="750" y="740"/>
                </a:lnTo>
                <a:lnTo>
                  <a:pt x="739" y="723"/>
                </a:lnTo>
                <a:lnTo>
                  <a:pt x="729" y="706"/>
                </a:lnTo>
                <a:lnTo>
                  <a:pt x="718" y="689"/>
                </a:lnTo>
                <a:lnTo>
                  <a:pt x="708" y="672"/>
                </a:lnTo>
                <a:lnTo>
                  <a:pt x="699" y="654"/>
                </a:lnTo>
                <a:lnTo>
                  <a:pt x="691" y="636"/>
                </a:lnTo>
                <a:lnTo>
                  <a:pt x="683" y="618"/>
                </a:lnTo>
                <a:lnTo>
                  <a:pt x="676" y="598"/>
                </a:lnTo>
                <a:lnTo>
                  <a:pt x="669" y="579"/>
                </a:lnTo>
                <a:lnTo>
                  <a:pt x="663" y="560"/>
                </a:lnTo>
                <a:lnTo>
                  <a:pt x="658" y="540"/>
                </a:lnTo>
                <a:lnTo>
                  <a:pt x="653" y="521"/>
                </a:lnTo>
                <a:lnTo>
                  <a:pt x="649" y="501"/>
                </a:lnTo>
                <a:lnTo>
                  <a:pt x="645" y="480"/>
                </a:lnTo>
                <a:lnTo>
                  <a:pt x="642" y="460"/>
                </a:lnTo>
                <a:lnTo>
                  <a:pt x="640" y="438"/>
                </a:lnTo>
                <a:lnTo>
                  <a:pt x="638" y="418"/>
                </a:lnTo>
                <a:lnTo>
                  <a:pt x="637" y="397"/>
                </a:lnTo>
                <a:lnTo>
                  <a:pt x="637" y="376"/>
                </a:lnTo>
                <a:lnTo>
                  <a:pt x="637" y="355"/>
                </a:lnTo>
                <a:lnTo>
                  <a:pt x="638" y="335"/>
                </a:lnTo>
                <a:lnTo>
                  <a:pt x="639" y="315"/>
                </a:lnTo>
                <a:lnTo>
                  <a:pt x="642" y="295"/>
                </a:lnTo>
                <a:lnTo>
                  <a:pt x="401" y="0"/>
                </a:lnTo>
                <a:lnTo>
                  <a:pt x="34" y="80"/>
                </a:lnTo>
                <a:lnTo>
                  <a:pt x="26" y="115"/>
                </a:lnTo>
                <a:lnTo>
                  <a:pt x="20" y="152"/>
                </a:lnTo>
                <a:lnTo>
                  <a:pt x="14" y="188"/>
                </a:lnTo>
                <a:lnTo>
                  <a:pt x="11" y="207"/>
                </a:lnTo>
                <a:lnTo>
                  <a:pt x="9" y="225"/>
                </a:lnTo>
                <a:lnTo>
                  <a:pt x="7" y="243"/>
                </a:lnTo>
                <a:lnTo>
                  <a:pt x="5" y="262"/>
                </a:lnTo>
                <a:lnTo>
                  <a:pt x="2" y="300"/>
                </a:lnTo>
                <a:lnTo>
                  <a:pt x="1" y="338"/>
                </a:lnTo>
                <a:lnTo>
                  <a:pt x="0" y="376"/>
                </a:lnTo>
                <a:lnTo>
                  <a:pt x="0" y="396"/>
                </a:lnTo>
                <a:lnTo>
                  <a:pt x="1" y="416"/>
                </a:lnTo>
                <a:lnTo>
                  <a:pt x="2" y="437"/>
                </a:lnTo>
                <a:lnTo>
                  <a:pt x="3" y="458"/>
                </a:lnTo>
                <a:lnTo>
                  <a:pt x="4" y="478"/>
                </a:lnTo>
                <a:lnTo>
                  <a:pt x="6" y="498"/>
                </a:lnTo>
                <a:lnTo>
                  <a:pt x="10" y="538"/>
                </a:lnTo>
                <a:lnTo>
                  <a:pt x="13" y="557"/>
                </a:lnTo>
                <a:lnTo>
                  <a:pt x="16" y="577"/>
                </a:lnTo>
                <a:lnTo>
                  <a:pt x="23" y="617"/>
                </a:lnTo>
                <a:lnTo>
                  <a:pt x="31" y="656"/>
                </a:lnTo>
                <a:lnTo>
                  <a:pt x="35" y="675"/>
                </a:lnTo>
                <a:lnTo>
                  <a:pt x="40" y="694"/>
                </a:lnTo>
                <a:lnTo>
                  <a:pt x="50" y="732"/>
                </a:lnTo>
                <a:lnTo>
                  <a:pt x="62" y="769"/>
                </a:lnTo>
                <a:lnTo>
                  <a:pt x="74" y="807"/>
                </a:lnTo>
                <a:lnTo>
                  <a:pt x="82" y="825"/>
                </a:lnTo>
                <a:lnTo>
                  <a:pt x="89" y="843"/>
                </a:lnTo>
                <a:lnTo>
                  <a:pt x="96" y="861"/>
                </a:lnTo>
                <a:lnTo>
                  <a:pt x="104" y="878"/>
                </a:lnTo>
                <a:lnTo>
                  <a:pt x="119" y="914"/>
                </a:lnTo>
                <a:lnTo>
                  <a:pt x="136" y="949"/>
                </a:lnTo>
                <a:lnTo>
                  <a:pt x="154" y="983"/>
                </a:lnTo>
                <a:lnTo>
                  <a:pt x="163" y="1000"/>
                </a:lnTo>
                <a:lnTo>
                  <a:pt x="173" y="1016"/>
                </a:lnTo>
                <a:lnTo>
                  <a:pt x="192" y="1049"/>
                </a:lnTo>
                <a:lnTo>
                  <a:pt x="203" y="1065"/>
                </a:lnTo>
                <a:lnTo>
                  <a:pt x="213" y="1081"/>
                </a:lnTo>
                <a:lnTo>
                  <a:pt x="235" y="1114"/>
                </a:lnTo>
                <a:lnTo>
                  <a:pt x="258" y="1145"/>
                </a:lnTo>
                <a:lnTo>
                  <a:pt x="281" y="1175"/>
                </a:lnTo>
                <a:lnTo>
                  <a:pt x="293" y="1189"/>
                </a:lnTo>
                <a:lnTo>
                  <a:pt x="306" y="1204"/>
                </a:lnTo>
                <a:lnTo>
                  <a:pt x="318" y="1218"/>
                </a:lnTo>
                <a:lnTo>
                  <a:pt x="331" y="1232"/>
                </a:lnTo>
                <a:lnTo>
                  <a:pt x="344" y="1246"/>
                </a:lnTo>
                <a:lnTo>
                  <a:pt x="357" y="1261"/>
                </a:lnTo>
                <a:lnTo>
                  <a:pt x="370" y="1275"/>
                </a:lnTo>
                <a:lnTo>
                  <a:pt x="383" y="1288"/>
                </a:lnTo>
                <a:lnTo>
                  <a:pt x="397" y="1301"/>
                </a:lnTo>
                <a:lnTo>
                  <a:pt x="412" y="1315"/>
                </a:lnTo>
                <a:lnTo>
                  <a:pt x="440" y="1340"/>
                </a:lnTo>
                <a:lnTo>
                  <a:pt x="469" y="1364"/>
                </a:lnTo>
                <a:lnTo>
                  <a:pt x="499" y="1388"/>
                </a:lnTo>
                <a:lnTo>
                  <a:pt x="529" y="1411"/>
                </a:lnTo>
                <a:lnTo>
                  <a:pt x="561" y="1434"/>
                </a:lnTo>
                <a:lnTo>
                  <a:pt x="601" y="1030"/>
                </a:lnTo>
                <a:lnTo>
                  <a:pt x="934" y="91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MH_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76863" y="2881313"/>
            <a:ext cx="1477962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6751638" y="2543175"/>
            <a:ext cx="269875" cy="341313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KSO_Shape"/>
          <p:cNvSpPr/>
          <p:nvPr/>
        </p:nvSpPr>
        <p:spPr bwMode="auto">
          <a:xfrm>
            <a:off x="6019800" y="4525963"/>
            <a:ext cx="182563" cy="341312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" name="KSO_Shape"/>
          <p:cNvSpPr/>
          <p:nvPr/>
        </p:nvSpPr>
        <p:spPr>
          <a:xfrm>
            <a:off x="4884738" y="3732213"/>
            <a:ext cx="342900" cy="341312"/>
          </a:xfrm>
          <a:custGeom>
            <a:avLst/>
            <a:gdLst>
              <a:gd name="connsiteX0" fmla="*/ 320662 w 792088"/>
              <a:gd name="connsiteY0" fmla="*/ 99114 h 792088"/>
              <a:gd name="connsiteX1" fmla="*/ 320662 w 792088"/>
              <a:gd name="connsiteY1" fmla="*/ 475062 h 792088"/>
              <a:gd name="connsiteX2" fmla="*/ 696610 w 792088"/>
              <a:gd name="connsiteY2" fmla="*/ 475062 h 792088"/>
              <a:gd name="connsiteX3" fmla="*/ 696610 w 792088"/>
              <a:gd name="connsiteY3" fmla="*/ 434076 h 792088"/>
              <a:gd name="connsiteX4" fmla="*/ 361648 w 792088"/>
              <a:gd name="connsiteY4" fmla="*/ 434076 h 792088"/>
              <a:gd name="connsiteX5" fmla="*/ 361648 w 792088"/>
              <a:gd name="connsiteY5" fmla="*/ 99114 h 792088"/>
              <a:gd name="connsiteX6" fmla="*/ 396044 w 792088"/>
              <a:gd name="connsiteY6" fmla="*/ 0 h 792088"/>
              <a:gd name="connsiteX7" fmla="*/ 792088 w 792088"/>
              <a:gd name="connsiteY7" fmla="*/ 396044 h 792088"/>
              <a:gd name="connsiteX8" fmla="*/ 396044 w 792088"/>
              <a:gd name="connsiteY8" fmla="*/ 792088 h 792088"/>
              <a:gd name="connsiteX9" fmla="*/ 0 w 792088"/>
              <a:gd name="connsiteY9" fmla="*/ 396044 h 792088"/>
              <a:gd name="connsiteX10" fmla="*/ 396044 w 792088"/>
              <a:gd name="connsiteY10" fmla="*/ 0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2088" h="792088">
                <a:moveTo>
                  <a:pt x="320662" y="99114"/>
                </a:moveTo>
                <a:lnTo>
                  <a:pt x="320662" y="475062"/>
                </a:lnTo>
                <a:lnTo>
                  <a:pt x="696610" y="475062"/>
                </a:lnTo>
                <a:lnTo>
                  <a:pt x="696610" y="434076"/>
                </a:lnTo>
                <a:lnTo>
                  <a:pt x="361648" y="434076"/>
                </a:lnTo>
                <a:lnTo>
                  <a:pt x="361648" y="99114"/>
                </a:lnTo>
                <a:close/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cubicBezTo>
                  <a:pt x="792088" y="614773"/>
                  <a:pt x="614773" y="792088"/>
                  <a:pt x="396044" y="792088"/>
                </a:cubicBez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KSO_Shape"/>
          <p:cNvSpPr/>
          <p:nvPr/>
        </p:nvSpPr>
        <p:spPr>
          <a:xfrm>
            <a:off x="5310188" y="2444750"/>
            <a:ext cx="336550" cy="341313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6986588" y="3854450"/>
            <a:ext cx="342900" cy="311150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" name="文本框 47"/>
          <p:cNvSpPr txBox="1">
            <a:spLocks noChangeArrowheads="1"/>
          </p:cNvSpPr>
          <p:nvPr/>
        </p:nvSpPr>
        <p:spPr bwMode="auto">
          <a:xfrm>
            <a:off x="3095625" y="1585913"/>
            <a:ext cx="167957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文本框 47"/>
          <p:cNvSpPr txBox="1">
            <a:spLocks noChangeArrowheads="1"/>
          </p:cNvSpPr>
          <p:nvPr/>
        </p:nvSpPr>
        <p:spPr bwMode="auto">
          <a:xfrm>
            <a:off x="7642225" y="1585913"/>
            <a:ext cx="167957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文本框 47"/>
          <p:cNvSpPr txBox="1">
            <a:spLocks noChangeArrowheads="1"/>
          </p:cNvSpPr>
          <p:nvPr/>
        </p:nvSpPr>
        <p:spPr bwMode="auto">
          <a:xfrm>
            <a:off x="7642225" y="4249738"/>
            <a:ext cx="16795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2933700" y="4249738"/>
            <a:ext cx="16795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256213" y="5360988"/>
            <a:ext cx="167957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defTabSz="914400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此处输入文本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9"/>
          <p:cNvSpPr txBox="1"/>
          <p:nvPr/>
        </p:nvSpPr>
        <p:spPr>
          <a:xfrm>
            <a:off x="5014984" y="2727378"/>
            <a:ext cx="5212103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8800">
                <a:solidFill>
                  <a:schemeClr val="tx1">
                    <a:lumMod val="75000"/>
                    <a:lumOff val="25000"/>
                  </a:schemeClr>
                </a:solidFill>
                <a:latin typeface="锐字工房洪荒之力黑简1.0" panose="02010600030101010101" pitchFamily="2" charset="-122"/>
                <a:ea typeface="锐字工房洪荒之力黑简1.0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营收报告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5340640" y="1714653"/>
            <a:ext cx="68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6000">
                <a:solidFill>
                  <a:srgbClr val="607C8B">
                    <a:alpha val="38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REVENUE REPORT </a:t>
            </a:r>
            <a:endParaRPr lang="en-US" altLang="zh-CN" dirty="0"/>
          </a:p>
        </p:txBody>
      </p:sp>
      <p:sp>
        <p:nvSpPr>
          <p:cNvPr id="4" name="Rectangle 27"/>
          <p:cNvSpPr/>
          <p:nvPr/>
        </p:nvSpPr>
        <p:spPr>
          <a:xfrm>
            <a:off x="5620005" y="4046449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57575" y="4149151"/>
            <a:ext cx="344864" cy="344864"/>
            <a:chOff x="5357575" y="4149151"/>
            <a:chExt cx="344864" cy="344864"/>
          </a:xfrm>
        </p:grpSpPr>
        <p:sp>
          <p:nvSpPr>
            <p:cNvPr id="6" name="椭圆 5"/>
            <p:cNvSpPr/>
            <p:nvPr/>
          </p:nvSpPr>
          <p:spPr>
            <a:xfrm>
              <a:off x="5428105" y="4219681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圆: 空心 6"/>
            <p:cNvSpPr/>
            <p:nvPr/>
          </p:nvSpPr>
          <p:spPr>
            <a:xfrm>
              <a:off x="5357575" y="4149151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8356600" y="4136917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ectangle 27"/>
          <p:cNvSpPr/>
          <p:nvPr/>
        </p:nvSpPr>
        <p:spPr>
          <a:xfrm>
            <a:off x="5620005" y="4545917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357575" y="4648619"/>
            <a:ext cx="344864" cy="344864"/>
            <a:chOff x="5357575" y="4648619"/>
            <a:chExt cx="344864" cy="344864"/>
          </a:xfrm>
        </p:grpSpPr>
        <p:sp>
          <p:nvSpPr>
            <p:cNvPr id="11" name="椭圆 10"/>
            <p:cNvSpPr/>
            <p:nvPr/>
          </p:nvSpPr>
          <p:spPr>
            <a:xfrm>
              <a:off x="5428105" y="4719149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圆: 空心 11"/>
            <p:cNvSpPr/>
            <p:nvPr/>
          </p:nvSpPr>
          <p:spPr>
            <a:xfrm>
              <a:off x="5357575" y="4648619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356600" y="4636385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Rectangle 27"/>
          <p:cNvSpPr/>
          <p:nvPr/>
        </p:nvSpPr>
        <p:spPr>
          <a:xfrm>
            <a:off x="5620005" y="5096185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357575" y="5198887"/>
            <a:ext cx="344864" cy="344864"/>
            <a:chOff x="5357575" y="5198887"/>
            <a:chExt cx="344864" cy="344864"/>
          </a:xfrm>
        </p:grpSpPr>
        <p:sp>
          <p:nvSpPr>
            <p:cNvPr id="16" name="椭圆 15"/>
            <p:cNvSpPr/>
            <p:nvPr/>
          </p:nvSpPr>
          <p:spPr>
            <a:xfrm>
              <a:off x="5428105" y="5269417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圆: 空心 16"/>
            <p:cNvSpPr/>
            <p:nvPr/>
          </p:nvSpPr>
          <p:spPr>
            <a:xfrm>
              <a:off x="5357575" y="5198887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356600" y="5186653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2006529" y="3257909"/>
            <a:ext cx="1634732" cy="1163385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607C8B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118010" y="1980816"/>
            <a:ext cx="3608752" cy="3667780"/>
            <a:chOff x="3381376" y="403225"/>
            <a:chExt cx="5629275" cy="5721350"/>
          </a:xfrm>
        </p:grpSpPr>
        <p:sp>
          <p:nvSpPr>
            <p:cNvPr id="21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H="1">
            <a:off x="-2383" y="-1984"/>
            <a:ext cx="4953274" cy="64013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1" y="0"/>
            <a:ext cx="1273018" cy="218937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8495649" y="6070295"/>
            <a:ext cx="3696351" cy="78770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11152553" y="5655285"/>
            <a:ext cx="1039447" cy="120271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 rot="18251891">
            <a:off x="10558892" y="4932197"/>
            <a:ext cx="1475629" cy="2351364"/>
            <a:chOff x="2789238" y="754063"/>
            <a:chExt cx="2624138" cy="4181475"/>
          </a:xfrm>
        </p:grpSpPr>
        <p:sp>
          <p:nvSpPr>
            <p:cNvPr id="28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营收报告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67035" y="182477"/>
            <a:ext cx="225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REVENUE REPORT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5"/>
          <p:cNvSpPr/>
          <p:nvPr/>
        </p:nvSpPr>
        <p:spPr bwMode="auto">
          <a:xfrm rot="10800000">
            <a:off x="6702425" y="2338388"/>
            <a:ext cx="266700" cy="436562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57341A"/>
              </a:solidFill>
              <a:latin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11225" y="2800283"/>
            <a:ext cx="6057900" cy="2655887"/>
            <a:chOff x="911225" y="2800283"/>
            <a:chExt cx="6057900" cy="2655887"/>
          </a:xfrm>
          <a:solidFill>
            <a:schemeClr val="accent4"/>
          </a:solidFill>
        </p:grpSpPr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3238500" y="4316345"/>
              <a:ext cx="254000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5640388" y="4190933"/>
              <a:ext cx="254000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1366838" y="4667183"/>
              <a:ext cx="254000" cy="249237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5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2428875" y="3941695"/>
              <a:ext cx="254000" cy="249238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4465638" y="3801995"/>
              <a:ext cx="252412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5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6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6702425" y="2800283"/>
              <a:ext cx="266700" cy="250825"/>
            </a:xfrm>
            <a:custGeom>
              <a:avLst/>
              <a:gdLst>
                <a:gd name="T0" fmla="*/ 11 w 21"/>
                <a:gd name="T1" fmla="*/ 20 h 20"/>
                <a:gd name="T2" fmla="*/ 0 w 21"/>
                <a:gd name="T3" fmla="*/ 10 h 20"/>
                <a:gd name="T4" fmla="*/ 11 w 21"/>
                <a:gd name="T5" fmla="*/ 0 h 20"/>
                <a:gd name="T6" fmla="*/ 21 w 21"/>
                <a:gd name="T7" fmla="*/ 10 h 20"/>
                <a:gd name="T8" fmla="*/ 11 w 21"/>
                <a:gd name="T9" fmla="*/ 20 h 20"/>
                <a:gd name="T10" fmla="*/ 11 w 21"/>
                <a:gd name="T11" fmla="*/ 4 h 20"/>
                <a:gd name="T12" fmla="*/ 5 w 21"/>
                <a:gd name="T13" fmla="*/ 10 h 20"/>
                <a:gd name="T14" fmla="*/ 11 w 21"/>
                <a:gd name="T15" fmla="*/ 16 h 20"/>
                <a:gd name="T16" fmla="*/ 16 w 21"/>
                <a:gd name="T17" fmla="*/ 10 h 20"/>
                <a:gd name="T18" fmla="*/ 11 w 21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1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" y="0"/>
                    <a:pt x="21" y="5"/>
                    <a:pt x="21" y="10"/>
                  </a:cubicBezTo>
                  <a:cubicBezTo>
                    <a:pt x="21" y="16"/>
                    <a:pt x="16" y="20"/>
                    <a:pt x="11" y="20"/>
                  </a:cubicBezTo>
                  <a:close/>
                  <a:moveTo>
                    <a:pt x="11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1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911225" y="4841808"/>
              <a:ext cx="519113" cy="614362"/>
            </a:xfrm>
            <a:custGeom>
              <a:avLst/>
              <a:gdLst>
                <a:gd name="T0" fmla="*/ 18 w 370"/>
                <a:gd name="T1" fmla="*/ 444 h 444"/>
                <a:gd name="T2" fmla="*/ 0 w 370"/>
                <a:gd name="T3" fmla="*/ 425 h 444"/>
                <a:gd name="T4" fmla="*/ 352 w 370"/>
                <a:gd name="T5" fmla="*/ 0 h 444"/>
                <a:gd name="T6" fmla="*/ 370 w 370"/>
                <a:gd name="T7" fmla="*/ 18 h 444"/>
                <a:gd name="T8" fmla="*/ 18 w 370"/>
                <a:gd name="T9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444">
                  <a:moveTo>
                    <a:pt x="18" y="444"/>
                  </a:moveTo>
                  <a:lnTo>
                    <a:pt x="0" y="425"/>
                  </a:lnTo>
                  <a:lnTo>
                    <a:pt x="352" y="0"/>
                  </a:lnTo>
                  <a:lnTo>
                    <a:pt x="370" y="18"/>
                  </a:lnTo>
                  <a:lnTo>
                    <a:pt x="18" y="4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1570038" y="4090920"/>
              <a:ext cx="898525" cy="638175"/>
            </a:xfrm>
            <a:custGeom>
              <a:avLst/>
              <a:gdLst>
                <a:gd name="T0" fmla="*/ 18 w 641"/>
                <a:gd name="T1" fmla="*/ 462 h 462"/>
                <a:gd name="T2" fmla="*/ 0 w 641"/>
                <a:gd name="T3" fmla="*/ 444 h 462"/>
                <a:gd name="T4" fmla="*/ 631 w 641"/>
                <a:gd name="T5" fmla="*/ 0 h 462"/>
                <a:gd name="T6" fmla="*/ 641 w 641"/>
                <a:gd name="T7" fmla="*/ 18 h 462"/>
                <a:gd name="T8" fmla="*/ 18 w 641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462">
                  <a:moveTo>
                    <a:pt x="18" y="462"/>
                  </a:moveTo>
                  <a:lnTo>
                    <a:pt x="0" y="444"/>
                  </a:lnTo>
                  <a:lnTo>
                    <a:pt x="631" y="0"/>
                  </a:lnTo>
                  <a:lnTo>
                    <a:pt x="641" y="18"/>
                  </a:lnTo>
                  <a:lnTo>
                    <a:pt x="18" y="4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2644775" y="4065520"/>
              <a:ext cx="631825" cy="414338"/>
            </a:xfrm>
            <a:custGeom>
              <a:avLst/>
              <a:gdLst>
                <a:gd name="T0" fmla="*/ 442 w 451"/>
                <a:gd name="T1" fmla="*/ 299 h 299"/>
                <a:gd name="T2" fmla="*/ 0 w 451"/>
                <a:gd name="T3" fmla="*/ 27 h 299"/>
                <a:gd name="T4" fmla="*/ 9 w 451"/>
                <a:gd name="T5" fmla="*/ 0 h 299"/>
                <a:gd name="T6" fmla="*/ 451 w 451"/>
                <a:gd name="T7" fmla="*/ 272 h 299"/>
                <a:gd name="T8" fmla="*/ 442 w 451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1" h="299">
                  <a:moveTo>
                    <a:pt x="442" y="299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451" y="272"/>
                  </a:lnTo>
                  <a:lnTo>
                    <a:pt x="442" y="2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454400" y="3928995"/>
              <a:ext cx="1049338" cy="538163"/>
            </a:xfrm>
            <a:custGeom>
              <a:avLst/>
              <a:gdLst>
                <a:gd name="T0" fmla="*/ 9 w 749"/>
                <a:gd name="T1" fmla="*/ 389 h 389"/>
                <a:gd name="T2" fmla="*/ 0 w 749"/>
                <a:gd name="T3" fmla="*/ 362 h 389"/>
                <a:gd name="T4" fmla="*/ 740 w 749"/>
                <a:gd name="T5" fmla="*/ 0 h 389"/>
                <a:gd name="T6" fmla="*/ 749 w 749"/>
                <a:gd name="T7" fmla="*/ 27 h 389"/>
                <a:gd name="T8" fmla="*/ 9 w 749"/>
                <a:gd name="T9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9" h="389">
                  <a:moveTo>
                    <a:pt x="9" y="389"/>
                  </a:moveTo>
                  <a:lnTo>
                    <a:pt x="0" y="362"/>
                  </a:lnTo>
                  <a:lnTo>
                    <a:pt x="740" y="0"/>
                  </a:lnTo>
                  <a:lnTo>
                    <a:pt x="749" y="27"/>
                  </a:lnTo>
                  <a:lnTo>
                    <a:pt x="9" y="3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4679950" y="3928995"/>
              <a:ext cx="998538" cy="436563"/>
            </a:xfrm>
            <a:custGeom>
              <a:avLst/>
              <a:gdLst>
                <a:gd name="T0" fmla="*/ 704 w 713"/>
                <a:gd name="T1" fmla="*/ 316 h 316"/>
                <a:gd name="T2" fmla="*/ 0 w 713"/>
                <a:gd name="T3" fmla="*/ 18 h 316"/>
                <a:gd name="T4" fmla="*/ 9 w 713"/>
                <a:gd name="T5" fmla="*/ 0 h 316"/>
                <a:gd name="T6" fmla="*/ 713 w 713"/>
                <a:gd name="T7" fmla="*/ 289 h 316"/>
                <a:gd name="T8" fmla="*/ 704 w 71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3" h="316">
                  <a:moveTo>
                    <a:pt x="704" y="316"/>
                  </a:moveTo>
                  <a:lnTo>
                    <a:pt x="0" y="18"/>
                  </a:lnTo>
                  <a:lnTo>
                    <a:pt x="9" y="0"/>
                  </a:lnTo>
                  <a:lnTo>
                    <a:pt x="713" y="289"/>
                  </a:lnTo>
                  <a:lnTo>
                    <a:pt x="704" y="3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5830888" y="2976495"/>
              <a:ext cx="973137" cy="1314450"/>
            </a:xfrm>
            <a:custGeom>
              <a:avLst/>
              <a:gdLst>
                <a:gd name="T0" fmla="*/ 27 w 695"/>
                <a:gd name="T1" fmla="*/ 950 h 950"/>
                <a:gd name="T2" fmla="*/ 0 w 695"/>
                <a:gd name="T3" fmla="*/ 941 h 950"/>
                <a:gd name="T4" fmla="*/ 677 w 695"/>
                <a:gd name="T5" fmla="*/ 0 h 950"/>
                <a:gd name="T6" fmla="*/ 695 w 695"/>
                <a:gd name="T7" fmla="*/ 18 h 950"/>
                <a:gd name="T8" fmla="*/ 27 w 695"/>
                <a:gd name="T9" fmla="*/ 950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950">
                  <a:moveTo>
                    <a:pt x="27" y="950"/>
                  </a:moveTo>
                  <a:lnTo>
                    <a:pt x="0" y="941"/>
                  </a:lnTo>
                  <a:lnTo>
                    <a:pt x="677" y="0"/>
                  </a:lnTo>
                  <a:lnTo>
                    <a:pt x="695" y="18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7" name="Freeform 6"/>
          <p:cNvSpPr/>
          <p:nvPr/>
        </p:nvSpPr>
        <p:spPr bwMode="auto">
          <a:xfrm rot="10800000">
            <a:off x="1658938" y="3127375"/>
            <a:ext cx="276225" cy="4254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98525" y="3363845"/>
            <a:ext cx="5905500" cy="1616075"/>
            <a:chOff x="898525" y="3363845"/>
            <a:chExt cx="5905500" cy="1616075"/>
          </a:xfrm>
          <a:solidFill>
            <a:schemeClr val="accent2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1671638" y="3652770"/>
              <a:ext cx="252412" cy="263525"/>
            </a:xfrm>
            <a:custGeom>
              <a:avLst/>
              <a:gdLst>
                <a:gd name="T0" fmla="*/ 126075 w 20"/>
                <a:gd name="T1" fmla="*/ 262968 h 21"/>
                <a:gd name="T2" fmla="*/ 0 w 20"/>
                <a:gd name="T3" fmla="*/ 137745 h 21"/>
                <a:gd name="T4" fmla="*/ 126075 w 20"/>
                <a:gd name="T5" fmla="*/ 0 h 21"/>
                <a:gd name="T6" fmla="*/ 252150 w 20"/>
                <a:gd name="T7" fmla="*/ 137745 h 21"/>
                <a:gd name="T8" fmla="*/ 126075 w 20"/>
                <a:gd name="T9" fmla="*/ 262968 h 21"/>
                <a:gd name="T10" fmla="*/ 126075 w 20"/>
                <a:gd name="T11" fmla="*/ 62611 h 21"/>
                <a:gd name="T12" fmla="*/ 50430 w 20"/>
                <a:gd name="T13" fmla="*/ 137745 h 21"/>
                <a:gd name="T14" fmla="*/ 126075 w 20"/>
                <a:gd name="T15" fmla="*/ 200357 h 21"/>
                <a:gd name="T16" fmla="*/ 201720 w 20"/>
                <a:gd name="T17" fmla="*/ 137745 h 21"/>
                <a:gd name="T18" fmla="*/ 126075 w 20"/>
                <a:gd name="T19" fmla="*/ 62611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1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1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2303463" y="4578283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50102 h 20"/>
                <a:gd name="T12" fmla="*/ 50710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3187700" y="3363845"/>
              <a:ext cx="252413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50430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2" name="Freeform 23"/>
            <p:cNvSpPr>
              <a:spLocks noEditPoints="1"/>
            </p:cNvSpPr>
            <p:nvPr/>
          </p:nvSpPr>
          <p:spPr bwMode="auto">
            <a:xfrm>
              <a:off x="4124325" y="4179820"/>
              <a:ext cx="252413" cy="249238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63038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3" name="Freeform 24"/>
            <p:cNvSpPr>
              <a:spLocks noEditPoints="1"/>
            </p:cNvSpPr>
            <p:nvPr/>
          </p:nvSpPr>
          <p:spPr bwMode="auto">
            <a:xfrm>
              <a:off x="5173663" y="3401945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63388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Freeform 25"/>
            <p:cNvSpPr>
              <a:spLocks noEditPoints="1"/>
            </p:cNvSpPr>
            <p:nvPr/>
          </p:nvSpPr>
          <p:spPr bwMode="auto">
            <a:xfrm>
              <a:off x="6551613" y="3752783"/>
              <a:ext cx="252412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50430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898525" y="3852795"/>
              <a:ext cx="847725" cy="1127125"/>
            </a:xfrm>
            <a:custGeom>
              <a:avLst/>
              <a:gdLst>
                <a:gd name="T0" fmla="*/ 37823 w 605"/>
                <a:gd name="T1" fmla="*/ 1127996 h 815"/>
                <a:gd name="T2" fmla="*/ 0 w 605"/>
                <a:gd name="T3" fmla="*/ 1103083 h 815"/>
                <a:gd name="T4" fmla="*/ 822291 w 605"/>
                <a:gd name="T5" fmla="*/ 0 h 815"/>
                <a:gd name="T6" fmla="*/ 847506 w 605"/>
                <a:gd name="T7" fmla="*/ 24913 h 815"/>
                <a:gd name="T8" fmla="*/ 37823 w 605"/>
                <a:gd name="T9" fmla="*/ 1127996 h 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815">
                  <a:moveTo>
                    <a:pt x="27" y="815"/>
                  </a:moveTo>
                  <a:lnTo>
                    <a:pt x="0" y="797"/>
                  </a:lnTo>
                  <a:lnTo>
                    <a:pt x="587" y="0"/>
                  </a:lnTo>
                  <a:lnTo>
                    <a:pt x="605" y="18"/>
                  </a:lnTo>
                  <a:lnTo>
                    <a:pt x="27" y="8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6" name="Freeform 27"/>
            <p:cNvSpPr/>
            <p:nvPr/>
          </p:nvSpPr>
          <p:spPr bwMode="auto">
            <a:xfrm>
              <a:off x="1873250" y="3814695"/>
              <a:ext cx="504825" cy="827088"/>
            </a:xfrm>
            <a:custGeom>
              <a:avLst/>
              <a:gdLst>
                <a:gd name="T0" fmla="*/ 467879 w 361"/>
                <a:gd name="T1" fmla="*/ 826275 h 597"/>
                <a:gd name="T2" fmla="*/ 0 w 361"/>
                <a:gd name="T3" fmla="*/ 24913 h 597"/>
                <a:gd name="T4" fmla="*/ 37823 w 361"/>
                <a:gd name="T5" fmla="*/ 0 h 597"/>
                <a:gd name="T6" fmla="*/ 505702 w 361"/>
                <a:gd name="T7" fmla="*/ 813819 h 597"/>
                <a:gd name="T8" fmla="*/ 467879 w 361"/>
                <a:gd name="T9" fmla="*/ 826275 h 5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1" h="597">
                  <a:moveTo>
                    <a:pt x="334" y="597"/>
                  </a:moveTo>
                  <a:lnTo>
                    <a:pt x="0" y="18"/>
                  </a:lnTo>
                  <a:lnTo>
                    <a:pt x="27" y="0"/>
                  </a:lnTo>
                  <a:lnTo>
                    <a:pt x="361" y="588"/>
                  </a:lnTo>
                  <a:lnTo>
                    <a:pt x="334" y="5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Freeform 28"/>
            <p:cNvSpPr/>
            <p:nvPr/>
          </p:nvSpPr>
          <p:spPr bwMode="auto">
            <a:xfrm>
              <a:off x="2493963" y="3552758"/>
              <a:ext cx="795337" cy="1101725"/>
            </a:xfrm>
            <a:custGeom>
              <a:avLst/>
              <a:gdLst>
                <a:gd name="T0" fmla="*/ 25215 w 568"/>
                <a:gd name="T1" fmla="*/ 1101699 h 796"/>
                <a:gd name="T2" fmla="*/ 0 w 568"/>
                <a:gd name="T3" fmla="*/ 1076786 h 796"/>
                <a:gd name="T4" fmla="*/ 757852 w 568"/>
                <a:gd name="T5" fmla="*/ 0 h 796"/>
                <a:gd name="T6" fmla="*/ 795675 w 568"/>
                <a:gd name="T7" fmla="*/ 24913 h 796"/>
                <a:gd name="T8" fmla="*/ 25215 w 568"/>
                <a:gd name="T9" fmla="*/ 1101699 h 7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8" h="796">
                  <a:moveTo>
                    <a:pt x="18" y="796"/>
                  </a:moveTo>
                  <a:lnTo>
                    <a:pt x="0" y="778"/>
                  </a:lnTo>
                  <a:lnTo>
                    <a:pt x="541" y="0"/>
                  </a:lnTo>
                  <a:lnTo>
                    <a:pt x="568" y="18"/>
                  </a:lnTo>
                  <a:lnTo>
                    <a:pt x="18" y="7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8" name="Freeform 29"/>
            <p:cNvSpPr/>
            <p:nvPr/>
          </p:nvSpPr>
          <p:spPr bwMode="auto">
            <a:xfrm>
              <a:off x="3376613" y="3552758"/>
              <a:ext cx="811212" cy="688975"/>
            </a:xfrm>
            <a:custGeom>
              <a:avLst/>
              <a:gdLst>
                <a:gd name="T0" fmla="*/ 784468 w 578"/>
                <a:gd name="T1" fmla="*/ 689254 h 498"/>
                <a:gd name="T2" fmla="*/ 0 w 578"/>
                <a:gd name="T3" fmla="*/ 24913 h 498"/>
                <a:gd name="T4" fmla="*/ 25215 w 578"/>
                <a:gd name="T5" fmla="*/ 0 h 498"/>
                <a:gd name="T6" fmla="*/ 809683 w 578"/>
                <a:gd name="T7" fmla="*/ 664341 h 498"/>
                <a:gd name="T8" fmla="*/ 784468 w 578"/>
                <a:gd name="T9" fmla="*/ 689254 h 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8" h="498">
                  <a:moveTo>
                    <a:pt x="560" y="49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578" y="480"/>
                  </a:lnTo>
                  <a:lnTo>
                    <a:pt x="560" y="4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9" name="Freeform 30"/>
            <p:cNvSpPr/>
            <p:nvPr/>
          </p:nvSpPr>
          <p:spPr bwMode="auto">
            <a:xfrm>
              <a:off x="4338638" y="3589270"/>
              <a:ext cx="909637" cy="714375"/>
            </a:xfrm>
            <a:custGeom>
              <a:avLst/>
              <a:gdLst>
                <a:gd name="T0" fmla="*/ 25215 w 650"/>
                <a:gd name="T1" fmla="*/ 714167 h 516"/>
                <a:gd name="T2" fmla="*/ 0 w 650"/>
                <a:gd name="T3" fmla="*/ 676798 h 516"/>
                <a:gd name="T4" fmla="*/ 885328 w 650"/>
                <a:gd name="T5" fmla="*/ 0 h 516"/>
                <a:gd name="T6" fmla="*/ 910543 w 650"/>
                <a:gd name="T7" fmla="*/ 37369 h 516"/>
                <a:gd name="T8" fmla="*/ 25215 w 650"/>
                <a:gd name="T9" fmla="*/ 714167 h 5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516">
                  <a:moveTo>
                    <a:pt x="18" y="516"/>
                  </a:moveTo>
                  <a:lnTo>
                    <a:pt x="0" y="489"/>
                  </a:lnTo>
                  <a:lnTo>
                    <a:pt x="632" y="0"/>
                  </a:lnTo>
                  <a:lnTo>
                    <a:pt x="650" y="27"/>
                  </a:lnTo>
                  <a:lnTo>
                    <a:pt x="18" y="5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>
              <a:off x="5402263" y="3527358"/>
              <a:ext cx="1187450" cy="349250"/>
            </a:xfrm>
            <a:custGeom>
              <a:avLst/>
              <a:gdLst>
                <a:gd name="T0" fmla="*/ 1175301 w 848"/>
                <a:gd name="T1" fmla="*/ 350164 h 253"/>
                <a:gd name="T2" fmla="*/ 0 w 848"/>
                <a:gd name="T3" fmla="*/ 37369 h 253"/>
                <a:gd name="T4" fmla="*/ 12608 w 848"/>
                <a:gd name="T5" fmla="*/ 0 h 253"/>
                <a:gd name="T6" fmla="*/ 1187909 w 848"/>
                <a:gd name="T7" fmla="*/ 312795 h 253"/>
                <a:gd name="T8" fmla="*/ 1175301 w 848"/>
                <a:gd name="T9" fmla="*/ 350164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8" h="253">
                  <a:moveTo>
                    <a:pt x="839" y="253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848" y="226"/>
                  </a:lnTo>
                  <a:lnTo>
                    <a:pt x="839" y="2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1" name="Freeform 7"/>
          <p:cNvSpPr/>
          <p:nvPr/>
        </p:nvSpPr>
        <p:spPr bwMode="auto">
          <a:xfrm rot="10800000">
            <a:off x="3087688" y="2487613"/>
            <a:ext cx="277812" cy="43815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23925" y="3001895"/>
            <a:ext cx="6551613" cy="2178050"/>
            <a:chOff x="923925" y="3001895"/>
            <a:chExt cx="6551613" cy="2178050"/>
          </a:xfrm>
          <a:solidFill>
            <a:schemeClr val="accent3"/>
          </a:solidFill>
        </p:grpSpPr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3074988" y="3001895"/>
              <a:ext cx="265112" cy="249238"/>
            </a:xfrm>
            <a:custGeom>
              <a:avLst/>
              <a:gdLst>
                <a:gd name="T0" fmla="*/ 126075 w 21"/>
                <a:gd name="T1" fmla="*/ 250512 h 20"/>
                <a:gd name="T2" fmla="*/ 0 w 21"/>
                <a:gd name="T3" fmla="*/ 125256 h 20"/>
                <a:gd name="T4" fmla="*/ 126075 w 21"/>
                <a:gd name="T5" fmla="*/ 0 h 20"/>
                <a:gd name="T6" fmla="*/ 264758 w 21"/>
                <a:gd name="T7" fmla="*/ 125256 h 20"/>
                <a:gd name="T8" fmla="*/ 126075 w 21"/>
                <a:gd name="T9" fmla="*/ 250512 h 20"/>
                <a:gd name="T10" fmla="*/ 126075 w 21"/>
                <a:gd name="T11" fmla="*/ 50102 h 20"/>
                <a:gd name="T12" fmla="*/ 63038 w 21"/>
                <a:gd name="T13" fmla="*/ 125256 h 20"/>
                <a:gd name="T14" fmla="*/ 126075 w 21"/>
                <a:gd name="T15" fmla="*/ 200410 h 20"/>
                <a:gd name="T16" fmla="*/ 201720 w 21"/>
                <a:gd name="T17" fmla="*/ 125256 h 20"/>
                <a:gd name="T18" fmla="*/ 126075 w 21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1" y="4"/>
                    <a:pt x="21" y="10"/>
                  </a:cubicBezTo>
                  <a:cubicBezTo>
                    <a:pt x="21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2138363" y="3678170"/>
              <a:ext cx="252412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63038 w 20"/>
                <a:gd name="T13" fmla="*/ 125256 h 20"/>
                <a:gd name="T14" fmla="*/ 126075 w 20"/>
                <a:gd name="T15" fmla="*/ 187884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6"/>
                    <a:pt x="5" y="10"/>
                  </a:cubicBezTo>
                  <a:cubicBezTo>
                    <a:pt x="5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3806825" y="3703570"/>
              <a:ext cx="254000" cy="261938"/>
            </a:xfrm>
            <a:custGeom>
              <a:avLst/>
              <a:gdLst>
                <a:gd name="T0" fmla="*/ 126776 w 20"/>
                <a:gd name="T1" fmla="*/ 262968 h 21"/>
                <a:gd name="T2" fmla="*/ 0 w 20"/>
                <a:gd name="T3" fmla="*/ 125223 h 21"/>
                <a:gd name="T4" fmla="*/ 126776 w 20"/>
                <a:gd name="T5" fmla="*/ 0 h 21"/>
                <a:gd name="T6" fmla="*/ 253552 w 20"/>
                <a:gd name="T7" fmla="*/ 125223 h 21"/>
                <a:gd name="T8" fmla="*/ 126776 w 20"/>
                <a:gd name="T9" fmla="*/ 262968 h 21"/>
                <a:gd name="T10" fmla="*/ 126776 w 20"/>
                <a:gd name="T11" fmla="*/ 62611 h 21"/>
                <a:gd name="T12" fmla="*/ 50710 w 20"/>
                <a:gd name="T13" fmla="*/ 125223 h 21"/>
                <a:gd name="T14" fmla="*/ 126776 w 20"/>
                <a:gd name="T15" fmla="*/ 200357 h 21"/>
                <a:gd name="T16" fmla="*/ 202842 w 20"/>
                <a:gd name="T17" fmla="*/ 125223 h 21"/>
                <a:gd name="T18" fmla="*/ 126776 w 20"/>
                <a:gd name="T19" fmla="*/ 62611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4" y="21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6" name="Freeform 35"/>
            <p:cNvSpPr>
              <a:spLocks noEditPoints="1"/>
            </p:cNvSpPr>
            <p:nvPr/>
          </p:nvSpPr>
          <p:spPr bwMode="auto">
            <a:xfrm>
              <a:off x="4830763" y="4140133"/>
              <a:ext cx="254000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50102 h 20"/>
                <a:gd name="T12" fmla="*/ 50710 w 20"/>
                <a:gd name="T13" fmla="*/ 125256 h 20"/>
                <a:gd name="T14" fmla="*/ 126776 w 20"/>
                <a:gd name="T15" fmla="*/ 187884 h 20"/>
                <a:gd name="T16" fmla="*/ 202842 w 20"/>
                <a:gd name="T17" fmla="*/ 125256 h 20"/>
                <a:gd name="T18" fmla="*/ 126776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7" name="Freeform 36"/>
            <p:cNvSpPr>
              <a:spLocks noEditPoints="1"/>
            </p:cNvSpPr>
            <p:nvPr/>
          </p:nvSpPr>
          <p:spPr bwMode="auto">
            <a:xfrm>
              <a:off x="5818188" y="3189220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63388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8" name="Freeform 37"/>
            <p:cNvSpPr>
              <a:spLocks noEditPoints="1"/>
            </p:cNvSpPr>
            <p:nvPr/>
          </p:nvSpPr>
          <p:spPr bwMode="auto">
            <a:xfrm>
              <a:off x="7221538" y="3189220"/>
              <a:ext cx="254000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50710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Freeform 38"/>
            <p:cNvSpPr/>
            <p:nvPr/>
          </p:nvSpPr>
          <p:spPr bwMode="auto">
            <a:xfrm>
              <a:off x="923925" y="3865495"/>
              <a:ext cx="1290638" cy="1314450"/>
            </a:xfrm>
            <a:custGeom>
              <a:avLst/>
              <a:gdLst>
                <a:gd name="T0" fmla="*/ 37823 w 921"/>
                <a:gd name="T1" fmla="*/ 1314842 h 950"/>
                <a:gd name="T2" fmla="*/ 0 w 921"/>
                <a:gd name="T3" fmla="*/ 1289929 h 950"/>
                <a:gd name="T4" fmla="*/ 1264955 w 921"/>
                <a:gd name="T5" fmla="*/ 0 h 950"/>
                <a:gd name="T6" fmla="*/ 1290170 w 921"/>
                <a:gd name="T7" fmla="*/ 26297 h 950"/>
                <a:gd name="T8" fmla="*/ 37823 w 921"/>
                <a:gd name="T9" fmla="*/ 1314842 h 9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1" h="950">
                  <a:moveTo>
                    <a:pt x="27" y="950"/>
                  </a:moveTo>
                  <a:lnTo>
                    <a:pt x="0" y="932"/>
                  </a:lnTo>
                  <a:lnTo>
                    <a:pt x="903" y="0"/>
                  </a:lnTo>
                  <a:lnTo>
                    <a:pt x="921" y="19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0" name="Freeform 39"/>
            <p:cNvSpPr/>
            <p:nvPr/>
          </p:nvSpPr>
          <p:spPr bwMode="auto">
            <a:xfrm>
              <a:off x="2328863" y="3152708"/>
              <a:ext cx="796925" cy="587375"/>
            </a:xfrm>
            <a:custGeom>
              <a:avLst/>
              <a:gdLst>
                <a:gd name="T0" fmla="*/ 25215 w 569"/>
                <a:gd name="T1" fmla="*/ 588219 h 425"/>
                <a:gd name="T2" fmla="*/ 0 w 569"/>
                <a:gd name="T3" fmla="*/ 563306 h 425"/>
                <a:gd name="T4" fmla="*/ 771861 w 569"/>
                <a:gd name="T5" fmla="*/ 0 h 425"/>
                <a:gd name="T6" fmla="*/ 797076 w 569"/>
                <a:gd name="T7" fmla="*/ 24913 h 425"/>
                <a:gd name="T8" fmla="*/ 25215 w 569"/>
                <a:gd name="T9" fmla="*/ 588219 h 4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9" h="425">
                  <a:moveTo>
                    <a:pt x="18" y="425"/>
                  </a:moveTo>
                  <a:lnTo>
                    <a:pt x="0" y="407"/>
                  </a:lnTo>
                  <a:lnTo>
                    <a:pt x="551" y="0"/>
                  </a:lnTo>
                  <a:lnTo>
                    <a:pt x="569" y="18"/>
                  </a:lnTo>
                  <a:lnTo>
                    <a:pt x="18" y="4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1" name="Freeform 40"/>
            <p:cNvSpPr/>
            <p:nvPr/>
          </p:nvSpPr>
          <p:spPr bwMode="auto">
            <a:xfrm>
              <a:off x="3289300" y="3152708"/>
              <a:ext cx="581025" cy="625475"/>
            </a:xfrm>
            <a:custGeom>
              <a:avLst/>
              <a:gdLst>
                <a:gd name="T0" fmla="*/ 556132 w 415"/>
                <a:gd name="T1" fmla="*/ 625588 h 452"/>
                <a:gd name="T2" fmla="*/ 0 w 415"/>
                <a:gd name="T3" fmla="*/ 37369 h 452"/>
                <a:gd name="T4" fmla="*/ 25215 w 415"/>
                <a:gd name="T5" fmla="*/ 0 h 452"/>
                <a:gd name="T6" fmla="*/ 581347 w 415"/>
                <a:gd name="T7" fmla="*/ 600675 h 452"/>
                <a:gd name="T8" fmla="*/ 556132 w 415"/>
                <a:gd name="T9" fmla="*/ 625588 h 4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5" h="452">
                  <a:moveTo>
                    <a:pt x="397" y="452"/>
                  </a:moveTo>
                  <a:lnTo>
                    <a:pt x="0" y="27"/>
                  </a:lnTo>
                  <a:lnTo>
                    <a:pt x="18" y="0"/>
                  </a:lnTo>
                  <a:lnTo>
                    <a:pt x="415" y="434"/>
                  </a:lnTo>
                  <a:lnTo>
                    <a:pt x="397" y="4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2" name="Freeform 41"/>
            <p:cNvSpPr/>
            <p:nvPr/>
          </p:nvSpPr>
          <p:spPr bwMode="auto">
            <a:xfrm>
              <a:off x="4022725" y="3852795"/>
              <a:ext cx="833438" cy="401638"/>
            </a:xfrm>
            <a:custGeom>
              <a:avLst/>
              <a:gdLst>
                <a:gd name="T0" fmla="*/ 820890 w 595"/>
                <a:gd name="T1" fmla="*/ 401373 h 290"/>
                <a:gd name="T2" fmla="*/ 0 w 595"/>
                <a:gd name="T3" fmla="*/ 38753 h 290"/>
                <a:gd name="T4" fmla="*/ 12608 w 595"/>
                <a:gd name="T5" fmla="*/ 0 h 290"/>
                <a:gd name="T6" fmla="*/ 833498 w 595"/>
                <a:gd name="T7" fmla="*/ 364004 h 290"/>
                <a:gd name="T8" fmla="*/ 820890 w 595"/>
                <a:gd name="T9" fmla="*/ 401373 h 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5" h="290">
                  <a:moveTo>
                    <a:pt x="586" y="290"/>
                  </a:moveTo>
                  <a:lnTo>
                    <a:pt x="0" y="28"/>
                  </a:lnTo>
                  <a:lnTo>
                    <a:pt x="9" y="0"/>
                  </a:lnTo>
                  <a:lnTo>
                    <a:pt x="595" y="263"/>
                  </a:lnTo>
                  <a:lnTo>
                    <a:pt x="586" y="2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3" name="Freeform 42"/>
            <p:cNvSpPr/>
            <p:nvPr/>
          </p:nvSpPr>
          <p:spPr bwMode="auto">
            <a:xfrm>
              <a:off x="5033963" y="3363845"/>
              <a:ext cx="847725" cy="877888"/>
            </a:xfrm>
            <a:custGeom>
              <a:avLst/>
              <a:gdLst>
                <a:gd name="T0" fmla="*/ 37823 w 605"/>
                <a:gd name="T1" fmla="*/ 877484 h 634"/>
                <a:gd name="T2" fmla="*/ 0 w 605"/>
                <a:gd name="T3" fmla="*/ 852571 h 634"/>
                <a:gd name="T4" fmla="*/ 820890 w 605"/>
                <a:gd name="T5" fmla="*/ 0 h 634"/>
                <a:gd name="T6" fmla="*/ 847506 w 605"/>
                <a:gd name="T7" fmla="*/ 26297 h 634"/>
                <a:gd name="T8" fmla="*/ 37823 w 605"/>
                <a:gd name="T9" fmla="*/ 877484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634">
                  <a:moveTo>
                    <a:pt x="27" y="634"/>
                  </a:moveTo>
                  <a:lnTo>
                    <a:pt x="0" y="616"/>
                  </a:lnTo>
                  <a:lnTo>
                    <a:pt x="586" y="0"/>
                  </a:lnTo>
                  <a:lnTo>
                    <a:pt x="605" y="19"/>
                  </a:lnTo>
                  <a:lnTo>
                    <a:pt x="27" y="6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4" name="Rectangle 43"/>
            <p:cNvSpPr>
              <a:spLocks noChangeArrowheads="1"/>
            </p:cNvSpPr>
            <p:nvPr/>
          </p:nvSpPr>
          <p:spPr bwMode="auto">
            <a:xfrm>
              <a:off x="6045200" y="3301933"/>
              <a:ext cx="1201738" cy="36512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5" name="TextBox 42"/>
          <p:cNvSpPr txBox="1">
            <a:spLocks noChangeArrowheads="1"/>
          </p:cNvSpPr>
          <p:nvPr/>
        </p:nvSpPr>
        <p:spPr bwMode="auto">
          <a:xfrm>
            <a:off x="1360488" y="2557463"/>
            <a:ext cx="100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accent2"/>
                </a:solidFill>
              </a:rPr>
              <a:t>34%</a:t>
            </a:r>
            <a:endParaRPr lang="zh-CN" altLang="en-US" sz="3600">
              <a:solidFill>
                <a:schemeClr val="accent2"/>
              </a:solidFill>
            </a:endParaRPr>
          </a:p>
        </p:txBody>
      </p:sp>
      <p:sp>
        <p:nvSpPr>
          <p:cNvPr id="56" name="TextBox 43"/>
          <p:cNvSpPr txBox="1">
            <a:spLocks noChangeArrowheads="1"/>
          </p:cNvSpPr>
          <p:nvPr/>
        </p:nvSpPr>
        <p:spPr bwMode="auto">
          <a:xfrm>
            <a:off x="6408738" y="1798638"/>
            <a:ext cx="106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accent4"/>
                </a:solidFill>
              </a:rPr>
              <a:t>79%</a:t>
            </a:r>
            <a:endParaRPr lang="zh-CN" altLang="en-US" sz="3600">
              <a:solidFill>
                <a:schemeClr val="accent4"/>
              </a:solidFill>
            </a:endParaRPr>
          </a:p>
        </p:txBody>
      </p:sp>
      <p:sp>
        <p:nvSpPr>
          <p:cNvPr id="57" name="TextBox 44"/>
          <p:cNvSpPr txBox="1">
            <a:spLocks noChangeArrowheads="1"/>
          </p:cNvSpPr>
          <p:nvPr/>
        </p:nvSpPr>
        <p:spPr bwMode="auto">
          <a:xfrm>
            <a:off x="2782888" y="1939925"/>
            <a:ext cx="1011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dirty="0">
                <a:solidFill>
                  <a:schemeClr val="accent3"/>
                </a:solidFill>
              </a:rPr>
              <a:t>63%</a:t>
            </a:r>
            <a:endParaRPr lang="zh-CN" altLang="en-US" sz="3600" dirty="0">
              <a:solidFill>
                <a:schemeClr val="accent3"/>
              </a:solidFill>
            </a:endParaRPr>
          </a:p>
        </p:txBody>
      </p:sp>
      <p:cxnSp>
        <p:nvCxnSpPr>
          <p:cNvPr id="58" name="Straight Connector 45"/>
          <p:cNvCxnSpPr/>
          <p:nvPr/>
        </p:nvCxnSpPr>
        <p:spPr>
          <a:xfrm flipH="1">
            <a:off x="911225" y="1798638"/>
            <a:ext cx="12700" cy="39370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46"/>
          <p:cNvCxnSpPr/>
          <p:nvPr/>
        </p:nvCxnSpPr>
        <p:spPr>
          <a:xfrm>
            <a:off x="563563" y="5456238"/>
            <a:ext cx="716438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47"/>
          <p:cNvSpPr txBox="1">
            <a:spLocks noChangeArrowheads="1"/>
          </p:cNvSpPr>
          <p:nvPr/>
        </p:nvSpPr>
        <p:spPr bwMode="auto">
          <a:xfrm>
            <a:off x="750888" y="56642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1"/>
                </a:solidFill>
              </a:rPr>
              <a:t>0</a:t>
            </a:r>
            <a:endParaRPr lang="zh-CN" altLang="en-US" sz="2400">
              <a:solidFill>
                <a:schemeClr val="accent1"/>
              </a:solidFill>
            </a:endParaRPr>
          </a:p>
        </p:txBody>
      </p:sp>
      <p:sp>
        <p:nvSpPr>
          <p:cNvPr id="61" name="Rectangle 51"/>
          <p:cNvSpPr/>
          <p:nvPr/>
        </p:nvSpPr>
        <p:spPr>
          <a:xfrm>
            <a:off x="8267700" y="1770063"/>
            <a:ext cx="3228975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" name="Rectangle 52"/>
          <p:cNvSpPr/>
          <p:nvPr/>
        </p:nvSpPr>
        <p:spPr>
          <a:xfrm>
            <a:off x="8281988" y="5605463"/>
            <a:ext cx="3228975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" name="TextBox 54"/>
          <p:cNvSpPr txBox="1">
            <a:spLocks noChangeArrowheads="1"/>
          </p:cNvSpPr>
          <p:nvPr/>
        </p:nvSpPr>
        <p:spPr bwMode="auto">
          <a:xfrm>
            <a:off x="8280400" y="1219200"/>
            <a:ext cx="323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53"/>
          <p:cNvSpPr txBox="1">
            <a:spLocks noChangeArrowheads="1"/>
          </p:cNvSpPr>
          <p:nvPr/>
        </p:nvSpPr>
        <p:spPr bwMode="auto">
          <a:xfrm>
            <a:off x="8294688" y="1892300"/>
            <a:ext cx="32639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8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8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8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7" grpId="0" animBg="1"/>
      <p:bldP spid="41" grpId="0" animBg="1"/>
      <p:bldP spid="55" grpId="0"/>
      <p:bldP spid="56" grpId="0"/>
      <p:bldP spid="57" grpId="0"/>
      <p:bldP spid="60" grpId="0"/>
      <p:bldP spid="61" grpId="0" animBg="1"/>
      <p:bldP spid="62" grpId="0" animBg="1"/>
      <p:bldP spid="63" grpId="0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营收报告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67035" y="182477"/>
            <a:ext cx="225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REVENUE REPORT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圆角矩形 1"/>
          <p:cNvSpPr/>
          <p:nvPr/>
        </p:nvSpPr>
        <p:spPr>
          <a:xfrm>
            <a:off x="1962150" y="1556792"/>
            <a:ext cx="2609850" cy="329088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圆角矩形 2"/>
          <p:cNvSpPr/>
          <p:nvPr/>
        </p:nvSpPr>
        <p:spPr>
          <a:xfrm>
            <a:off x="4803775" y="1556792"/>
            <a:ext cx="2611438" cy="39751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圆角矩形 3"/>
          <p:cNvSpPr/>
          <p:nvPr/>
        </p:nvSpPr>
        <p:spPr>
          <a:xfrm>
            <a:off x="7646988" y="1556792"/>
            <a:ext cx="2611437" cy="3290887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2371725" y="1772816"/>
            <a:ext cx="1790700" cy="2062104"/>
            <a:chOff x="2259496" y="1859351"/>
            <a:chExt cx="1789452" cy="2062293"/>
          </a:xfrm>
        </p:grpSpPr>
        <p:sp>
          <p:nvSpPr>
            <p:cNvPr id="17" name="文本框 11"/>
            <p:cNvSpPr txBox="1">
              <a:spLocks noChangeArrowheads="1"/>
            </p:cNvSpPr>
            <p:nvPr/>
          </p:nvSpPr>
          <p:spPr bwMode="auto">
            <a:xfrm>
              <a:off x="2259496" y="1987826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35"/>
            <p:cNvSpPr txBox="1">
              <a:spLocks noChangeArrowheads="1"/>
            </p:cNvSpPr>
            <p:nvPr/>
          </p:nvSpPr>
          <p:spPr bwMode="auto">
            <a:xfrm>
              <a:off x="2307104" y="1859351"/>
              <a:ext cx="1741844" cy="2062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zero</a:t>
              </a:r>
              <a:r>
                <a:rPr lang="zh-CN" altLang="en-US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5145266" y="2204864"/>
            <a:ext cx="1906587" cy="1815882"/>
            <a:chOff x="5036235" y="2291470"/>
            <a:chExt cx="1907087" cy="1816236"/>
          </a:xfrm>
        </p:grpSpPr>
        <p:sp>
          <p:nvSpPr>
            <p:cNvPr id="20" name="文本框 14"/>
            <p:cNvSpPr txBox="1">
              <a:spLocks noChangeArrowheads="1"/>
            </p:cNvSpPr>
            <p:nvPr/>
          </p:nvSpPr>
          <p:spPr bwMode="auto">
            <a:xfrm>
              <a:off x="5102087" y="2323492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35"/>
            <p:cNvSpPr txBox="1">
              <a:spLocks noChangeArrowheads="1"/>
            </p:cNvSpPr>
            <p:nvPr/>
          </p:nvSpPr>
          <p:spPr bwMode="auto">
            <a:xfrm>
              <a:off x="5036235" y="2291470"/>
              <a:ext cx="1907087" cy="181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zero</a:t>
              </a:r>
              <a:r>
                <a:rPr lang="zh-CN" altLang="en-US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8081962" y="1771244"/>
            <a:ext cx="1741487" cy="2062105"/>
            <a:chOff x="8014660" y="2387936"/>
            <a:chExt cx="1741844" cy="2062293"/>
          </a:xfrm>
        </p:grpSpPr>
        <p:sp>
          <p:nvSpPr>
            <p:cNvPr id="23" name="文本框 17"/>
            <p:cNvSpPr txBox="1">
              <a:spLocks noChangeArrowheads="1"/>
            </p:cNvSpPr>
            <p:nvPr/>
          </p:nvSpPr>
          <p:spPr bwMode="auto">
            <a:xfrm>
              <a:off x="8014660" y="2395429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35"/>
            <p:cNvSpPr txBox="1">
              <a:spLocks noChangeArrowheads="1"/>
            </p:cNvSpPr>
            <p:nvPr/>
          </p:nvSpPr>
          <p:spPr bwMode="auto">
            <a:xfrm>
              <a:off x="8014660" y="2387936"/>
              <a:ext cx="1741844" cy="2062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zero</a:t>
              </a:r>
              <a:r>
                <a:rPr lang="zh-CN" altLang="en-US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2717006" y="4066629"/>
            <a:ext cx="1100138" cy="1100138"/>
            <a:chOff x="2650435" y="4152807"/>
            <a:chExt cx="1099930" cy="1099930"/>
          </a:xfrm>
        </p:grpSpPr>
        <p:sp>
          <p:nvSpPr>
            <p:cNvPr id="26" name="椭圆 25"/>
            <p:cNvSpPr/>
            <p:nvPr/>
          </p:nvSpPr>
          <p:spPr>
            <a:xfrm>
              <a:off x="2650435" y="4152807"/>
              <a:ext cx="1099930" cy="1099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pic>
          <p:nvPicPr>
            <p:cNvPr id="27" name="图片 2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0998" y="4429314"/>
              <a:ext cx="598804" cy="60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/>
          <p:nvPr/>
        </p:nvGrpSpPr>
        <p:grpSpPr bwMode="auto">
          <a:xfrm>
            <a:off x="5559425" y="4811167"/>
            <a:ext cx="1100138" cy="1100137"/>
            <a:chOff x="5493026" y="4898055"/>
            <a:chExt cx="1099930" cy="1099930"/>
          </a:xfrm>
        </p:grpSpPr>
        <p:sp>
          <p:nvSpPr>
            <p:cNvPr id="29" name="椭圆 28"/>
            <p:cNvSpPr/>
            <p:nvPr/>
          </p:nvSpPr>
          <p:spPr>
            <a:xfrm>
              <a:off x="5493026" y="4898055"/>
              <a:ext cx="1099930" cy="10999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0" name="图片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3427" y="5115969"/>
              <a:ext cx="658735" cy="658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组合 30"/>
          <p:cNvGrpSpPr/>
          <p:nvPr/>
        </p:nvGrpSpPr>
        <p:grpSpPr bwMode="auto">
          <a:xfrm>
            <a:off x="8402638" y="4066629"/>
            <a:ext cx="1100137" cy="1100138"/>
            <a:chOff x="8335617" y="4152807"/>
            <a:chExt cx="1099930" cy="1099930"/>
          </a:xfrm>
        </p:grpSpPr>
        <p:sp>
          <p:nvSpPr>
            <p:cNvPr id="32" name="椭圆 31"/>
            <p:cNvSpPr/>
            <p:nvPr/>
          </p:nvSpPr>
          <p:spPr>
            <a:xfrm>
              <a:off x="8335617" y="4152807"/>
              <a:ext cx="1099930" cy="10999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3" name="图片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269" y="4337057"/>
              <a:ext cx="782625" cy="7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营收报告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67035" y="182477"/>
            <a:ext cx="225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REVENUE REPORT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4271963" y="4000500"/>
            <a:ext cx="3625850" cy="1920875"/>
            <a:chOff x="4271751" y="4000546"/>
            <a:chExt cx="3625362" cy="1921598"/>
          </a:xfrm>
        </p:grpSpPr>
        <p:grpSp>
          <p:nvGrpSpPr>
            <p:cNvPr id="11" name="组合 48"/>
            <p:cNvGrpSpPr/>
            <p:nvPr/>
          </p:nvGrpSpPr>
          <p:grpSpPr bwMode="auto">
            <a:xfrm>
              <a:off x="4346273" y="4089924"/>
              <a:ext cx="3499454" cy="1832220"/>
              <a:chOff x="4346273" y="4089924"/>
              <a:chExt cx="3499454" cy="1832220"/>
            </a:xfrm>
          </p:grpSpPr>
          <p:sp>
            <p:nvSpPr>
              <p:cNvPr id="19" name="Freeform 5"/>
              <p:cNvSpPr/>
              <p:nvPr/>
            </p:nvSpPr>
            <p:spPr bwMode="auto">
              <a:xfrm>
                <a:off x="4348444" y="4089924"/>
                <a:ext cx="3497283" cy="1432779"/>
              </a:xfrm>
              <a:custGeom>
                <a:avLst/>
                <a:gdLst>
                  <a:gd name="T0" fmla="*/ 0 w 3222"/>
                  <a:gd name="T1" fmla="*/ 2147483646 h 1320"/>
                  <a:gd name="T2" fmla="*/ 2147483646 w 3222"/>
                  <a:gd name="T3" fmla="*/ 0 h 1320"/>
                  <a:gd name="T4" fmla="*/ 2147483646 w 3222"/>
                  <a:gd name="T5" fmla="*/ 2147483646 h 1320"/>
                  <a:gd name="T6" fmla="*/ 2147483646 w 3222"/>
                  <a:gd name="T7" fmla="*/ 2147483646 h 1320"/>
                  <a:gd name="T8" fmla="*/ 0 w 3222"/>
                  <a:gd name="T9" fmla="*/ 2147483646 h 13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22" h="1320">
                    <a:moveTo>
                      <a:pt x="0" y="588"/>
                    </a:moveTo>
                    <a:lnTo>
                      <a:pt x="1608" y="0"/>
                    </a:lnTo>
                    <a:lnTo>
                      <a:pt x="3222" y="588"/>
                    </a:lnTo>
                    <a:lnTo>
                      <a:pt x="1610" y="1320"/>
                    </a:lnTo>
                    <a:lnTo>
                      <a:pt x="0" y="5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4346273" y="4728161"/>
                <a:ext cx="1751898" cy="1193983"/>
              </a:xfrm>
              <a:custGeom>
                <a:avLst/>
                <a:gdLst>
                  <a:gd name="T0" fmla="*/ 2147483646 w 1614"/>
                  <a:gd name="T1" fmla="*/ 2147483646 h 1100"/>
                  <a:gd name="T2" fmla="*/ 2147483646 w 1614"/>
                  <a:gd name="T3" fmla="*/ 2147483646 h 1100"/>
                  <a:gd name="T4" fmla="*/ 0 w 1614"/>
                  <a:gd name="T5" fmla="*/ 2147483646 h 1100"/>
                  <a:gd name="T6" fmla="*/ 2147483646 w 1614"/>
                  <a:gd name="T7" fmla="*/ 0 h 1100"/>
                  <a:gd name="T8" fmla="*/ 2147483646 w 1614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4" h="1100">
                    <a:moveTo>
                      <a:pt x="1612" y="732"/>
                    </a:moveTo>
                    <a:lnTo>
                      <a:pt x="1614" y="1100"/>
                    </a:lnTo>
                    <a:lnTo>
                      <a:pt x="0" y="318"/>
                    </a:lnTo>
                    <a:lnTo>
                      <a:pt x="2" y="0"/>
                    </a:lnTo>
                    <a:lnTo>
                      <a:pt x="1612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7"/>
              <p:cNvSpPr/>
              <p:nvPr/>
            </p:nvSpPr>
            <p:spPr bwMode="auto">
              <a:xfrm>
                <a:off x="6096000" y="4728161"/>
                <a:ext cx="1749727" cy="1193983"/>
              </a:xfrm>
              <a:custGeom>
                <a:avLst/>
                <a:gdLst>
                  <a:gd name="T0" fmla="*/ 0 w 1612"/>
                  <a:gd name="T1" fmla="*/ 2147483646 h 1100"/>
                  <a:gd name="T2" fmla="*/ 0 w 1612"/>
                  <a:gd name="T3" fmla="*/ 2147483646 h 1100"/>
                  <a:gd name="T4" fmla="*/ 2147483646 w 1612"/>
                  <a:gd name="T5" fmla="*/ 2147483646 h 1100"/>
                  <a:gd name="T6" fmla="*/ 2147483646 w 1612"/>
                  <a:gd name="T7" fmla="*/ 0 h 1100"/>
                  <a:gd name="T8" fmla="*/ 0 w 1612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2" h="1100">
                    <a:moveTo>
                      <a:pt x="0" y="732"/>
                    </a:moveTo>
                    <a:lnTo>
                      <a:pt x="0" y="1100"/>
                    </a:lnTo>
                    <a:lnTo>
                      <a:pt x="1612" y="318"/>
                    </a:lnTo>
                    <a:lnTo>
                      <a:pt x="1612" y="0"/>
                    </a:lnTo>
                    <a:lnTo>
                      <a:pt x="0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>
              <a:off x="4349528" y="4121241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4271751" y="4008487"/>
              <a:ext cx="144443" cy="14451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7830447" y="4111713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7752669" y="4000546"/>
              <a:ext cx="144444" cy="14451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2" name="MH_SubTitle_4"/>
          <p:cNvSpPr>
            <a:spLocks noChangeArrowheads="1"/>
          </p:cNvSpPr>
          <p:nvPr/>
        </p:nvSpPr>
        <p:spPr bwMode="auto">
          <a:xfrm>
            <a:off x="1960563" y="17208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23" name="MH_SubTitle_4"/>
          <p:cNvSpPr>
            <a:spLocks noChangeArrowheads="1"/>
          </p:cNvSpPr>
          <p:nvPr/>
        </p:nvSpPr>
        <p:spPr bwMode="auto">
          <a:xfrm>
            <a:off x="7319963" y="2360613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24" name="MH_SubTitle_4"/>
          <p:cNvSpPr>
            <a:spLocks noChangeArrowheads="1"/>
          </p:cNvSpPr>
          <p:nvPr/>
        </p:nvSpPr>
        <p:spPr bwMode="auto">
          <a:xfrm>
            <a:off x="1778000" y="2360613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25" name="MH_SubTitle_4"/>
          <p:cNvSpPr>
            <a:spLocks noChangeArrowheads="1"/>
          </p:cNvSpPr>
          <p:nvPr/>
        </p:nvSpPr>
        <p:spPr bwMode="auto">
          <a:xfrm>
            <a:off x="7626350" y="30924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4540250" y="3325813"/>
            <a:ext cx="3086100" cy="1774825"/>
            <a:chOff x="4540674" y="3326122"/>
            <a:chExt cx="3086466" cy="1774345"/>
          </a:xfrm>
        </p:grpSpPr>
        <p:grpSp>
          <p:nvGrpSpPr>
            <p:cNvPr id="27" name="组合 61"/>
            <p:cNvGrpSpPr/>
            <p:nvPr/>
          </p:nvGrpSpPr>
          <p:grpSpPr bwMode="auto">
            <a:xfrm>
              <a:off x="4611120" y="3480993"/>
              <a:ext cx="2959991" cy="1619474"/>
              <a:chOff x="4611120" y="3480993"/>
              <a:chExt cx="2959991" cy="1619474"/>
            </a:xfrm>
          </p:grpSpPr>
          <p:sp>
            <p:nvSpPr>
              <p:cNvPr id="32" name="Freeform 8"/>
              <p:cNvSpPr/>
              <p:nvPr/>
            </p:nvSpPr>
            <p:spPr bwMode="auto">
              <a:xfrm>
                <a:off x="4611120" y="3480993"/>
                <a:ext cx="2959991" cy="1220033"/>
              </a:xfrm>
              <a:custGeom>
                <a:avLst/>
                <a:gdLst>
                  <a:gd name="T0" fmla="*/ 0 w 2727"/>
                  <a:gd name="T1" fmla="*/ 2147483646 h 1124"/>
                  <a:gd name="T2" fmla="*/ 2147483646 w 2727"/>
                  <a:gd name="T3" fmla="*/ 0 h 1124"/>
                  <a:gd name="T4" fmla="*/ 2147483646 w 2727"/>
                  <a:gd name="T5" fmla="*/ 2147483646 h 1124"/>
                  <a:gd name="T6" fmla="*/ 2147483646 w 2727"/>
                  <a:gd name="T7" fmla="*/ 2147483646 h 1124"/>
                  <a:gd name="T8" fmla="*/ 0 w 2727"/>
                  <a:gd name="T9" fmla="*/ 2147483646 h 1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27" h="1124">
                    <a:moveTo>
                      <a:pt x="0" y="502"/>
                    </a:moveTo>
                    <a:lnTo>
                      <a:pt x="1361" y="0"/>
                    </a:lnTo>
                    <a:lnTo>
                      <a:pt x="2727" y="506"/>
                    </a:lnTo>
                    <a:lnTo>
                      <a:pt x="1368" y="1124"/>
                    </a:ln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11"/>
              <p:cNvSpPr/>
              <p:nvPr/>
            </p:nvSpPr>
            <p:spPr bwMode="auto">
              <a:xfrm>
                <a:off x="4611120" y="4025883"/>
                <a:ext cx="1487051" cy="1074584"/>
              </a:xfrm>
              <a:custGeom>
                <a:avLst/>
                <a:gdLst>
                  <a:gd name="T0" fmla="*/ 0 w 1370"/>
                  <a:gd name="T1" fmla="*/ 2147483646 h 990"/>
                  <a:gd name="T2" fmla="*/ 2147483646 w 1370"/>
                  <a:gd name="T3" fmla="*/ 2147483646 h 990"/>
                  <a:gd name="T4" fmla="*/ 2147483646 w 1370"/>
                  <a:gd name="T5" fmla="*/ 2147483646 h 990"/>
                  <a:gd name="T6" fmla="*/ 0 w 1370"/>
                  <a:gd name="T7" fmla="*/ 0 h 990"/>
                  <a:gd name="T8" fmla="*/ 0 w 1370"/>
                  <a:gd name="T9" fmla="*/ 2147483646 h 9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0" h="990">
                    <a:moveTo>
                      <a:pt x="0" y="326"/>
                    </a:moveTo>
                    <a:lnTo>
                      <a:pt x="1370" y="990"/>
                    </a:lnTo>
                    <a:lnTo>
                      <a:pt x="1368" y="622"/>
                    </a:lnTo>
                    <a:lnTo>
                      <a:pt x="0" y="0"/>
                    </a:lnTo>
                    <a:lnTo>
                      <a:pt x="0" y="3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34" name="Freeform 14"/>
              <p:cNvSpPr/>
              <p:nvPr/>
            </p:nvSpPr>
            <p:spPr bwMode="auto">
              <a:xfrm>
                <a:off x="6096000" y="4030225"/>
                <a:ext cx="1475111" cy="1070242"/>
              </a:xfrm>
              <a:custGeom>
                <a:avLst/>
                <a:gdLst>
                  <a:gd name="T0" fmla="*/ 2147483646 w 1359"/>
                  <a:gd name="T1" fmla="*/ 0 h 986"/>
                  <a:gd name="T2" fmla="*/ 0 w 1359"/>
                  <a:gd name="T3" fmla="*/ 2147483646 h 986"/>
                  <a:gd name="T4" fmla="*/ 0 w 1359"/>
                  <a:gd name="T5" fmla="*/ 2147483646 h 986"/>
                  <a:gd name="T6" fmla="*/ 2147483646 w 1359"/>
                  <a:gd name="T7" fmla="*/ 2147483646 h 986"/>
                  <a:gd name="T8" fmla="*/ 2147483646 w 1359"/>
                  <a:gd name="T9" fmla="*/ 0 h 9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59" h="986">
                    <a:moveTo>
                      <a:pt x="1359" y="0"/>
                    </a:moveTo>
                    <a:lnTo>
                      <a:pt x="0" y="618"/>
                    </a:lnTo>
                    <a:lnTo>
                      <a:pt x="0" y="986"/>
                    </a:lnTo>
                    <a:lnTo>
                      <a:pt x="1359" y="327"/>
                    </a:lnTo>
                    <a:lnTo>
                      <a:pt x="13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4618471" y="3446739"/>
              <a:ext cx="0" cy="5999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>
              <a:off x="4540674" y="3334057"/>
              <a:ext cx="144480" cy="14442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7560457" y="3437217"/>
              <a:ext cx="0" cy="60149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7482661" y="3326122"/>
              <a:ext cx="144479" cy="1444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4827588" y="2628900"/>
            <a:ext cx="2486025" cy="1647825"/>
            <a:chOff x="4828061" y="2629586"/>
            <a:chExt cx="2485563" cy="1647033"/>
          </a:xfrm>
        </p:grpSpPr>
        <p:grpSp>
          <p:nvGrpSpPr>
            <p:cNvPr id="36" name="组合 70"/>
            <p:cNvGrpSpPr/>
            <p:nvPr/>
          </p:nvGrpSpPr>
          <p:grpSpPr bwMode="auto">
            <a:xfrm>
              <a:off x="4904188" y="2910052"/>
              <a:ext cx="2358659" cy="1366567"/>
              <a:chOff x="4904188" y="2910052"/>
              <a:chExt cx="2358659" cy="136656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4904188" y="2910052"/>
                <a:ext cx="2358658" cy="969297"/>
              </a:xfrm>
              <a:custGeom>
                <a:avLst/>
                <a:gdLst>
                  <a:gd name="T0" fmla="*/ 0 w 2173"/>
                  <a:gd name="T1" fmla="*/ 2147483646 h 893"/>
                  <a:gd name="T2" fmla="*/ 2147483646 w 2173"/>
                  <a:gd name="T3" fmla="*/ 0 h 893"/>
                  <a:gd name="T4" fmla="*/ 2147483646 w 2173"/>
                  <a:gd name="T5" fmla="*/ 2147483646 h 893"/>
                  <a:gd name="T6" fmla="*/ 2147483646 w 2173"/>
                  <a:gd name="T7" fmla="*/ 2147483646 h 893"/>
                  <a:gd name="T8" fmla="*/ 0 w 2173"/>
                  <a:gd name="T9" fmla="*/ 2147483646 h 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73" h="893">
                    <a:moveTo>
                      <a:pt x="0" y="393"/>
                    </a:moveTo>
                    <a:lnTo>
                      <a:pt x="1091" y="0"/>
                    </a:lnTo>
                    <a:lnTo>
                      <a:pt x="2173" y="405"/>
                    </a:lnTo>
                    <a:lnTo>
                      <a:pt x="1098" y="893"/>
                    </a:lnTo>
                    <a:lnTo>
                      <a:pt x="0" y="393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>
                <a:off x="4904247" y="3337271"/>
                <a:ext cx="1193578" cy="939348"/>
              </a:xfrm>
              <a:custGeom>
                <a:avLst/>
                <a:gdLst>
                  <a:gd name="T0" fmla="*/ 0 w 1100"/>
                  <a:gd name="T1" fmla="*/ 334 h 866"/>
                  <a:gd name="T2" fmla="*/ 1100 w 1100"/>
                  <a:gd name="T3" fmla="*/ 866 h 866"/>
                  <a:gd name="T4" fmla="*/ 1098 w 1100"/>
                  <a:gd name="T5" fmla="*/ 500 h 866"/>
                  <a:gd name="T6" fmla="*/ 0 w 1100"/>
                  <a:gd name="T7" fmla="*/ 0 h 866"/>
                  <a:gd name="T8" fmla="*/ 0 w 1100"/>
                  <a:gd name="T9" fmla="*/ 33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0" h="866">
                    <a:moveTo>
                      <a:pt x="0" y="334"/>
                    </a:moveTo>
                    <a:lnTo>
                      <a:pt x="1100" y="866"/>
                    </a:lnTo>
                    <a:lnTo>
                      <a:pt x="1098" y="500"/>
                    </a:lnTo>
                    <a:lnTo>
                      <a:pt x="0" y="0"/>
                    </a:lnTo>
                    <a:lnTo>
                      <a:pt x="0" y="3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3" name="Freeform 15"/>
              <p:cNvSpPr/>
              <p:nvPr/>
            </p:nvSpPr>
            <p:spPr bwMode="auto">
              <a:xfrm>
                <a:off x="6096238" y="3348378"/>
                <a:ext cx="1166596" cy="928241"/>
              </a:xfrm>
              <a:custGeom>
                <a:avLst/>
                <a:gdLst>
                  <a:gd name="T0" fmla="*/ 1075 w 1075"/>
                  <a:gd name="T1" fmla="*/ 0 h 856"/>
                  <a:gd name="T2" fmla="*/ 0 w 1075"/>
                  <a:gd name="T3" fmla="*/ 490 h 856"/>
                  <a:gd name="T4" fmla="*/ 0 w 1075"/>
                  <a:gd name="T5" fmla="*/ 856 h 856"/>
                  <a:gd name="T6" fmla="*/ 1075 w 1075"/>
                  <a:gd name="T7" fmla="*/ 336 h 856"/>
                  <a:gd name="T8" fmla="*/ 1075 w 1075"/>
                  <a:gd name="T9" fmla="*/ 0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5" h="856">
                    <a:moveTo>
                      <a:pt x="1075" y="0"/>
                    </a:moveTo>
                    <a:lnTo>
                      <a:pt x="0" y="490"/>
                    </a:lnTo>
                    <a:lnTo>
                      <a:pt x="0" y="856"/>
                    </a:lnTo>
                    <a:lnTo>
                      <a:pt x="1075" y="336"/>
                    </a:lnTo>
                    <a:lnTo>
                      <a:pt x="10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4905834" y="2750178"/>
              <a:ext cx="0" cy="59978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4828061" y="2637520"/>
              <a:ext cx="144435" cy="1443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7246961" y="2740658"/>
              <a:ext cx="0" cy="60137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7169188" y="2629586"/>
              <a:ext cx="144436" cy="14439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4" name="MH_SubTitle_4"/>
          <p:cNvSpPr>
            <a:spLocks noChangeArrowheads="1"/>
          </p:cNvSpPr>
          <p:nvPr/>
        </p:nvSpPr>
        <p:spPr bwMode="auto">
          <a:xfrm>
            <a:off x="1487488" y="30924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45" name="MH_SubTitle_4"/>
          <p:cNvSpPr>
            <a:spLocks noChangeArrowheads="1"/>
          </p:cNvSpPr>
          <p:nvPr/>
        </p:nvSpPr>
        <p:spPr bwMode="auto">
          <a:xfrm>
            <a:off x="787876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46" name="MH_SubTitle_4"/>
          <p:cNvSpPr>
            <a:spLocks noChangeArrowheads="1"/>
          </p:cNvSpPr>
          <p:nvPr/>
        </p:nvSpPr>
        <p:spPr bwMode="auto">
          <a:xfrm>
            <a:off x="119221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 dirty="0"/>
          </a:p>
        </p:txBody>
      </p:sp>
      <p:sp>
        <p:nvSpPr>
          <p:cNvPr id="47" name="MH_SubTitle_4"/>
          <p:cNvSpPr>
            <a:spLocks noChangeArrowheads="1"/>
          </p:cNvSpPr>
          <p:nvPr/>
        </p:nvSpPr>
        <p:spPr bwMode="auto">
          <a:xfrm>
            <a:off x="7026275" y="17208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grpSp>
        <p:nvGrpSpPr>
          <p:cNvPr id="48" name="组合 47"/>
          <p:cNvGrpSpPr/>
          <p:nvPr/>
        </p:nvGrpSpPr>
        <p:grpSpPr bwMode="auto">
          <a:xfrm>
            <a:off x="5149850" y="1949450"/>
            <a:ext cx="1876425" cy="1506538"/>
            <a:chOff x="5150214" y="1949439"/>
            <a:chExt cx="1876022" cy="1506588"/>
          </a:xfrm>
        </p:grpSpPr>
        <p:grpSp>
          <p:nvGrpSpPr>
            <p:cNvPr id="49" name="组合 83"/>
            <p:cNvGrpSpPr/>
            <p:nvPr/>
          </p:nvGrpSpPr>
          <p:grpSpPr bwMode="auto">
            <a:xfrm>
              <a:off x="5227649" y="2348880"/>
              <a:ext cx="1739959" cy="1107147"/>
              <a:chOff x="5227649" y="2348880"/>
              <a:chExt cx="1739959" cy="1107147"/>
            </a:xfrm>
          </p:grpSpPr>
          <p:sp>
            <p:nvSpPr>
              <p:cNvPr id="54" name="Freeform 10"/>
              <p:cNvSpPr/>
              <p:nvPr/>
            </p:nvSpPr>
            <p:spPr bwMode="auto">
              <a:xfrm>
                <a:off x="5227649" y="2348880"/>
                <a:ext cx="1739958" cy="707706"/>
              </a:xfrm>
              <a:custGeom>
                <a:avLst/>
                <a:gdLst>
                  <a:gd name="T0" fmla="*/ 0 w 1603"/>
                  <a:gd name="T1" fmla="*/ 2147483646 h 652"/>
                  <a:gd name="T2" fmla="*/ 2147483646 w 1603"/>
                  <a:gd name="T3" fmla="*/ 0 h 652"/>
                  <a:gd name="T4" fmla="*/ 2147483646 w 1603"/>
                  <a:gd name="T5" fmla="*/ 2147483646 h 652"/>
                  <a:gd name="T6" fmla="*/ 2147483646 w 1603"/>
                  <a:gd name="T7" fmla="*/ 2147483646 h 652"/>
                  <a:gd name="T8" fmla="*/ 0 w 1603"/>
                  <a:gd name="T9" fmla="*/ 2147483646 h 6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3" h="652">
                    <a:moveTo>
                      <a:pt x="0" y="288"/>
                    </a:moveTo>
                    <a:lnTo>
                      <a:pt x="809" y="0"/>
                    </a:lnTo>
                    <a:lnTo>
                      <a:pt x="1603" y="288"/>
                    </a:lnTo>
                    <a:lnTo>
                      <a:pt x="800" y="652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13"/>
              <p:cNvSpPr/>
              <p:nvPr/>
            </p:nvSpPr>
            <p:spPr bwMode="auto">
              <a:xfrm>
                <a:off x="5227649" y="2661486"/>
                <a:ext cx="870522" cy="794541"/>
              </a:xfrm>
              <a:custGeom>
                <a:avLst/>
                <a:gdLst>
                  <a:gd name="T0" fmla="*/ 0 w 802"/>
                  <a:gd name="T1" fmla="*/ 2147483646 h 732"/>
                  <a:gd name="T2" fmla="*/ 2147483646 w 802"/>
                  <a:gd name="T3" fmla="*/ 2147483646 h 732"/>
                  <a:gd name="T4" fmla="*/ 2147483646 w 802"/>
                  <a:gd name="T5" fmla="*/ 2147483646 h 732"/>
                  <a:gd name="T6" fmla="*/ 0 w 802"/>
                  <a:gd name="T7" fmla="*/ 0 h 732"/>
                  <a:gd name="T8" fmla="*/ 0 w 802"/>
                  <a:gd name="T9" fmla="*/ 214748364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2" h="732">
                    <a:moveTo>
                      <a:pt x="0" y="343"/>
                    </a:moveTo>
                    <a:lnTo>
                      <a:pt x="802" y="732"/>
                    </a:lnTo>
                    <a:lnTo>
                      <a:pt x="800" y="364"/>
                    </a:lnTo>
                    <a:lnTo>
                      <a:pt x="0" y="0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Freeform 16"/>
              <p:cNvSpPr/>
              <p:nvPr/>
            </p:nvSpPr>
            <p:spPr bwMode="auto">
              <a:xfrm>
                <a:off x="6096000" y="2661486"/>
                <a:ext cx="871608" cy="794541"/>
              </a:xfrm>
              <a:custGeom>
                <a:avLst/>
                <a:gdLst>
                  <a:gd name="T0" fmla="*/ 2147483646 w 803"/>
                  <a:gd name="T1" fmla="*/ 0 h 732"/>
                  <a:gd name="T2" fmla="*/ 0 w 803"/>
                  <a:gd name="T3" fmla="*/ 2147483646 h 732"/>
                  <a:gd name="T4" fmla="*/ 0 w 803"/>
                  <a:gd name="T5" fmla="*/ 2147483646 h 732"/>
                  <a:gd name="T6" fmla="*/ 2147483646 w 803"/>
                  <a:gd name="T7" fmla="*/ 2147483646 h 732"/>
                  <a:gd name="T8" fmla="*/ 2147483646 w 803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3" h="732">
                    <a:moveTo>
                      <a:pt x="803" y="0"/>
                    </a:moveTo>
                    <a:lnTo>
                      <a:pt x="0" y="364"/>
                    </a:lnTo>
                    <a:lnTo>
                      <a:pt x="0" y="732"/>
                    </a:lnTo>
                    <a:lnTo>
                      <a:pt x="803" y="343"/>
                    </a:lnTo>
                    <a:lnTo>
                      <a:pt x="80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50" name="直接连接符 49"/>
            <p:cNvCxnSpPr>
              <a:endCxn id="55" idx="3"/>
            </p:cNvCxnSpPr>
            <p:nvPr/>
          </p:nvCxnSpPr>
          <p:spPr>
            <a:xfrm>
              <a:off x="522798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5150214" y="1949439"/>
              <a:ext cx="144432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95957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6881805" y="1949439"/>
              <a:ext cx="144431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44" grpId="0"/>
      <p:bldP spid="45" grpId="0"/>
      <p:bldP spid="46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营收报告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67035" y="182477"/>
            <a:ext cx="225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REVENUE REPORT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6"/>
          <p:cNvSpPr/>
          <p:nvPr/>
        </p:nvSpPr>
        <p:spPr bwMode="auto">
          <a:xfrm>
            <a:off x="2047875" y="1058863"/>
            <a:ext cx="1203325" cy="1050925"/>
          </a:xfrm>
          <a:custGeom>
            <a:avLst/>
            <a:gdLst>
              <a:gd name="T0" fmla="*/ 0 w 714"/>
              <a:gd name="T1" fmla="*/ 2147483646 h 617"/>
              <a:gd name="T2" fmla="*/ 2147483646 w 714"/>
              <a:gd name="T3" fmla="*/ 0 h 617"/>
              <a:gd name="T4" fmla="*/ 2147483646 w 714"/>
              <a:gd name="T5" fmla="*/ 2147483646 h 617"/>
              <a:gd name="T6" fmla="*/ 0 w 714"/>
              <a:gd name="T7" fmla="*/ 2147483646 h 617"/>
              <a:gd name="T8" fmla="*/ 0 w 714"/>
              <a:gd name="T9" fmla="*/ 2147483646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tIns="180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2717800" y="2276475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5" name="Freeform 8"/>
          <p:cNvSpPr/>
          <p:nvPr/>
        </p:nvSpPr>
        <p:spPr bwMode="auto">
          <a:xfrm>
            <a:off x="677863" y="3478213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9"/>
          <p:cNvSpPr/>
          <p:nvPr/>
        </p:nvSpPr>
        <p:spPr bwMode="auto">
          <a:xfrm>
            <a:off x="1360488" y="2276475"/>
            <a:ext cx="1785937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0"/>
          <p:cNvSpPr/>
          <p:nvPr/>
        </p:nvSpPr>
        <p:spPr bwMode="auto">
          <a:xfrm>
            <a:off x="2047875" y="3478213"/>
            <a:ext cx="2509838" cy="1039812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文本框 16"/>
          <p:cNvSpPr txBox="1">
            <a:spLocks noChangeArrowheads="1"/>
          </p:cNvSpPr>
          <p:nvPr/>
        </p:nvSpPr>
        <p:spPr bwMode="auto">
          <a:xfrm>
            <a:off x="3343275" y="1449388"/>
            <a:ext cx="6300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矩形 17"/>
          <p:cNvSpPr>
            <a:spLocks noChangeArrowheads="1"/>
          </p:cNvSpPr>
          <p:nvPr/>
        </p:nvSpPr>
        <p:spPr bwMode="auto">
          <a:xfrm>
            <a:off x="3292475" y="1092200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002088" y="2651125"/>
            <a:ext cx="636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002088" y="2300288"/>
            <a:ext cx="1776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2"/>
          <p:cNvSpPr txBox="1">
            <a:spLocks noChangeArrowheads="1"/>
          </p:cNvSpPr>
          <p:nvPr/>
        </p:nvSpPr>
        <p:spPr bwMode="auto">
          <a:xfrm>
            <a:off x="4741863" y="3884613"/>
            <a:ext cx="6280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矩形 23"/>
          <p:cNvSpPr>
            <a:spLocks noChangeArrowheads="1"/>
          </p:cNvSpPr>
          <p:nvPr/>
        </p:nvSpPr>
        <p:spPr bwMode="auto">
          <a:xfrm>
            <a:off x="4730750" y="3521075"/>
            <a:ext cx="1771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093913" y="4506913"/>
            <a:ext cx="92075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763838" y="3298825"/>
            <a:ext cx="76009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093913" y="2098675"/>
            <a:ext cx="7542212" cy="0"/>
          </a:xfrm>
          <a:prstGeom prst="line">
            <a:avLst/>
          </a:prstGeom>
          <a:ln w="28575">
            <a:solidFill>
              <a:schemeClr val="accent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117"/>
          <p:cNvSpPr>
            <a:spLocks noChangeArrowheads="1"/>
          </p:cNvSpPr>
          <p:nvPr/>
        </p:nvSpPr>
        <p:spPr bwMode="auto">
          <a:xfrm>
            <a:off x="1822450" y="4827588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24"/>
          <p:cNvSpPr>
            <a:spLocks noChangeArrowheads="1"/>
          </p:cNvSpPr>
          <p:nvPr/>
        </p:nvSpPr>
        <p:spPr bwMode="auto">
          <a:xfrm>
            <a:off x="1822450" y="5340350"/>
            <a:ext cx="85423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871663" y="5302250"/>
            <a:ext cx="18827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9"/>
          <p:cNvSpPr txBox="1"/>
          <p:nvPr/>
        </p:nvSpPr>
        <p:spPr>
          <a:xfrm>
            <a:off x="5014984" y="2727378"/>
            <a:ext cx="5212103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8800">
                <a:solidFill>
                  <a:schemeClr val="tx1">
                    <a:lumMod val="75000"/>
                    <a:lumOff val="25000"/>
                  </a:schemeClr>
                </a:solidFill>
                <a:latin typeface="锐字工房洪荒之力黑简1.0" panose="02010600030101010101" pitchFamily="2" charset="-122"/>
                <a:ea typeface="锐字工房洪荒之力黑简1.0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5340640" y="1814219"/>
            <a:ext cx="68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6000">
                <a:solidFill>
                  <a:srgbClr val="607C8B">
                    <a:alpha val="38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WORK PLAN </a:t>
            </a:r>
            <a:endParaRPr lang="en-US" altLang="zh-CN" dirty="0"/>
          </a:p>
        </p:txBody>
      </p:sp>
      <p:sp>
        <p:nvSpPr>
          <p:cNvPr id="4" name="Rectangle 27"/>
          <p:cNvSpPr/>
          <p:nvPr/>
        </p:nvSpPr>
        <p:spPr>
          <a:xfrm>
            <a:off x="5620005" y="4046449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57575" y="4149151"/>
            <a:ext cx="344864" cy="344864"/>
            <a:chOff x="5357575" y="4149151"/>
            <a:chExt cx="344864" cy="344864"/>
          </a:xfrm>
        </p:grpSpPr>
        <p:sp>
          <p:nvSpPr>
            <p:cNvPr id="6" name="椭圆 5"/>
            <p:cNvSpPr/>
            <p:nvPr/>
          </p:nvSpPr>
          <p:spPr>
            <a:xfrm>
              <a:off x="5428105" y="4219681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圆: 空心 6"/>
            <p:cNvSpPr/>
            <p:nvPr/>
          </p:nvSpPr>
          <p:spPr>
            <a:xfrm>
              <a:off x="5357575" y="4149151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8356600" y="4136917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ectangle 27"/>
          <p:cNvSpPr/>
          <p:nvPr/>
        </p:nvSpPr>
        <p:spPr>
          <a:xfrm>
            <a:off x="5620005" y="4545917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357575" y="4648619"/>
            <a:ext cx="344864" cy="344864"/>
            <a:chOff x="5357575" y="4648619"/>
            <a:chExt cx="344864" cy="344864"/>
          </a:xfrm>
        </p:grpSpPr>
        <p:sp>
          <p:nvSpPr>
            <p:cNvPr id="11" name="椭圆 10"/>
            <p:cNvSpPr/>
            <p:nvPr/>
          </p:nvSpPr>
          <p:spPr>
            <a:xfrm>
              <a:off x="5428105" y="4719149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圆: 空心 11"/>
            <p:cNvSpPr/>
            <p:nvPr/>
          </p:nvSpPr>
          <p:spPr>
            <a:xfrm>
              <a:off x="5357575" y="4648619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356600" y="4636385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Rectangle 27"/>
          <p:cNvSpPr/>
          <p:nvPr/>
        </p:nvSpPr>
        <p:spPr>
          <a:xfrm>
            <a:off x="5620005" y="5096185"/>
            <a:ext cx="1923795" cy="550268"/>
          </a:xfrm>
          <a:prstGeom prst="rect">
            <a:avLst/>
          </a:prstGeom>
          <a:noFill/>
          <a:ln w="9525">
            <a:noFill/>
          </a:ln>
        </p:spPr>
        <p:txBody>
          <a:bodyPr wrap="square" lIns="179186" tIns="89593" rIns="179186" bIns="89593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添加小标题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10600030101010101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357575" y="5198887"/>
            <a:ext cx="344864" cy="344864"/>
            <a:chOff x="5357575" y="5198887"/>
            <a:chExt cx="344864" cy="344864"/>
          </a:xfrm>
        </p:grpSpPr>
        <p:sp>
          <p:nvSpPr>
            <p:cNvPr id="16" name="椭圆 15"/>
            <p:cNvSpPr/>
            <p:nvPr/>
          </p:nvSpPr>
          <p:spPr>
            <a:xfrm>
              <a:off x="5428105" y="5269417"/>
              <a:ext cx="203802" cy="203802"/>
            </a:xfrm>
            <a:prstGeom prst="ellipse">
              <a:avLst/>
            </a:prstGeom>
            <a:solidFill>
              <a:srgbClr val="2A3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圆: 空心 16"/>
            <p:cNvSpPr/>
            <p:nvPr/>
          </p:nvSpPr>
          <p:spPr>
            <a:xfrm>
              <a:off x="5357575" y="5198887"/>
              <a:ext cx="344864" cy="344864"/>
            </a:xfrm>
            <a:prstGeom prst="donut">
              <a:avLst>
                <a:gd name="adj" fmla="val 3049"/>
              </a:avLst>
            </a:prstGeom>
            <a:solidFill>
              <a:srgbClr val="212833"/>
            </a:solidFill>
            <a:ln>
              <a:solidFill>
                <a:srgbClr val="EBED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356600" y="5186653"/>
            <a:ext cx="151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10600030101010101" charset="0"/>
              </a:rPr>
              <a:t>Add title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2089104" y="3010972"/>
            <a:ext cx="1495201" cy="1712062"/>
          </a:xfrm>
          <a:custGeom>
            <a:avLst/>
            <a:gdLst>
              <a:gd name="T0" fmla="*/ 999865 w 1909763"/>
              <a:gd name="T1" fmla="*/ 1903618 h 2187575"/>
              <a:gd name="T2" fmla="*/ 897202 w 1909763"/>
              <a:gd name="T3" fmla="*/ 1854541 h 2187575"/>
              <a:gd name="T4" fmla="*/ 716440 w 1909763"/>
              <a:gd name="T5" fmla="*/ 1869057 h 2187575"/>
              <a:gd name="T6" fmla="*/ 589485 w 1909763"/>
              <a:gd name="T7" fmla="*/ 1888411 h 2187575"/>
              <a:gd name="T8" fmla="*/ 1505697 w 1909763"/>
              <a:gd name="T9" fmla="*/ 1655471 h 2187575"/>
              <a:gd name="T10" fmla="*/ 1402952 w 1909763"/>
              <a:gd name="T11" fmla="*/ 1639573 h 2187575"/>
              <a:gd name="T12" fmla="*/ 1242644 w 1909763"/>
              <a:gd name="T13" fmla="*/ 1639918 h 2187575"/>
              <a:gd name="T14" fmla="*/ 1139210 w 1909763"/>
              <a:gd name="T15" fmla="*/ 1657199 h 2187575"/>
              <a:gd name="T16" fmla="*/ 515499 w 1909763"/>
              <a:gd name="T17" fmla="*/ 1651324 h 2187575"/>
              <a:gd name="T18" fmla="*/ 413726 w 1909763"/>
              <a:gd name="T19" fmla="*/ 1637845 h 2187575"/>
              <a:gd name="T20" fmla="*/ 266853 w 1909763"/>
              <a:gd name="T21" fmla="*/ 1638881 h 2187575"/>
              <a:gd name="T22" fmla="*/ 152508 w 1909763"/>
              <a:gd name="T23" fmla="*/ 1660655 h 2187575"/>
              <a:gd name="T24" fmla="*/ 1601723 w 1909763"/>
              <a:gd name="T25" fmla="*/ 1180293 h 2187575"/>
              <a:gd name="T26" fmla="*/ 1561097 w 1909763"/>
              <a:gd name="T27" fmla="*/ 1156565 h 2187575"/>
              <a:gd name="T28" fmla="*/ 1556930 w 1909763"/>
              <a:gd name="T29" fmla="*/ 1130430 h 2187575"/>
              <a:gd name="T30" fmla="*/ 100471 w 1909763"/>
              <a:gd name="T31" fmla="*/ 1163993 h 2187575"/>
              <a:gd name="T32" fmla="*/ 65322 w 1909763"/>
              <a:gd name="T33" fmla="*/ 1187495 h 2187575"/>
              <a:gd name="T34" fmla="*/ 828565 w 1909763"/>
              <a:gd name="T35" fmla="*/ 832666 h 2187575"/>
              <a:gd name="T36" fmla="*/ 1118067 w 1909763"/>
              <a:gd name="T37" fmla="*/ 718585 h 2187575"/>
              <a:gd name="T38" fmla="*/ 353456 w 1909763"/>
              <a:gd name="T39" fmla="*/ 650399 h 2187575"/>
              <a:gd name="T40" fmla="*/ 486477 w 1909763"/>
              <a:gd name="T41" fmla="*/ 1070518 h 2187575"/>
              <a:gd name="T42" fmla="*/ 276062 w 1909763"/>
              <a:gd name="T43" fmla="*/ 1558701 h 2187575"/>
              <a:gd name="T44" fmla="*/ 98470 w 1909763"/>
              <a:gd name="T45" fmla="*/ 718807 h 2187575"/>
              <a:gd name="T46" fmla="*/ 2764 w 1909763"/>
              <a:gd name="T47" fmla="*/ 772703 h 2187575"/>
              <a:gd name="T48" fmla="*/ 132330 w 1909763"/>
              <a:gd name="T49" fmla="*/ 556079 h 2187575"/>
              <a:gd name="T50" fmla="*/ 1655748 w 1909763"/>
              <a:gd name="T51" fmla="*/ 621781 h 2187575"/>
              <a:gd name="T52" fmla="*/ 1559979 w 1909763"/>
              <a:gd name="T53" fmla="*/ 858258 h 2187575"/>
              <a:gd name="T54" fmla="*/ 1490485 w 1909763"/>
              <a:gd name="T55" fmla="*/ 1169066 h 2187575"/>
              <a:gd name="T56" fmla="*/ 1148548 w 1909763"/>
              <a:gd name="T57" fmla="*/ 1134839 h 2187575"/>
              <a:gd name="T58" fmla="*/ 1191420 w 1909763"/>
              <a:gd name="T59" fmla="*/ 1036999 h 2187575"/>
              <a:gd name="T60" fmla="*/ 1418917 w 1909763"/>
              <a:gd name="T61" fmla="*/ 554711 h 2187575"/>
              <a:gd name="T62" fmla="*/ 1218026 w 1909763"/>
              <a:gd name="T63" fmla="*/ 566823 h 2187575"/>
              <a:gd name="T64" fmla="*/ 1169257 w 1909763"/>
              <a:gd name="T65" fmla="*/ 950549 h 2187575"/>
              <a:gd name="T66" fmla="*/ 597517 w 1909763"/>
              <a:gd name="T67" fmla="*/ 1259949 h 2187575"/>
              <a:gd name="T68" fmla="*/ 420081 w 1909763"/>
              <a:gd name="T69" fmla="*/ 800862 h 2187575"/>
              <a:gd name="T70" fmla="*/ 491332 w 1909763"/>
              <a:gd name="T71" fmla="*/ 531563 h 2187575"/>
              <a:gd name="T72" fmla="*/ 961037 w 1909763"/>
              <a:gd name="T73" fmla="*/ 481436 h 2187575"/>
              <a:gd name="T74" fmla="*/ 1469371 w 1909763"/>
              <a:gd name="T75" fmla="*/ 222977 h 2187575"/>
              <a:gd name="T76" fmla="*/ 1423281 w 1909763"/>
              <a:gd name="T77" fmla="*/ 272444 h 2187575"/>
              <a:gd name="T78" fmla="*/ 1479766 w 1909763"/>
              <a:gd name="T79" fmla="*/ 356849 h 2187575"/>
              <a:gd name="T80" fmla="*/ 1434717 w 1909763"/>
              <a:gd name="T81" fmla="*/ 465469 h 2187575"/>
              <a:gd name="T82" fmla="*/ 1309964 w 1909763"/>
              <a:gd name="T83" fmla="*/ 535000 h 2187575"/>
              <a:gd name="T84" fmla="*/ 1191103 w 1909763"/>
              <a:gd name="T85" fmla="*/ 407700 h 2187575"/>
              <a:gd name="T86" fmla="*/ 1193529 w 1909763"/>
              <a:gd name="T87" fmla="*/ 286973 h 2187575"/>
              <a:gd name="T88" fmla="*/ 1244470 w 1909763"/>
              <a:gd name="T89" fmla="*/ 179737 h 2187575"/>
              <a:gd name="T90" fmla="*/ 482666 w 1909763"/>
              <a:gd name="T91" fmla="*/ 214675 h 2187575"/>
              <a:gd name="T92" fmla="*/ 418161 w 1909763"/>
              <a:gd name="T93" fmla="*/ 267255 h 2187575"/>
              <a:gd name="T94" fmla="*/ 487495 w 1909763"/>
              <a:gd name="T95" fmla="*/ 337824 h 2187575"/>
              <a:gd name="T96" fmla="*/ 450241 w 1909763"/>
              <a:gd name="T97" fmla="*/ 452324 h 2187575"/>
              <a:gd name="T98" fmla="*/ 327785 w 1909763"/>
              <a:gd name="T99" fmla="*/ 537767 h 2187575"/>
              <a:gd name="T100" fmla="*/ 203260 w 1909763"/>
              <a:gd name="T101" fmla="*/ 405970 h 2187575"/>
              <a:gd name="T102" fmla="*/ 202570 w 1909763"/>
              <a:gd name="T103" fmla="*/ 292162 h 2187575"/>
              <a:gd name="T104" fmla="*/ 240514 w 1909763"/>
              <a:gd name="T105" fmla="*/ 186656 h 2187575"/>
              <a:gd name="T106" fmla="*/ 1009915 w 1909763"/>
              <a:gd name="T107" fmla="*/ 63292 h 2187575"/>
              <a:gd name="T108" fmla="*/ 870018 w 1909763"/>
              <a:gd name="T109" fmla="*/ 109983 h 2187575"/>
              <a:gd name="T110" fmla="*/ 1004044 w 1909763"/>
              <a:gd name="T111" fmla="*/ 190567 h 2187575"/>
              <a:gd name="T112" fmla="*/ 999207 w 1909763"/>
              <a:gd name="T113" fmla="*/ 308159 h 2187575"/>
              <a:gd name="T114" fmla="*/ 882453 w 1909763"/>
              <a:gd name="T115" fmla="*/ 468983 h 2187575"/>
              <a:gd name="T116" fmla="*/ 722521 w 1909763"/>
              <a:gd name="T117" fmla="*/ 411225 h 2187575"/>
              <a:gd name="T118" fmla="*/ 644800 w 1909763"/>
              <a:gd name="T119" fmla="*/ 298129 h 2187575"/>
              <a:gd name="T120" fmla="*/ 661381 w 1909763"/>
              <a:gd name="T121" fmla="*/ 118629 h 2187575"/>
              <a:gd name="T122" fmla="*/ 758100 w 1909763"/>
              <a:gd name="T123" fmla="*/ 14526 h 21875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909763" h="2187575">
                <a:moveTo>
                  <a:pt x="1028700" y="2105025"/>
                </a:moveTo>
                <a:lnTo>
                  <a:pt x="1141354" y="2105025"/>
                </a:lnTo>
                <a:lnTo>
                  <a:pt x="1146547" y="2108200"/>
                </a:lnTo>
                <a:lnTo>
                  <a:pt x="1159730" y="2117328"/>
                </a:lnTo>
                <a:lnTo>
                  <a:pt x="1167720" y="2122488"/>
                </a:lnTo>
                <a:lnTo>
                  <a:pt x="1176508" y="2129235"/>
                </a:lnTo>
                <a:lnTo>
                  <a:pt x="1185297" y="2136378"/>
                </a:lnTo>
                <a:lnTo>
                  <a:pt x="1193287" y="2143522"/>
                </a:lnTo>
                <a:lnTo>
                  <a:pt x="1200477" y="2151063"/>
                </a:lnTo>
                <a:lnTo>
                  <a:pt x="1203673" y="2154635"/>
                </a:lnTo>
                <a:lnTo>
                  <a:pt x="1206070" y="2158603"/>
                </a:lnTo>
                <a:lnTo>
                  <a:pt x="1208067" y="2161778"/>
                </a:lnTo>
                <a:lnTo>
                  <a:pt x="1209665" y="2165350"/>
                </a:lnTo>
                <a:lnTo>
                  <a:pt x="1210864" y="2168525"/>
                </a:lnTo>
                <a:lnTo>
                  <a:pt x="1211263" y="2171700"/>
                </a:lnTo>
                <a:lnTo>
                  <a:pt x="1210864" y="2174478"/>
                </a:lnTo>
                <a:lnTo>
                  <a:pt x="1209266" y="2176860"/>
                </a:lnTo>
                <a:lnTo>
                  <a:pt x="1207268" y="2179638"/>
                </a:lnTo>
                <a:lnTo>
                  <a:pt x="1204472" y="2181622"/>
                </a:lnTo>
                <a:lnTo>
                  <a:pt x="1200078" y="2183210"/>
                </a:lnTo>
                <a:lnTo>
                  <a:pt x="1195284" y="2185194"/>
                </a:lnTo>
                <a:lnTo>
                  <a:pt x="1188892" y="2186385"/>
                </a:lnTo>
                <a:lnTo>
                  <a:pt x="1181702" y="2187178"/>
                </a:lnTo>
                <a:lnTo>
                  <a:pt x="1172913" y="2187575"/>
                </a:lnTo>
                <a:lnTo>
                  <a:pt x="1164124" y="2187575"/>
                </a:lnTo>
                <a:lnTo>
                  <a:pt x="1156135" y="2186781"/>
                </a:lnTo>
                <a:lnTo>
                  <a:pt x="1147746" y="2185988"/>
                </a:lnTo>
                <a:lnTo>
                  <a:pt x="1140555" y="2184797"/>
                </a:lnTo>
                <a:lnTo>
                  <a:pt x="1133364" y="2182813"/>
                </a:lnTo>
                <a:lnTo>
                  <a:pt x="1126174" y="2180828"/>
                </a:lnTo>
                <a:lnTo>
                  <a:pt x="1119782" y="2178447"/>
                </a:lnTo>
                <a:lnTo>
                  <a:pt x="1113390" y="2175272"/>
                </a:lnTo>
                <a:lnTo>
                  <a:pt x="1106999" y="2172494"/>
                </a:lnTo>
                <a:lnTo>
                  <a:pt x="1101006" y="2169319"/>
                </a:lnTo>
                <a:lnTo>
                  <a:pt x="1095414" y="2166144"/>
                </a:lnTo>
                <a:lnTo>
                  <a:pt x="1084228" y="2159000"/>
                </a:lnTo>
                <a:lnTo>
                  <a:pt x="1073043" y="2151063"/>
                </a:lnTo>
                <a:lnTo>
                  <a:pt x="1068648" y="2147888"/>
                </a:lnTo>
                <a:lnTo>
                  <a:pt x="1065053" y="2146697"/>
                </a:lnTo>
                <a:lnTo>
                  <a:pt x="1064254" y="2146300"/>
                </a:lnTo>
                <a:lnTo>
                  <a:pt x="1063056" y="2146300"/>
                </a:lnTo>
                <a:lnTo>
                  <a:pt x="1062656" y="2146697"/>
                </a:lnTo>
                <a:lnTo>
                  <a:pt x="1061857" y="2147491"/>
                </a:lnTo>
                <a:lnTo>
                  <a:pt x="1061458" y="2148681"/>
                </a:lnTo>
                <a:lnTo>
                  <a:pt x="1060659" y="2149872"/>
                </a:lnTo>
                <a:lnTo>
                  <a:pt x="1059460" y="2151460"/>
                </a:lnTo>
                <a:lnTo>
                  <a:pt x="1059061" y="2151856"/>
                </a:lnTo>
                <a:lnTo>
                  <a:pt x="1058262" y="2151856"/>
                </a:lnTo>
                <a:lnTo>
                  <a:pt x="1045079" y="2151460"/>
                </a:lnTo>
                <a:lnTo>
                  <a:pt x="1038288" y="2150269"/>
                </a:lnTo>
                <a:lnTo>
                  <a:pt x="1035491" y="2149872"/>
                </a:lnTo>
                <a:lnTo>
                  <a:pt x="1033894" y="2149078"/>
                </a:lnTo>
                <a:lnTo>
                  <a:pt x="1031097" y="2138760"/>
                </a:lnTo>
                <a:lnTo>
                  <a:pt x="1029899" y="2129631"/>
                </a:lnTo>
                <a:lnTo>
                  <a:pt x="1029100" y="2122488"/>
                </a:lnTo>
                <a:lnTo>
                  <a:pt x="1029100" y="2117328"/>
                </a:lnTo>
                <a:lnTo>
                  <a:pt x="1029499" y="2112963"/>
                </a:lnTo>
                <a:lnTo>
                  <a:pt x="1029499" y="2110581"/>
                </a:lnTo>
                <a:lnTo>
                  <a:pt x="1030298" y="2108200"/>
                </a:lnTo>
                <a:lnTo>
                  <a:pt x="1028700" y="2105025"/>
                </a:lnTo>
                <a:close/>
                <a:moveTo>
                  <a:pt x="744784" y="2105025"/>
                </a:moveTo>
                <a:lnTo>
                  <a:pt x="857250" y="2105025"/>
                </a:lnTo>
                <a:lnTo>
                  <a:pt x="855270" y="2108200"/>
                </a:lnTo>
                <a:lnTo>
                  <a:pt x="855666" y="2110581"/>
                </a:lnTo>
                <a:lnTo>
                  <a:pt x="856062" y="2112963"/>
                </a:lnTo>
                <a:lnTo>
                  <a:pt x="856062" y="2117328"/>
                </a:lnTo>
                <a:lnTo>
                  <a:pt x="856062" y="2122488"/>
                </a:lnTo>
                <a:lnTo>
                  <a:pt x="855270" y="2129631"/>
                </a:lnTo>
                <a:lnTo>
                  <a:pt x="854082" y="2138760"/>
                </a:lnTo>
                <a:lnTo>
                  <a:pt x="852102" y="2149078"/>
                </a:lnTo>
                <a:lnTo>
                  <a:pt x="849726" y="2149872"/>
                </a:lnTo>
                <a:lnTo>
                  <a:pt x="847350" y="2150269"/>
                </a:lnTo>
                <a:lnTo>
                  <a:pt x="840222" y="2151460"/>
                </a:lnTo>
                <a:lnTo>
                  <a:pt x="827550" y="2151856"/>
                </a:lnTo>
                <a:lnTo>
                  <a:pt x="826758" y="2151856"/>
                </a:lnTo>
                <a:lnTo>
                  <a:pt x="826362" y="2151460"/>
                </a:lnTo>
                <a:lnTo>
                  <a:pt x="825174" y="2149872"/>
                </a:lnTo>
                <a:lnTo>
                  <a:pt x="824778" y="2148681"/>
                </a:lnTo>
                <a:lnTo>
                  <a:pt x="823986" y="2147491"/>
                </a:lnTo>
                <a:lnTo>
                  <a:pt x="823590" y="2146697"/>
                </a:lnTo>
                <a:lnTo>
                  <a:pt x="822402" y="2146300"/>
                </a:lnTo>
                <a:lnTo>
                  <a:pt x="821610" y="2146300"/>
                </a:lnTo>
                <a:lnTo>
                  <a:pt x="820422" y="2146697"/>
                </a:lnTo>
                <a:lnTo>
                  <a:pt x="817254" y="2147888"/>
                </a:lnTo>
                <a:lnTo>
                  <a:pt x="812502" y="2151063"/>
                </a:lnTo>
                <a:lnTo>
                  <a:pt x="801809" y="2159000"/>
                </a:lnTo>
                <a:lnTo>
                  <a:pt x="790721" y="2166144"/>
                </a:lnTo>
                <a:lnTo>
                  <a:pt x="784781" y="2169319"/>
                </a:lnTo>
                <a:lnTo>
                  <a:pt x="778841" y="2172494"/>
                </a:lnTo>
                <a:lnTo>
                  <a:pt x="772901" y="2175272"/>
                </a:lnTo>
                <a:lnTo>
                  <a:pt x="766565" y="2178447"/>
                </a:lnTo>
                <a:lnTo>
                  <a:pt x="759833" y="2180828"/>
                </a:lnTo>
                <a:lnTo>
                  <a:pt x="753100" y="2182813"/>
                </a:lnTo>
                <a:lnTo>
                  <a:pt x="745972" y="2184797"/>
                </a:lnTo>
                <a:lnTo>
                  <a:pt x="738448" y="2185988"/>
                </a:lnTo>
                <a:lnTo>
                  <a:pt x="730924" y="2186781"/>
                </a:lnTo>
                <a:lnTo>
                  <a:pt x="722608" y="2187575"/>
                </a:lnTo>
                <a:lnTo>
                  <a:pt x="713896" y="2187575"/>
                </a:lnTo>
                <a:lnTo>
                  <a:pt x="704788" y="2187178"/>
                </a:lnTo>
                <a:lnTo>
                  <a:pt x="697659" y="2186385"/>
                </a:lnTo>
                <a:lnTo>
                  <a:pt x="691719" y="2185194"/>
                </a:lnTo>
                <a:lnTo>
                  <a:pt x="686571" y="2183210"/>
                </a:lnTo>
                <a:lnTo>
                  <a:pt x="683007" y="2181622"/>
                </a:lnTo>
                <a:lnTo>
                  <a:pt x="679839" y="2179638"/>
                </a:lnTo>
                <a:lnTo>
                  <a:pt x="677859" y="2176860"/>
                </a:lnTo>
                <a:lnTo>
                  <a:pt x="676671" y="2174478"/>
                </a:lnTo>
                <a:lnTo>
                  <a:pt x="676275" y="2171700"/>
                </a:lnTo>
                <a:lnTo>
                  <a:pt x="676671" y="2168525"/>
                </a:lnTo>
                <a:lnTo>
                  <a:pt x="677463" y="2165350"/>
                </a:lnTo>
                <a:lnTo>
                  <a:pt x="679047" y="2161778"/>
                </a:lnTo>
                <a:lnTo>
                  <a:pt x="681423" y="2158603"/>
                </a:lnTo>
                <a:lnTo>
                  <a:pt x="683799" y="2154635"/>
                </a:lnTo>
                <a:lnTo>
                  <a:pt x="686571" y="2151063"/>
                </a:lnTo>
                <a:lnTo>
                  <a:pt x="693699" y="2143522"/>
                </a:lnTo>
                <a:lnTo>
                  <a:pt x="702016" y="2136378"/>
                </a:lnTo>
                <a:lnTo>
                  <a:pt x="710332" y="2129235"/>
                </a:lnTo>
                <a:lnTo>
                  <a:pt x="718648" y="2122488"/>
                </a:lnTo>
                <a:lnTo>
                  <a:pt x="726964" y="2117328"/>
                </a:lnTo>
                <a:lnTo>
                  <a:pt x="739636" y="2108200"/>
                </a:lnTo>
                <a:lnTo>
                  <a:pt x="744784" y="2105025"/>
                </a:lnTo>
                <a:close/>
                <a:moveTo>
                  <a:pt x="1585912" y="1846263"/>
                </a:moveTo>
                <a:lnTo>
                  <a:pt x="1674566" y="1846263"/>
                </a:lnTo>
                <a:lnTo>
                  <a:pt x="1678524" y="1848644"/>
                </a:lnTo>
                <a:lnTo>
                  <a:pt x="1688418" y="1855391"/>
                </a:lnTo>
                <a:lnTo>
                  <a:pt x="1695146" y="1860154"/>
                </a:lnTo>
                <a:lnTo>
                  <a:pt x="1701875" y="1864916"/>
                </a:lnTo>
                <a:lnTo>
                  <a:pt x="1708603" y="1870870"/>
                </a:lnTo>
                <a:lnTo>
                  <a:pt x="1714935" y="1876426"/>
                </a:lnTo>
                <a:lnTo>
                  <a:pt x="1720476" y="1882379"/>
                </a:lnTo>
                <a:lnTo>
                  <a:pt x="1725225" y="1888332"/>
                </a:lnTo>
                <a:lnTo>
                  <a:pt x="1726808" y="1890713"/>
                </a:lnTo>
                <a:lnTo>
                  <a:pt x="1727996" y="1893888"/>
                </a:lnTo>
                <a:lnTo>
                  <a:pt x="1728391" y="1896270"/>
                </a:lnTo>
                <a:lnTo>
                  <a:pt x="1728787" y="1898651"/>
                </a:lnTo>
                <a:lnTo>
                  <a:pt x="1728391" y="1901032"/>
                </a:lnTo>
                <a:lnTo>
                  <a:pt x="1727600" y="1903017"/>
                </a:lnTo>
                <a:lnTo>
                  <a:pt x="1726017" y="1905001"/>
                </a:lnTo>
                <a:lnTo>
                  <a:pt x="1723246" y="1906985"/>
                </a:lnTo>
                <a:lnTo>
                  <a:pt x="1720476" y="1908176"/>
                </a:lnTo>
                <a:lnTo>
                  <a:pt x="1716518" y="1909367"/>
                </a:lnTo>
                <a:lnTo>
                  <a:pt x="1711769" y="1910160"/>
                </a:lnTo>
                <a:lnTo>
                  <a:pt x="1706228" y="1910954"/>
                </a:lnTo>
                <a:lnTo>
                  <a:pt x="1699104" y="1911351"/>
                </a:lnTo>
                <a:lnTo>
                  <a:pt x="1692376" y="1910954"/>
                </a:lnTo>
                <a:lnTo>
                  <a:pt x="1685648" y="1910557"/>
                </a:lnTo>
                <a:lnTo>
                  <a:pt x="1679711" y="1910160"/>
                </a:lnTo>
                <a:lnTo>
                  <a:pt x="1673774" y="1908970"/>
                </a:lnTo>
                <a:lnTo>
                  <a:pt x="1667838" y="1907779"/>
                </a:lnTo>
                <a:lnTo>
                  <a:pt x="1662297" y="1905795"/>
                </a:lnTo>
                <a:lnTo>
                  <a:pt x="1657548" y="1903810"/>
                </a:lnTo>
                <a:lnTo>
                  <a:pt x="1652403" y="1901826"/>
                </a:lnTo>
                <a:lnTo>
                  <a:pt x="1647653" y="1899445"/>
                </a:lnTo>
                <a:lnTo>
                  <a:pt x="1638550" y="1894285"/>
                </a:lnTo>
                <a:lnTo>
                  <a:pt x="1629448" y="1888729"/>
                </a:lnTo>
                <a:lnTo>
                  <a:pt x="1620741" y="1882379"/>
                </a:lnTo>
                <a:lnTo>
                  <a:pt x="1617179" y="1879998"/>
                </a:lnTo>
                <a:lnTo>
                  <a:pt x="1614408" y="1878807"/>
                </a:lnTo>
                <a:lnTo>
                  <a:pt x="1612825" y="1878807"/>
                </a:lnTo>
                <a:lnTo>
                  <a:pt x="1612033" y="1879204"/>
                </a:lnTo>
                <a:lnTo>
                  <a:pt x="1611638" y="1880792"/>
                </a:lnTo>
                <a:lnTo>
                  <a:pt x="1610846" y="1881982"/>
                </a:lnTo>
                <a:lnTo>
                  <a:pt x="1610450" y="1882776"/>
                </a:lnTo>
                <a:lnTo>
                  <a:pt x="1608867" y="1883173"/>
                </a:lnTo>
                <a:lnTo>
                  <a:pt x="1598973" y="1882776"/>
                </a:lnTo>
                <a:lnTo>
                  <a:pt x="1593432" y="1881982"/>
                </a:lnTo>
                <a:lnTo>
                  <a:pt x="1591453" y="1881585"/>
                </a:lnTo>
                <a:lnTo>
                  <a:pt x="1589870" y="1881188"/>
                </a:lnTo>
                <a:lnTo>
                  <a:pt x="1587891" y="1872457"/>
                </a:lnTo>
                <a:lnTo>
                  <a:pt x="1587100" y="1865313"/>
                </a:lnTo>
                <a:lnTo>
                  <a:pt x="1586308" y="1860154"/>
                </a:lnTo>
                <a:lnTo>
                  <a:pt x="1586308" y="1855391"/>
                </a:lnTo>
                <a:lnTo>
                  <a:pt x="1586308" y="1852216"/>
                </a:lnTo>
                <a:lnTo>
                  <a:pt x="1586704" y="1850232"/>
                </a:lnTo>
                <a:lnTo>
                  <a:pt x="1587100" y="1848644"/>
                </a:lnTo>
                <a:lnTo>
                  <a:pt x="1585912" y="1846263"/>
                </a:lnTo>
                <a:close/>
                <a:moveTo>
                  <a:pt x="1360734" y="1846263"/>
                </a:moveTo>
                <a:lnTo>
                  <a:pt x="1449387" y="1846263"/>
                </a:lnTo>
                <a:lnTo>
                  <a:pt x="1448200" y="1848644"/>
                </a:lnTo>
                <a:lnTo>
                  <a:pt x="1448596" y="1850232"/>
                </a:lnTo>
                <a:lnTo>
                  <a:pt x="1448991" y="1852216"/>
                </a:lnTo>
                <a:lnTo>
                  <a:pt x="1448991" y="1855391"/>
                </a:lnTo>
                <a:lnTo>
                  <a:pt x="1448991" y="1860154"/>
                </a:lnTo>
                <a:lnTo>
                  <a:pt x="1448200" y="1865313"/>
                </a:lnTo>
                <a:lnTo>
                  <a:pt x="1447408" y="1872457"/>
                </a:lnTo>
                <a:lnTo>
                  <a:pt x="1445034" y="1881188"/>
                </a:lnTo>
                <a:lnTo>
                  <a:pt x="1443846" y="1881585"/>
                </a:lnTo>
                <a:lnTo>
                  <a:pt x="1441868" y="1881982"/>
                </a:lnTo>
                <a:lnTo>
                  <a:pt x="1436327" y="1882776"/>
                </a:lnTo>
                <a:lnTo>
                  <a:pt x="1426432" y="1883173"/>
                </a:lnTo>
                <a:lnTo>
                  <a:pt x="1424849" y="1882776"/>
                </a:lnTo>
                <a:lnTo>
                  <a:pt x="1424058" y="1881982"/>
                </a:lnTo>
                <a:lnTo>
                  <a:pt x="1423662" y="1880792"/>
                </a:lnTo>
                <a:lnTo>
                  <a:pt x="1423266" y="1879204"/>
                </a:lnTo>
                <a:lnTo>
                  <a:pt x="1422079" y="1878807"/>
                </a:lnTo>
                <a:lnTo>
                  <a:pt x="1420891" y="1878807"/>
                </a:lnTo>
                <a:lnTo>
                  <a:pt x="1417725" y="1879998"/>
                </a:lnTo>
                <a:lnTo>
                  <a:pt x="1414163" y="1882379"/>
                </a:lnTo>
                <a:lnTo>
                  <a:pt x="1405852" y="1888729"/>
                </a:lnTo>
                <a:lnTo>
                  <a:pt x="1396749" y="1894285"/>
                </a:lnTo>
                <a:lnTo>
                  <a:pt x="1387646" y="1899445"/>
                </a:lnTo>
                <a:lnTo>
                  <a:pt x="1382897" y="1901826"/>
                </a:lnTo>
                <a:lnTo>
                  <a:pt x="1377752" y="1903810"/>
                </a:lnTo>
                <a:lnTo>
                  <a:pt x="1373003" y="1905795"/>
                </a:lnTo>
                <a:lnTo>
                  <a:pt x="1367462" y="1907779"/>
                </a:lnTo>
                <a:lnTo>
                  <a:pt x="1361525" y="1908970"/>
                </a:lnTo>
                <a:lnTo>
                  <a:pt x="1355588" y="1910160"/>
                </a:lnTo>
                <a:lnTo>
                  <a:pt x="1349652" y="1910557"/>
                </a:lnTo>
                <a:lnTo>
                  <a:pt x="1342924" y="1910954"/>
                </a:lnTo>
                <a:lnTo>
                  <a:pt x="1336195" y="1911351"/>
                </a:lnTo>
                <a:lnTo>
                  <a:pt x="1329071" y="1910954"/>
                </a:lnTo>
                <a:lnTo>
                  <a:pt x="1323531" y="1910160"/>
                </a:lnTo>
                <a:lnTo>
                  <a:pt x="1318781" y="1909367"/>
                </a:lnTo>
                <a:lnTo>
                  <a:pt x="1314824" y="1908176"/>
                </a:lnTo>
                <a:lnTo>
                  <a:pt x="1312053" y="1906985"/>
                </a:lnTo>
                <a:lnTo>
                  <a:pt x="1309283" y="1905001"/>
                </a:lnTo>
                <a:lnTo>
                  <a:pt x="1307700" y="1903017"/>
                </a:lnTo>
                <a:lnTo>
                  <a:pt x="1306908" y="1901032"/>
                </a:lnTo>
                <a:lnTo>
                  <a:pt x="1306512" y="1898651"/>
                </a:lnTo>
                <a:lnTo>
                  <a:pt x="1306512" y="1896270"/>
                </a:lnTo>
                <a:lnTo>
                  <a:pt x="1307304" y="1893888"/>
                </a:lnTo>
                <a:lnTo>
                  <a:pt x="1308491" y="1890713"/>
                </a:lnTo>
                <a:lnTo>
                  <a:pt x="1310074" y="1888332"/>
                </a:lnTo>
                <a:lnTo>
                  <a:pt x="1314824" y="1882379"/>
                </a:lnTo>
                <a:lnTo>
                  <a:pt x="1320364" y="1876426"/>
                </a:lnTo>
                <a:lnTo>
                  <a:pt x="1326697" y="1870870"/>
                </a:lnTo>
                <a:lnTo>
                  <a:pt x="1333425" y="1864916"/>
                </a:lnTo>
                <a:lnTo>
                  <a:pt x="1340153" y="1860154"/>
                </a:lnTo>
                <a:lnTo>
                  <a:pt x="1346881" y="1855391"/>
                </a:lnTo>
                <a:lnTo>
                  <a:pt x="1356776" y="1848644"/>
                </a:lnTo>
                <a:lnTo>
                  <a:pt x="1360734" y="1846263"/>
                </a:lnTo>
                <a:close/>
                <a:moveTo>
                  <a:pt x="449262" y="1846263"/>
                </a:moveTo>
                <a:lnTo>
                  <a:pt x="537671" y="1846263"/>
                </a:lnTo>
                <a:lnTo>
                  <a:pt x="542012" y="1848644"/>
                </a:lnTo>
                <a:lnTo>
                  <a:pt x="551880" y="1855391"/>
                </a:lnTo>
                <a:lnTo>
                  <a:pt x="558194" y="1860154"/>
                </a:lnTo>
                <a:lnTo>
                  <a:pt x="564904" y="1864916"/>
                </a:lnTo>
                <a:lnTo>
                  <a:pt x="571614" y="1870870"/>
                </a:lnTo>
                <a:lnTo>
                  <a:pt x="577929" y="1876426"/>
                </a:lnTo>
                <a:lnTo>
                  <a:pt x="583849" y="1882379"/>
                </a:lnTo>
                <a:lnTo>
                  <a:pt x="588190" y="1888332"/>
                </a:lnTo>
                <a:lnTo>
                  <a:pt x="589769" y="1890713"/>
                </a:lnTo>
                <a:lnTo>
                  <a:pt x="590953" y="1893888"/>
                </a:lnTo>
                <a:lnTo>
                  <a:pt x="591742" y="1896270"/>
                </a:lnTo>
                <a:lnTo>
                  <a:pt x="592137" y="1898651"/>
                </a:lnTo>
                <a:lnTo>
                  <a:pt x="591742" y="1901032"/>
                </a:lnTo>
                <a:lnTo>
                  <a:pt x="590558" y="1903017"/>
                </a:lnTo>
                <a:lnTo>
                  <a:pt x="589374" y="1905001"/>
                </a:lnTo>
                <a:lnTo>
                  <a:pt x="587006" y="1906985"/>
                </a:lnTo>
                <a:lnTo>
                  <a:pt x="583849" y="1908176"/>
                </a:lnTo>
                <a:lnTo>
                  <a:pt x="579902" y="1909367"/>
                </a:lnTo>
                <a:lnTo>
                  <a:pt x="575166" y="1910160"/>
                </a:lnTo>
                <a:lnTo>
                  <a:pt x="569246" y="1910954"/>
                </a:lnTo>
                <a:lnTo>
                  <a:pt x="562141" y="1911351"/>
                </a:lnTo>
                <a:lnTo>
                  <a:pt x="555432" y="1910954"/>
                </a:lnTo>
                <a:lnTo>
                  <a:pt x="549117" y="1910557"/>
                </a:lnTo>
                <a:lnTo>
                  <a:pt x="542802" y="1910160"/>
                </a:lnTo>
                <a:lnTo>
                  <a:pt x="536882" y="1908970"/>
                </a:lnTo>
                <a:lnTo>
                  <a:pt x="531356" y="1907779"/>
                </a:lnTo>
                <a:lnTo>
                  <a:pt x="526225" y="1905795"/>
                </a:lnTo>
                <a:lnTo>
                  <a:pt x="521094" y="1903810"/>
                </a:lnTo>
                <a:lnTo>
                  <a:pt x="515963" y="1901826"/>
                </a:lnTo>
                <a:lnTo>
                  <a:pt x="510833" y="1899445"/>
                </a:lnTo>
                <a:lnTo>
                  <a:pt x="501755" y="1894285"/>
                </a:lnTo>
                <a:lnTo>
                  <a:pt x="493072" y="1888729"/>
                </a:lnTo>
                <a:lnTo>
                  <a:pt x="484389" y="1882379"/>
                </a:lnTo>
                <a:lnTo>
                  <a:pt x="480837" y="1879998"/>
                </a:lnTo>
                <a:lnTo>
                  <a:pt x="478074" y="1878807"/>
                </a:lnTo>
                <a:lnTo>
                  <a:pt x="476495" y="1878807"/>
                </a:lnTo>
                <a:lnTo>
                  <a:pt x="475706" y="1879204"/>
                </a:lnTo>
                <a:lnTo>
                  <a:pt x="474916" y="1880792"/>
                </a:lnTo>
                <a:lnTo>
                  <a:pt x="474522" y="1881982"/>
                </a:lnTo>
                <a:lnTo>
                  <a:pt x="473732" y="1882776"/>
                </a:lnTo>
                <a:lnTo>
                  <a:pt x="472943" y="1883173"/>
                </a:lnTo>
                <a:lnTo>
                  <a:pt x="462681" y="1882776"/>
                </a:lnTo>
                <a:lnTo>
                  <a:pt x="457156" y="1881982"/>
                </a:lnTo>
                <a:lnTo>
                  <a:pt x="455182" y="1881585"/>
                </a:lnTo>
                <a:lnTo>
                  <a:pt x="453603" y="1881188"/>
                </a:lnTo>
                <a:lnTo>
                  <a:pt x="452025" y="1872457"/>
                </a:lnTo>
                <a:lnTo>
                  <a:pt x="450446" y="1865313"/>
                </a:lnTo>
                <a:lnTo>
                  <a:pt x="450051" y="1860154"/>
                </a:lnTo>
                <a:lnTo>
                  <a:pt x="450051" y="1855391"/>
                </a:lnTo>
                <a:lnTo>
                  <a:pt x="450051" y="1852216"/>
                </a:lnTo>
                <a:lnTo>
                  <a:pt x="450446" y="1850232"/>
                </a:lnTo>
                <a:lnTo>
                  <a:pt x="450841" y="1848644"/>
                </a:lnTo>
                <a:lnTo>
                  <a:pt x="449262" y="1846263"/>
                </a:lnTo>
                <a:close/>
                <a:moveTo>
                  <a:pt x="224686" y="1846263"/>
                </a:moveTo>
                <a:lnTo>
                  <a:pt x="314325" y="1846263"/>
                </a:lnTo>
                <a:lnTo>
                  <a:pt x="313124" y="1848644"/>
                </a:lnTo>
                <a:lnTo>
                  <a:pt x="313124" y="1850232"/>
                </a:lnTo>
                <a:lnTo>
                  <a:pt x="313525" y="1852216"/>
                </a:lnTo>
                <a:lnTo>
                  <a:pt x="313925" y="1855391"/>
                </a:lnTo>
                <a:lnTo>
                  <a:pt x="313525" y="1860154"/>
                </a:lnTo>
                <a:lnTo>
                  <a:pt x="313124" y="1865313"/>
                </a:lnTo>
                <a:lnTo>
                  <a:pt x="311924" y="1872457"/>
                </a:lnTo>
                <a:lnTo>
                  <a:pt x="310323" y="1881188"/>
                </a:lnTo>
                <a:lnTo>
                  <a:pt x="308722" y="1881585"/>
                </a:lnTo>
                <a:lnTo>
                  <a:pt x="306321" y="1881982"/>
                </a:lnTo>
                <a:lnTo>
                  <a:pt x="300719" y="1882776"/>
                </a:lnTo>
                <a:lnTo>
                  <a:pt x="290715" y="1883173"/>
                </a:lnTo>
                <a:lnTo>
                  <a:pt x="289914" y="1882776"/>
                </a:lnTo>
                <a:lnTo>
                  <a:pt x="288714" y="1881982"/>
                </a:lnTo>
                <a:lnTo>
                  <a:pt x="288314" y="1880792"/>
                </a:lnTo>
                <a:lnTo>
                  <a:pt x="287513" y="1879204"/>
                </a:lnTo>
                <a:lnTo>
                  <a:pt x="286713" y="1878807"/>
                </a:lnTo>
                <a:lnTo>
                  <a:pt x="285112" y="1878807"/>
                </a:lnTo>
                <a:lnTo>
                  <a:pt x="282311" y="1879998"/>
                </a:lnTo>
                <a:lnTo>
                  <a:pt x="278709" y="1882379"/>
                </a:lnTo>
                <a:lnTo>
                  <a:pt x="270306" y="1888729"/>
                </a:lnTo>
                <a:lnTo>
                  <a:pt x="261102" y="1894285"/>
                </a:lnTo>
                <a:lnTo>
                  <a:pt x="251898" y="1899445"/>
                </a:lnTo>
                <a:lnTo>
                  <a:pt x="246695" y="1901826"/>
                </a:lnTo>
                <a:lnTo>
                  <a:pt x="242293" y="1903810"/>
                </a:lnTo>
                <a:lnTo>
                  <a:pt x="236691" y="1905795"/>
                </a:lnTo>
                <a:lnTo>
                  <a:pt x="231089" y="1907779"/>
                </a:lnTo>
                <a:lnTo>
                  <a:pt x="225486" y="1908970"/>
                </a:lnTo>
                <a:lnTo>
                  <a:pt x="219484" y="1910160"/>
                </a:lnTo>
                <a:lnTo>
                  <a:pt x="213081" y="1910557"/>
                </a:lnTo>
                <a:lnTo>
                  <a:pt x="206678" y="1910954"/>
                </a:lnTo>
                <a:lnTo>
                  <a:pt x="199875" y="1911351"/>
                </a:lnTo>
                <a:lnTo>
                  <a:pt x="192672" y="1910954"/>
                </a:lnTo>
                <a:lnTo>
                  <a:pt x="186669" y="1910160"/>
                </a:lnTo>
                <a:lnTo>
                  <a:pt x="182267" y="1909367"/>
                </a:lnTo>
                <a:lnTo>
                  <a:pt x="178266" y="1908176"/>
                </a:lnTo>
                <a:lnTo>
                  <a:pt x="175064" y="1906985"/>
                </a:lnTo>
                <a:lnTo>
                  <a:pt x="172663" y="1905001"/>
                </a:lnTo>
                <a:lnTo>
                  <a:pt x="171062" y="1903017"/>
                </a:lnTo>
                <a:lnTo>
                  <a:pt x="169862" y="1901032"/>
                </a:lnTo>
                <a:lnTo>
                  <a:pt x="169862" y="1898651"/>
                </a:lnTo>
                <a:lnTo>
                  <a:pt x="169862" y="1896270"/>
                </a:lnTo>
                <a:lnTo>
                  <a:pt x="170662" y="1893888"/>
                </a:lnTo>
                <a:lnTo>
                  <a:pt x="171863" y="1890713"/>
                </a:lnTo>
                <a:lnTo>
                  <a:pt x="173864" y="1888332"/>
                </a:lnTo>
                <a:lnTo>
                  <a:pt x="177865" y="1882379"/>
                </a:lnTo>
                <a:lnTo>
                  <a:pt x="183868" y="1876426"/>
                </a:lnTo>
                <a:lnTo>
                  <a:pt x="190271" y="1870870"/>
                </a:lnTo>
                <a:lnTo>
                  <a:pt x="197074" y="1864916"/>
                </a:lnTo>
                <a:lnTo>
                  <a:pt x="203877" y="1860154"/>
                </a:lnTo>
                <a:lnTo>
                  <a:pt x="210279" y="1855391"/>
                </a:lnTo>
                <a:lnTo>
                  <a:pt x="220284" y="1848644"/>
                </a:lnTo>
                <a:lnTo>
                  <a:pt x="224686" y="1846263"/>
                </a:lnTo>
                <a:close/>
                <a:moveTo>
                  <a:pt x="1862137" y="1284288"/>
                </a:moveTo>
                <a:lnTo>
                  <a:pt x="1861739" y="1287447"/>
                </a:lnTo>
                <a:lnTo>
                  <a:pt x="1860144" y="1296135"/>
                </a:lnTo>
                <a:lnTo>
                  <a:pt x="1858151" y="1308772"/>
                </a:lnTo>
                <a:lnTo>
                  <a:pt x="1856557" y="1315880"/>
                </a:lnTo>
                <a:lnTo>
                  <a:pt x="1854564" y="1322988"/>
                </a:lnTo>
                <a:lnTo>
                  <a:pt x="1852172" y="1330097"/>
                </a:lnTo>
                <a:lnTo>
                  <a:pt x="1849781" y="1337205"/>
                </a:lnTo>
                <a:lnTo>
                  <a:pt x="1846194" y="1343918"/>
                </a:lnTo>
                <a:lnTo>
                  <a:pt x="1843005" y="1350237"/>
                </a:lnTo>
                <a:lnTo>
                  <a:pt x="1838620" y="1355370"/>
                </a:lnTo>
                <a:lnTo>
                  <a:pt x="1836627" y="1357345"/>
                </a:lnTo>
                <a:lnTo>
                  <a:pt x="1834634" y="1359714"/>
                </a:lnTo>
                <a:lnTo>
                  <a:pt x="1831844" y="1361294"/>
                </a:lnTo>
                <a:lnTo>
                  <a:pt x="1829453" y="1362478"/>
                </a:lnTo>
                <a:lnTo>
                  <a:pt x="1826264" y="1363268"/>
                </a:lnTo>
                <a:lnTo>
                  <a:pt x="1823474" y="1363663"/>
                </a:lnTo>
                <a:lnTo>
                  <a:pt x="1820285" y="1363663"/>
                </a:lnTo>
                <a:lnTo>
                  <a:pt x="1816698" y="1363663"/>
                </a:lnTo>
                <a:lnTo>
                  <a:pt x="1814306" y="1363268"/>
                </a:lnTo>
                <a:lnTo>
                  <a:pt x="1811117" y="1362873"/>
                </a:lnTo>
                <a:lnTo>
                  <a:pt x="1809124" y="1362084"/>
                </a:lnTo>
                <a:lnTo>
                  <a:pt x="1807131" y="1361294"/>
                </a:lnTo>
                <a:lnTo>
                  <a:pt x="1805138" y="1360109"/>
                </a:lnTo>
                <a:lnTo>
                  <a:pt x="1803544" y="1358135"/>
                </a:lnTo>
                <a:lnTo>
                  <a:pt x="1802348" y="1356555"/>
                </a:lnTo>
                <a:lnTo>
                  <a:pt x="1801153" y="1354975"/>
                </a:lnTo>
                <a:lnTo>
                  <a:pt x="1800355" y="1353001"/>
                </a:lnTo>
                <a:lnTo>
                  <a:pt x="1799558" y="1350237"/>
                </a:lnTo>
                <a:lnTo>
                  <a:pt x="1798362" y="1345498"/>
                </a:lnTo>
                <a:lnTo>
                  <a:pt x="1797964" y="1339969"/>
                </a:lnTo>
                <a:lnTo>
                  <a:pt x="1797565" y="1334835"/>
                </a:lnTo>
                <a:lnTo>
                  <a:pt x="1796369" y="1330886"/>
                </a:lnTo>
                <a:lnTo>
                  <a:pt x="1795971" y="1329702"/>
                </a:lnTo>
                <a:lnTo>
                  <a:pt x="1795174" y="1328912"/>
                </a:lnTo>
                <a:lnTo>
                  <a:pt x="1794376" y="1328122"/>
                </a:lnTo>
                <a:lnTo>
                  <a:pt x="1793579" y="1328122"/>
                </a:lnTo>
                <a:lnTo>
                  <a:pt x="1791985" y="1328122"/>
                </a:lnTo>
                <a:lnTo>
                  <a:pt x="1791188" y="1328517"/>
                </a:lnTo>
                <a:lnTo>
                  <a:pt x="1790390" y="1328912"/>
                </a:lnTo>
                <a:lnTo>
                  <a:pt x="1789992" y="1329702"/>
                </a:lnTo>
                <a:lnTo>
                  <a:pt x="1788796" y="1332071"/>
                </a:lnTo>
                <a:lnTo>
                  <a:pt x="1788398" y="1336020"/>
                </a:lnTo>
                <a:lnTo>
                  <a:pt x="1787999" y="1337995"/>
                </a:lnTo>
                <a:lnTo>
                  <a:pt x="1787600" y="1340759"/>
                </a:lnTo>
                <a:lnTo>
                  <a:pt x="1785209" y="1346288"/>
                </a:lnTo>
                <a:lnTo>
                  <a:pt x="1782020" y="1351816"/>
                </a:lnTo>
                <a:lnTo>
                  <a:pt x="1778034" y="1356950"/>
                </a:lnTo>
                <a:lnTo>
                  <a:pt x="1776440" y="1358529"/>
                </a:lnTo>
                <a:lnTo>
                  <a:pt x="1774845" y="1360504"/>
                </a:lnTo>
                <a:lnTo>
                  <a:pt x="1773251" y="1361294"/>
                </a:lnTo>
                <a:lnTo>
                  <a:pt x="1771657" y="1361294"/>
                </a:lnTo>
                <a:lnTo>
                  <a:pt x="1770859" y="1360899"/>
                </a:lnTo>
                <a:lnTo>
                  <a:pt x="1770062" y="1358924"/>
                </a:lnTo>
                <a:lnTo>
                  <a:pt x="1770062" y="1356555"/>
                </a:lnTo>
                <a:lnTo>
                  <a:pt x="1770062" y="1353396"/>
                </a:lnTo>
                <a:lnTo>
                  <a:pt x="1772454" y="1335230"/>
                </a:lnTo>
                <a:lnTo>
                  <a:pt x="1774048" y="1326148"/>
                </a:lnTo>
                <a:lnTo>
                  <a:pt x="1775643" y="1317460"/>
                </a:lnTo>
                <a:lnTo>
                  <a:pt x="1778034" y="1309957"/>
                </a:lnTo>
                <a:lnTo>
                  <a:pt x="1779628" y="1306797"/>
                </a:lnTo>
                <a:lnTo>
                  <a:pt x="1781223" y="1303638"/>
                </a:lnTo>
                <a:lnTo>
                  <a:pt x="1782817" y="1301269"/>
                </a:lnTo>
                <a:lnTo>
                  <a:pt x="1784810" y="1299689"/>
                </a:lnTo>
                <a:lnTo>
                  <a:pt x="1787202" y="1298110"/>
                </a:lnTo>
                <a:lnTo>
                  <a:pt x="1789593" y="1297715"/>
                </a:lnTo>
                <a:lnTo>
                  <a:pt x="1862137" y="1284288"/>
                </a:lnTo>
                <a:close/>
                <a:moveTo>
                  <a:pt x="42862" y="1284288"/>
                </a:moveTo>
                <a:lnTo>
                  <a:pt x="114155" y="1297983"/>
                </a:lnTo>
                <a:lnTo>
                  <a:pt x="116114" y="1298386"/>
                </a:lnTo>
                <a:lnTo>
                  <a:pt x="118073" y="1299595"/>
                </a:lnTo>
                <a:lnTo>
                  <a:pt x="120423" y="1301609"/>
                </a:lnTo>
                <a:lnTo>
                  <a:pt x="121990" y="1303623"/>
                </a:lnTo>
                <a:lnTo>
                  <a:pt x="123557" y="1306845"/>
                </a:lnTo>
                <a:lnTo>
                  <a:pt x="125124" y="1310067"/>
                </a:lnTo>
                <a:lnTo>
                  <a:pt x="127474" y="1318123"/>
                </a:lnTo>
                <a:lnTo>
                  <a:pt x="129433" y="1326985"/>
                </a:lnTo>
                <a:lnTo>
                  <a:pt x="130608" y="1335847"/>
                </a:lnTo>
                <a:lnTo>
                  <a:pt x="133350" y="1354376"/>
                </a:lnTo>
                <a:lnTo>
                  <a:pt x="133350" y="1358001"/>
                </a:lnTo>
                <a:lnTo>
                  <a:pt x="132958" y="1360820"/>
                </a:lnTo>
                <a:lnTo>
                  <a:pt x="132566" y="1362029"/>
                </a:lnTo>
                <a:lnTo>
                  <a:pt x="131000" y="1362834"/>
                </a:lnTo>
                <a:lnTo>
                  <a:pt x="129824" y="1362432"/>
                </a:lnTo>
                <a:lnTo>
                  <a:pt x="128257" y="1361626"/>
                </a:lnTo>
                <a:lnTo>
                  <a:pt x="126691" y="1360418"/>
                </a:lnTo>
                <a:lnTo>
                  <a:pt x="124732" y="1358001"/>
                </a:lnTo>
                <a:lnTo>
                  <a:pt x="121598" y="1353167"/>
                </a:lnTo>
                <a:lnTo>
                  <a:pt x="118073" y="1347528"/>
                </a:lnTo>
                <a:lnTo>
                  <a:pt x="116114" y="1341486"/>
                </a:lnTo>
                <a:lnTo>
                  <a:pt x="115331" y="1339069"/>
                </a:lnTo>
                <a:lnTo>
                  <a:pt x="115331" y="1336652"/>
                </a:lnTo>
                <a:lnTo>
                  <a:pt x="114939" y="1333430"/>
                </a:lnTo>
                <a:lnTo>
                  <a:pt x="113764" y="1330610"/>
                </a:lnTo>
                <a:lnTo>
                  <a:pt x="112980" y="1329805"/>
                </a:lnTo>
                <a:lnTo>
                  <a:pt x="111805" y="1328999"/>
                </a:lnTo>
                <a:lnTo>
                  <a:pt x="111022" y="1328596"/>
                </a:lnTo>
                <a:lnTo>
                  <a:pt x="110238" y="1328596"/>
                </a:lnTo>
                <a:lnTo>
                  <a:pt x="109455" y="1328999"/>
                </a:lnTo>
                <a:lnTo>
                  <a:pt x="108671" y="1329402"/>
                </a:lnTo>
                <a:lnTo>
                  <a:pt x="107888" y="1330610"/>
                </a:lnTo>
                <a:lnTo>
                  <a:pt x="107104" y="1332221"/>
                </a:lnTo>
                <a:lnTo>
                  <a:pt x="106321" y="1335444"/>
                </a:lnTo>
                <a:lnTo>
                  <a:pt x="105929" y="1341083"/>
                </a:lnTo>
                <a:lnTo>
                  <a:pt x="105146" y="1346722"/>
                </a:lnTo>
                <a:lnTo>
                  <a:pt x="104362" y="1351556"/>
                </a:lnTo>
                <a:lnTo>
                  <a:pt x="103579" y="1353973"/>
                </a:lnTo>
                <a:lnTo>
                  <a:pt x="102795" y="1355987"/>
                </a:lnTo>
                <a:lnTo>
                  <a:pt x="101620" y="1358001"/>
                </a:lnTo>
                <a:lnTo>
                  <a:pt x="100445" y="1360015"/>
                </a:lnTo>
                <a:lnTo>
                  <a:pt x="98487" y="1361223"/>
                </a:lnTo>
                <a:lnTo>
                  <a:pt x="96920" y="1362432"/>
                </a:lnTo>
                <a:lnTo>
                  <a:pt x="94961" y="1363237"/>
                </a:lnTo>
                <a:lnTo>
                  <a:pt x="92611" y="1364043"/>
                </a:lnTo>
                <a:lnTo>
                  <a:pt x="89869" y="1364848"/>
                </a:lnTo>
                <a:lnTo>
                  <a:pt x="87127" y="1365251"/>
                </a:lnTo>
                <a:lnTo>
                  <a:pt x="80467" y="1364848"/>
                </a:lnTo>
                <a:lnTo>
                  <a:pt x="77725" y="1364446"/>
                </a:lnTo>
                <a:lnTo>
                  <a:pt x="74983" y="1363640"/>
                </a:lnTo>
                <a:lnTo>
                  <a:pt x="72633" y="1362432"/>
                </a:lnTo>
                <a:lnTo>
                  <a:pt x="69891" y="1360820"/>
                </a:lnTo>
                <a:lnTo>
                  <a:pt x="67932" y="1358806"/>
                </a:lnTo>
                <a:lnTo>
                  <a:pt x="65190" y="1356792"/>
                </a:lnTo>
                <a:lnTo>
                  <a:pt x="61665" y="1351153"/>
                </a:lnTo>
                <a:lnTo>
                  <a:pt x="57747" y="1345111"/>
                </a:lnTo>
                <a:lnTo>
                  <a:pt x="55005" y="1338263"/>
                </a:lnTo>
                <a:lnTo>
                  <a:pt x="52655" y="1331013"/>
                </a:lnTo>
                <a:lnTo>
                  <a:pt x="49913" y="1323360"/>
                </a:lnTo>
                <a:lnTo>
                  <a:pt x="48346" y="1316109"/>
                </a:lnTo>
                <a:lnTo>
                  <a:pt x="46779" y="1308859"/>
                </a:lnTo>
                <a:lnTo>
                  <a:pt x="44037" y="1296372"/>
                </a:lnTo>
                <a:lnTo>
                  <a:pt x="43254" y="1287511"/>
                </a:lnTo>
                <a:lnTo>
                  <a:pt x="42862" y="1284288"/>
                </a:lnTo>
                <a:close/>
                <a:moveTo>
                  <a:pt x="1298517" y="998258"/>
                </a:moveTo>
                <a:lnTo>
                  <a:pt x="1247697" y="1005006"/>
                </a:lnTo>
                <a:lnTo>
                  <a:pt x="970168" y="1039940"/>
                </a:lnTo>
                <a:lnTo>
                  <a:pt x="956272" y="1045895"/>
                </a:lnTo>
                <a:lnTo>
                  <a:pt x="928877" y="1057010"/>
                </a:lnTo>
                <a:lnTo>
                  <a:pt x="879644" y="1076859"/>
                </a:lnTo>
                <a:lnTo>
                  <a:pt x="925700" y="1070905"/>
                </a:lnTo>
                <a:lnTo>
                  <a:pt x="946743" y="1068523"/>
                </a:lnTo>
                <a:lnTo>
                  <a:pt x="1317972" y="1020885"/>
                </a:lnTo>
                <a:lnTo>
                  <a:pt x="1314399" y="1016122"/>
                </a:lnTo>
                <a:lnTo>
                  <a:pt x="1298517" y="998258"/>
                </a:lnTo>
                <a:close/>
                <a:moveTo>
                  <a:pt x="1085309" y="949429"/>
                </a:moveTo>
                <a:lnTo>
                  <a:pt x="951111" y="956178"/>
                </a:lnTo>
                <a:lnTo>
                  <a:pt x="912995" y="958163"/>
                </a:lnTo>
                <a:lnTo>
                  <a:pt x="891952" y="958957"/>
                </a:lnTo>
                <a:lnTo>
                  <a:pt x="653731" y="981585"/>
                </a:lnTo>
                <a:lnTo>
                  <a:pt x="641819" y="988730"/>
                </a:lnTo>
                <a:lnTo>
                  <a:pt x="569956" y="1031207"/>
                </a:lnTo>
                <a:lnTo>
                  <a:pt x="947934" y="971263"/>
                </a:lnTo>
                <a:lnTo>
                  <a:pt x="990814" y="964515"/>
                </a:lnTo>
                <a:lnTo>
                  <a:pt x="999549" y="962927"/>
                </a:lnTo>
                <a:lnTo>
                  <a:pt x="1085309" y="949429"/>
                </a:lnTo>
                <a:close/>
                <a:moveTo>
                  <a:pt x="606483" y="818030"/>
                </a:moveTo>
                <a:lnTo>
                  <a:pt x="609660" y="823191"/>
                </a:lnTo>
                <a:lnTo>
                  <a:pt x="612836" y="831527"/>
                </a:lnTo>
                <a:lnTo>
                  <a:pt x="621174" y="852964"/>
                </a:lnTo>
                <a:lnTo>
                  <a:pt x="619188" y="828351"/>
                </a:lnTo>
                <a:lnTo>
                  <a:pt x="606483" y="818030"/>
                </a:lnTo>
                <a:close/>
                <a:moveTo>
                  <a:pt x="1283033" y="812472"/>
                </a:moveTo>
                <a:lnTo>
                  <a:pt x="1282239" y="812869"/>
                </a:lnTo>
                <a:lnTo>
                  <a:pt x="1281445" y="814060"/>
                </a:lnTo>
                <a:lnTo>
                  <a:pt x="1273504" y="824381"/>
                </a:lnTo>
                <a:lnTo>
                  <a:pt x="1265960" y="835100"/>
                </a:lnTo>
                <a:lnTo>
                  <a:pt x="1263578" y="838276"/>
                </a:lnTo>
                <a:lnTo>
                  <a:pt x="1256034" y="951811"/>
                </a:lnTo>
                <a:lnTo>
                  <a:pt x="1261990" y="924023"/>
                </a:lnTo>
                <a:lnTo>
                  <a:pt x="1268342" y="897425"/>
                </a:lnTo>
                <a:lnTo>
                  <a:pt x="1279062" y="850185"/>
                </a:lnTo>
                <a:lnTo>
                  <a:pt x="1282239" y="832321"/>
                </a:lnTo>
                <a:lnTo>
                  <a:pt x="1283430" y="825175"/>
                </a:lnTo>
                <a:lnTo>
                  <a:pt x="1284621" y="819618"/>
                </a:lnTo>
                <a:lnTo>
                  <a:pt x="1284621" y="815251"/>
                </a:lnTo>
                <a:lnTo>
                  <a:pt x="1283827" y="812869"/>
                </a:lnTo>
                <a:lnTo>
                  <a:pt x="1283430" y="812472"/>
                </a:lnTo>
                <a:lnTo>
                  <a:pt x="1283033" y="812472"/>
                </a:lnTo>
                <a:close/>
                <a:moveTo>
                  <a:pt x="266522" y="615950"/>
                </a:moveTo>
                <a:lnTo>
                  <a:pt x="270489" y="616347"/>
                </a:lnTo>
                <a:lnTo>
                  <a:pt x="273661" y="619521"/>
                </a:lnTo>
                <a:lnTo>
                  <a:pt x="344258" y="879386"/>
                </a:lnTo>
                <a:lnTo>
                  <a:pt x="345448" y="868674"/>
                </a:lnTo>
                <a:lnTo>
                  <a:pt x="370434" y="687760"/>
                </a:lnTo>
                <a:lnTo>
                  <a:pt x="364485" y="673081"/>
                </a:lnTo>
                <a:lnTo>
                  <a:pt x="370831" y="674271"/>
                </a:lnTo>
                <a:lnTo>
                  <a:pt x="377573" y="675858"/>
                </a:lnTo>
                <a:lnTo>
                  <a:pt x="383919" y="676255"/>
                </a:lnTo>
                <a:lnTo>
                  <a:pt x="390265" y="676652"/>
                </a:lnTo>
                <a:lnTo>
                  <a:pt x="396214" y="676255"/>
                </a:lnTo>
                <a:lnTo>
                  <a:pt x="402957" y="675858"/>
                </a:lnTo>
                <a:lnTo>
                  <a:pt x="409699" y="674668"/>
                </a:lnTo>
                <a:lnTo>
                  <a:pt x="416045" y="673478"/>
                </a:lnTo>
                <a:lnTo>
                  <a:pt x="412872" y="683793"/>
                </a:lnTo>
                <a:lnTo>
                  <a:pt x="409699" y="694108"/>
                </a:lnTo>
                <a:lnTo>
                  <a:pt x="407716" y="704820"/>
                </a:lnTo>
                <a:lnTo>
                  <a:pt x="406526" y="716326"/>
                </a:lnTo>
                <a:lnTo>
                  <a:pt x="406129" y="724657"/>
                </a:lnTo>
                <a:lnTo>
                  <a:pt x="405733" y="734973"/>
                </a:lnTo>
                <a:lnTo>
                  <a:pt x="405733" y="746875"/>
                </a:lnTo>
                <a:lnTo>
                  <a:pt x="406526" y="759967"/>
                </a:lnTo>
                <a:lnTo>
                  <a:pt x="407319" y="774250"/>
                </a:lnTo>
                <a:lnTo>
                  <a:pt x="408509" y="789326"/>
                </a:lnTo>
                <a:lnTo>
                  <a:pt x="412079" y="823049"/>
                </a:lnTo>
                <a:lnTo>
                  <a:pt x="416045" y="859549"/>
                </a:lnTo>
                <a:lnTo>
                  <a:pt x="421597" y="897636"/>
                </a:lnTo>
                <a:lnTo>
                  <a:pt x="427546" y="936914"/>
                </a:lnTo>
                <a:lnTo>
                  <a:pt x="433496" y="976191"/>
                </a:lnTo>
                <a:lnTo>
                  <a:pt x="445791" y="1051175"/>
                </a:lnTo>
                <a:lnTo>
                  <a:pt x="456896" y="1114257"/>
                </a:lnTo>
                <a:lnTo>
                  <a:pt x="468398" y="1176546"/>
                </a:lnTo>
                <a:lnTo>
                  <a:pt x="469587" y="1181703"/>
                </a:lnTo>
                <a:lnTo>
                  <a:pt x="471967" y="1187258"/>
                </a:lnTo>
                <a:lnTo>
                  <a:pt x="474347" y="1192415"/>
                </a:lnTo>
                <a:lnTo>
                  <a:pt x="477123" y="1197573"/>
                </a:lnTo>
                <a:lnTo>
                  <a:pt x="481089" y="1201937"/>
                </a:lnTo>
                <a:lnTo>
                  <a:pt x="485055" y="1206301"/>
                </a:lnTo>
                <a:lnTo>
                  <a:pt x="489418" y="1210269"/>
                </a:lnTo>
                <a:lnTo>
                  <a:pt x="494177" y="1213046"/>
                </a:lnTo>
                <a:lnTo>
                  <a:pt x="500920" y="1217410"/>
                </a:lnTo>
                <a:lnTo>
                  <a:pt x="508059" y="1220187"/>
                </a:lnTo>
                <a:lnTo>
                  <a:pt x="515594" y="1222964"/>
                </a:lnTo>
                <a:lnTo>
                  <a:pt x="523527" y="1225345"/>
                </a:lnTo>
                <a:lnTo>
                  <a:pt x="531459" y="1227329"/>
                </a:lnTo>
                <a:lnTo>
                  <a:pt x="540581" y="1228519"/>
                </a:lnTo>
                <a:lnTo>
                  <a:pt x="549306" y="1228915"/>
                </a:lnTo>
                <a:lnTo>
                  <a:pt x="558428" y="1229312"/>
                </a:lnTo>
                <a:lnTo>
                  <a:pt x="566757" y="1229312"/>
                </a:lnTo>
                <a:lnTo>
                  <a:pt x="574689" y="1228519"/>
                </a:lnTo>
                <a:lnTo>
                  <a:pt x="583018" y="1228122"/>
                </a:lnTo>
                <a:lnTo>
                  <a:pt x="590950" y="1226932"/>
                </a:lnTo>
                <a:lnTo>
                  <a:pt x="595313" y="1274937"/>
                </a:lnTo>
                <a:lnTo>
                  <a:pt x="591347" y="1282476"/>
                </a:lnTo>
                <a:lnTo>
                  <a:pt x="588174" y="1290410"/>
                </a:lnTo>
                <a:lnTo>
                  <a:pt x="585398" y="1298742"/>
                </a:lnTo>
                <a:lnTo>
                  <a:pt x="583018" y="1306677"/>
                </a:lnTo>
                <a:lnTo>
                  <a:pt x="581432" y="1314612"/>
                </a:lnTo>
                <a:lnTo>
                  <a:pt x="579845" y="1322150"/>
                </a:lnTo>
                <a:lnTo>
                  <a:pt x="577466" y="1336829"/>
                </a:lnTo>
                <a:lnTo>
                  <a:pt x="573896" y="1342780"/>
                </a:lnTo>
                <a:lnTo>
                  <a:pt x="540581" y="1790304"/>
                </a:lnTo>
                <a:lnTo>
                  <a:pt x="537011" y="1789908"/>
                </a:lnTo>
                <a:lnTo>
                  <a:pt x="448170" y="1789908"/>
                </a:lnTo>
                <a:lnTo>
                  <a:pt x="444997" y="1789908"/>
                </a:lnTo>
                <a:lnTo>
                  <a:pt x="441428" y="1790304"/>
                </a:lnTo>
                <a:lnTo>
                  <a:pt x="434685" y="1792288"/>
                </a:lnTo>
                <a:lnTo>
                  <a:pt x="390265" y="1442759"/>
                </a:lnTo>
                <a:lnTo>
                  <a:pt x="383919" y="1443156"/>
                </a:lnTo>
                <a:lnTo>
                  <a:pt x="377970" y="1443553"/>
                </a:lnTo>
                <a:lnTo>
                  <a:pt x="373607" y="1443156"/>
                </a:lnTo>
                <a:lnTo>
                  <a:pt x="369641" y="1442759"/>
                </a:lnTo>
                <a:lnTo>
                  <a:pt x="327600" y="1792288"/>
                </a:lnTo>
                <a:lnTo>
                  <a:pt x="320461" y="1790304"/>
                </a:lnTo>
                <a:lnTo>
                  <a:pt x="316892" y="1789908"/>
                </a:lnTo>
                <a:lnTo>
                  <a:pt x="312926" y="1789908"/>
                </a:lnTo>
                <a:lnTo>
                  <a:pt x="224085" y="1789908"/>
                </a:lnTo>
                <a:lnTo>
                  <a:pt x="221309" y="1790304"/>
                </a:lnTo>
                <a:lnTo>
                  <a:pt x="218532" y="1790701"/>
                </a:lnTo>
                <a:lnTo>
                  <a:pt x="187597" y="1376503"/>
                </a:lnTo>
                <a:lnTo>
                  <a:pt x="188787" y="1369759"/>
                </a:lnTo>
                <a:lnTo>
                  <a:pt x="189580" y="1363014"/>
                </a:lnTo>
                <a:lnTo>
                  <a:pt x="189977" y="1355873"/>
                </a:lnTo>
                <a:lnTo>
                  <a:pt x="189580" y="1348335"/>
                </a:lnTo>
                <a:lnTo>
                  <a:pt x="188390" y="1338416"/>
                </a:lnTo>
                <a:lnTo>
                  <a:pt x="187200" y="1327704"/>
                </a:lnTo>
                <a:lnTo>
                  <a:pt x="184821" y="1315802"/>
                </a:lnTo>
                <a:lnTo>
                  <a:pt x="182044" y="1303503"/>
                </a:lnTo>
                <a:lnTo>
                  <a:pt x="179665" y="1297552"/>
                </a:lnTo>
                <a:lnTo>
                  <a:pt x="177682" y="1291601"/>
                </a:lnTo>
                <a:lnTo>
                  <a:pt x="175302" y="1285649"/>
                </a:lnTo>
                <a:lnTo>
                  <a:pt x="172526" y="1279698"/>
                </a:lnTo>
                <a:lnTo>
                  <a:pt x="169353" y="1274144"/>
                </a:lnTo>
                <a:lnTo>
                  <a:pt x="165783" y="1268590"/>
                </a:lnTo>
                <a:lnTo>
                  <a:pt x="161817" y="1263829"/>
                </a:lnTo>
                <a:lnTo>
                  <a:pt x="157058" y="1259465"/>
                </a:lnTo>
                <a:lnTo>
                  <a:pt x="149919" y="1178133"/>
                </a:lnTo>
                <a:lnTo>
                  <a:pt x="144763" y="1121795"/>
                </a:lnTo>
                <a:lnTo>
                  <a:pt x="140004" y="1058317"/>
                </a:lnTo>
                <a:lnTo>
                  <a:pt x="124536" y="836538"/>
                </a:lnTo>
                <a:lnTo>
                  <a:pt x="118587" y="831381"/>
                </a:lnTo>
                <a:lnTo>
                  <a:pt x="113034" y="825430"/>
                </a:lnTo>
                <a:lnTo>
                  <a:pt x="112637" y="825033"/>
                </a:lnTo>
                <a:lnTo>
                  <a:pt x="111844" y="825430"/>
                </a:lnTo>
                <a:lnTo>
                  <a:pt x="111051" y="827413"/>
                </a:lnTo>
                <a:lnTo>
                  <a:pt x="110654" y="831381"/>
                </a:lnTo>
                <a:lnTo>
                  <a:pt x="110258" y="836142"/>
                </a:lnTo>
                <a:lnTo>
                  <a:pt x="110258" y="851614"/>
                </a:lnTo>
                <a:lnTo>
                  <a:pt x="110258" y="871452"/>
                </a:lnTo>
                <a:lnTo>
                  <a:pt x="111051" y="925012"/>
                </a:lnTo>
                <a:lnTo>
                  <a:pt x="113827" y="990474"/>
                </a:lnTo>
                <a:lnTo>
                  <a:pt x="116603" y="1061491"/>
                </a:lnTo>
                <a:lnTo>
                  <a:pt x="119776" y="1131317"/>
                </a:lnTo>
                <a:lnTo>
                  <a:pt x="122949" y="1194002"/>
                </a:lnTo>
                <a:lnTo>
                  <a:pt x="126519" y="1243595"/>
                </a:lnTo>
                <a:lnTo>
                  <a:pt x="124536" y="1243198"/>
                </a:lnTo>
                <a:lnTo>
                  <a:pt x="122553" y="1242801"/>
                </a:lnTo>
                <a:lnTo>
                  <a:pt x="52353" y="1229312"/>
                </a:lnTo>
                <a:lnTo>
                  <a:pt x="47197" y="1228915"/>
                </a:lnTo>
                <a:lnTo>
                  <a:pt x="42041" y="1228519"/>
                </a:lnTo>
                <a:lnTo>
                  <a:pt x="36091" y="1228915"/>
                </a:lnTo>
                <a:lnTo>
                  <a:pt x="30539" y="1229709"/>
                </a:lnTo>
                <a:lnTo>
                  <a:pt x="27763" y="1205508"/>
                </a:lnTo>
                <a:lnTo>
                  <a:pt x="24590" y="1176942"/>
                </a:lnTo>
                <a:lnTo>
                  <a:pt x="21417" y="1145203"/>
                </a:lnTo>
                <a:lnTo>
                  <a:pt x="18244" y="1110290"/>
                </a:lnTo>
                <a:lnTo>
                  <a:pt x="12295" y="1036099"/>
                </a:lnTo>
                <a:lnTo>
                  <a:pt x="7139" y="959925"/>
                </a:lnTo>
                <a:lnTo>
                  <a:pt x="3173" y="887321"/>
                </a:lnTo>
                <a:lnTo>
                  <a:pt x="1586" y="853995"/>
                </a:lnTo>
                <a:lnTo>
                  <a:pt x="793" y="824636"/>
                </a:lnTo>
                <a:lnTo>
                  <a:pt x="0" y="798848"/>
                </a:lnTo>
                <a:lnTo>
                  <a:pt x="0" y="777424"/>
                </a:lnTo>
                <a:lnTo>
                  <a:pt x="396" y="761554"/>
                </a:lnTo>
                <a:lnTo>
                  <a:pt x="793" y="755603"/>
                </a:lnTo>
                <a:lnTo>
                  <a:pt x="1190" y="752032"/>
                </a:lnTo>
                <a:lnTo>
                  <a:pt x="1983" y="744494"/>
                </a:lnTo>
                <a:lnTo>
                  <a:pt x="3569" y="737353"/>
                </a:lnTo>
                <a:lnTo>
                  <a:pt x="5949" y="730608"/>
                </a:lnTo>
                <a:lnTo>
                  <a:pt x="8725" y="723864"/>
                </a:lnTo>
                <a:lnTo>
                  <a:pt x="12691" y="717516"/>
                </a:lnTo>
                <a:lnTo>
                  <a:pt x="16658" y="711168"/>
                </a:lnTo>
                <a:lnTo>
                  <a:pt x="21813" y="705217"/>
                </a:lnTo>
                <a:lnTo>
                  <a:pt x="27763" y="699266"/>
                </a:lnTo>
                <a:lnTo>
                  <a:pt x="33712" y="693711"/>
                </a:lnTo>
                <a:lnTo>
                  <a:pt x="40454" y="688157"/>
                </a:lnTo>
                <a:lnTo>
                  <a:pt x="47593" y="683396"/>
                </a:lnTo>
                <a:lnTo>
                  <a:pt x="55525" y="678239"/>
                </a:lnTo>
                <a:lnTo>
                  <a:pt x="63458" y="673478"/>
                </a:lnTo>
                <a:lnTo>
                  <a:pt x="72183" y="669113"/>
                </a:lnTo>
                <a:lnTo>
                  <a:pt x="81305" y="664353"/>
                </a:lnTo>
                <a:lnTo>
                  <a:pt x="90427" y="659988"/>
                </a:lnTo>
                <a:lnTo>
                  <a:pt x="99946" y="656418"/>
                </a:lnTo>
                <a:lnTo>
                  <a:pt x="109861" y="652450"/>
                </a:lnTo>
                <a:lnTo>
                  <a:pt x="130485" y="645309"/>
                </a:lnTo>
                <a:lnTo>
                  <a:pt x="151902" y="638564"/>
                </a:lnTo>
                <a:lnTo>
                  <a:pt x="174112" y="633010"/>
                </a:lnTo>
                <a:lnTo>
                  <a:pt x="196322" y="627456"/>
                </a:lnTo>
                <a:lnTo>
                  <a:pt x="218532" y="623488"/>
                </a:lnTo>
                <a:lnTo>
                  <a:pt x="241139" y="619521"/>
                </a:lnTo>
                <a:lnTo>
                  <a:pt x="262953" y="616347"/>
                </a:lnTo>
                <a:lnTo>
                  <a:pt x="266522" y="615950"/>
                </a:lnTo>
                <a:close/>
                <a:moveTo>
                  <a:pt x="1664891" y="614363"/>
                </a:moveTo>
                <a:lnTo>
                  <a:pt x="1675210" y="614363"/>
                </a:lnTo>
                <a:lnTo>
                  <a:pt x="1686322" y="614760"/>
                </a:lnTo>
                <a:lnTo>
                  <a:pt x="1697038" y="615554"/>
                </a:lnTo>
                <a:lnTo>
                  <a:pt x="1707754" y="617142"/>
                </a:lnTo>
                <a:lnTo>
                  <a:pt x="1718866" y="619127"/>
                </a:lnTo>
                <a:lnTo>
                  <a:pt x="1729582" y="621906"/>
                </a:lnTo>
                <a:lnTo>
                  <a:pt x="1740297" y="624288"/>
                </a:lnTo>
                <a:lnTo>
                  <a:pt x="1750616" y="627861"/>
                </a:lnTo>
                <a:lnTo>
                  <a:pt x="1761729" y="631435"/>
                </a:lnTo>
                <a:lnTo>
                  <a:pt x="1772047" y="635405"/>
                </a:lnTo>
                <a:lnTo>
                  <a:pt x="1782366" y="638978"/>
                </a:lnTo>
                <a:lnTo>
                  <a:pt x="1792288" y="643742"/>
                </a:lnTo>
                <a:lnTo>
                  <a:pt x="1802210" y="648506"/>
                </a:lnTo>
                <a:lnTo>
                  <a:pt x="1821260" y="657637"/>
                </a:lnTo>
                <a:lnTo>
                  <a:pt x="1838326" y="667562"/>
                </a:lnTo>
                <a:lnTo>
                  <a:pt x="1854994" y="677885"/>
                </a:lnTo>
                <a:lnTo>
                  <a:pt x="1869282" y="687810"/>
                </a:lnTo>
                <a:lnTo>
                  <a:pt x="1881982" y="697338"/>
                </a:lnTo>
                <a:lnTo>
                  <a:pt x="1892301" y="706072"/>
                </a:lnTo>
                <a:lnTo>
                  <a:pt x="1900635" y="714012"/>
                </a:lnTo>
                <a:lnTo>
                  <a:pt x="1903810" y="717585"/>
                </a:lnTo>
                <a:lnTo>
                  <a:pt x="1905794" y="720761"/>
                </a:lnTo>
                <a:lnTo>
                  <a:pt x="1907779" y="723541"/>
                </a:lnTo>
                <a:lnTo>
                  <a:pt x="1908969" y="725923"/>
                </a:lnTo>
                <a:lnTo>
                  <a:pt x="1909366" y="730290"/>
                </a:lnTo>
                <a:lnTo>
                  <a:pt x="1909763" y="735848"/>
                </a:lnTo>
                <a:lnTo>
                  <a:pt x="1909763" y="752125"/>
                </a:lnTo>
                <a:lnTo>
                  <a:pt x="1908969" y="773961"/>
                </a:lnTo>
                <a:lnTo>
                  <a:pt x="1907779" y="800957"/>
                </a:lnTo>
                <a:lnTo>
                  <a:pt x="1905794" y="832321"/>
                </a:lnTo>
                <a:lnTo>
                  <a:pt x="1903413" y="866861"/>
                </a:lnTo>
                <a:lnTo>
                  <a:pt x="1897460" y="942689"/>
                </a:lnTo>
                <a:lnTo>
                  <a:pt x="1890316" y="1022885"/>
                </a:lnTo>
                <a:lnTo>
                  <a:pt x="1882379" y="1101096"/>
                </a:lnTo>
                <a:lnTo>
                  <a:pt x="1878410" y="1137621"/>
                </a:lnTo>
                <a:lnTo>
                  <a:pt x="1874838" y="1171366"/>
                </a:lnTo>
                <a:lnTo>
                  <a:pt x="1870869" y="1201539"/>
                </a:lnTo>
                <a:lnTo>
                  <a:pt x="1867298" y="1227345"/>
                </a:lnTo>
                <a:lnTo>
                  <a:pt x="1863726" y="1226948"/>
                </a:lnTo>
                <a:lnTo>
                  <a:pt x="1860948" y="1226948"/>
                </a:lnTo>
                <a:lnTo>
                  <a:pt x="1855391" y="1226948"/>
                </a:lnTo>
                <a:lnTo>
                  <a:pt x="1850232" y="1227742"/>
                </a:lnTo>
                <a:lnTo>
                  <a:pt x="1784351" y="1240049"/>
                </a:lnTo>
                <a:lnTo>
                  <a:pt x="1786732" y="1190026"/>
                </a:lnTo>
                <a:lnTo>
                  <a:pt x="1788716" y="1126504"/>
                </a:lnTo>
                <a:lnTo>
                  <a:pt x="1789907" y="1056631"/>
                </a:lnTo>
                <a:lnTo>
                  <a:pt x="1790701" y="985566"/>
                </a:lnTo>
                <a:lnTo>
                  <a:pt x="1790701" y="920854"/>
                </a:lnTo>
                <a:lnTo>
                  <a:pt x="1790304" y="892666"/>
                </a:lnTo>
                <a:lnTo>
                  <a:pt x="1789907" y="868052"/>
                </a:lnTo>
                <a:lnTo>
                  <a:pt x="1789113" y="848201"/>
                </a:lnTo>
                <a:lnTo>
                  <a:pt x="1787923" y="833909"/>
                </a:lnTo>
                <a:lnTo>
                  <a:pt x="1787129" y="828748"/>
                </a:lnTo>
                <a:lnTo>
                  <a:pt x="1786335" y="825969"/>
                </a:lnTo>
                <a:lnTo>
                  <a:pt x="1785541" y="824381"/>
                </a:lnTo>
                <a:lnTo>
                  <a:pt x="1785144" y="824381"/>
                </a:lnTo>
                <a:lnTo>
                  <a:pt x="1784351" y="824778"/>
                </a:lnTo>
                <a:lnTo>
                  <a:pt x="1778398" y="832718"/>
                </a:lnTo>
                <a:lnTo>
                  <a:pt x="1772444" y="841452"/>
                </a:lnTo>
                <a:lnTo>
                  <a:pt x="1770460" y="843437"/>
                </a:lnTo>
                <a:lnTo>
                  <a:pt x="1750616" y="1136033"/>
                </a:lnTo>
                <a:lnTo>
                  <a:pt x="1743869" y="1212258"/>
                </a:lnTo>
                <a:lnTo>
                  <a:pt x="1739107" y="1264664"/>
                </a:lnTo>
                <a:lnTo>
                  <a:pt x="1735932" y="1268634"/>
                </a:lnTo>
                <a:lnTo>
                  <a:pt x="1733551" y="1272604"/>
                </a:lnTo>
                <a:lnTo>
                  <a:pt x="1731169" y="1276971"/>
                </a:lnTo>
                <a:lnTo>
                  <a:pt x="1728391" y="1281338"/>
                </a:lnTo>
                <a:lnTo>
                  <a:pt x="1724819" y="1290469"/>
                </a:lnTo>
                <a:lnTo>
                  <a:pt x="1721644" y="1300394"/>
                </a:lnTo>
                <a:lnTo>
                  <a:pt x="1718866" y="1309526"/>
                </a:lnTo>
                <a:lnTo>
                  <a:pt x="1717279" y="1319054"/>
                </a:lnTo>
                <a:lnTo>
                  <a:pt x="1715294" y="1328185"/>
                </a:lnTo>
                <a:lnTo>
                  <a:pt x="1714501" y="1336522"/>
                </a:lnTo>
                <a:lnTo>
                  <a:pt x="1710929" y="1342477"/>
                </a:lnTo>
                <a:lnTo>
                  <a:pt x="1677194" y="1790303"/>
                </a:lnTo>
                <a:lnTo>
                  <a:pt x="1674019" y="1789906"/>
                </a:lnTo>
                <a:lnTo>
                  <a:pt x="1585119" y="1789906"/>
                </a:lnTo>
                <a:lnTo>
                  <a:pt x="1581150" y="1789906"/>
                </a:lnTo>
                <a:lnTo>
                  <a:pt x="1577975" y="1790303"/>
                </a:lnTo>
                <a:lnTo>
                  <a:pt x="1571229" y="1792288"/>
                </a:lnTo>
                <a:lnTo>
                  <a:pt x="1526382" y="1442523"/>
                </a:lnTo>
                <a:lnTo>
                  <a:pt x="1520429" y="1442920"/>
                </a:lnTo>
                <a:lnTo>
                  <a:pt x="1514475" y="1443317"/>
                </a:lnTo>
                <a:lnTo>
                  <a:pt x="1510110" y="1442920"/>
                </a:lnTo>
                <a:lnTo>
                  <a:pt x="1505744" y="1442523"/>
                </a:lnTo>
                <a:lnTo>
                  <a:pt x="1464072" y="1792288"/>
                </a:lnTo>
                <a:lnTo>
                  <a:pt x="1456929" y="1790303"/>
                </a:lnTo>
                <a:lnTo>
                  <a:pt x="1453357" y="1789906"/>
                </a:lnTo>
                <a:lnTo>
                  <a:pt x="1449388" y="1789906"/>
                </a:lnTo>
                <a:lnTo>
                  <a:pt x="1360488" y="1789906"/>
                </a:lnTo>
                <a:lnTo>
                  <a:pt x="1357710" y="1790303"/>
                </a:lnTo>
                <a:lnTo>
                  <a:pt x="1354932" y="1790700"/>
                </a:lnTo>
                <a:lnTo>
                  <a:pt x="1323578" y="1376223"/>
                </a:lnTo>
                <a:lnTo>
                  <a:pt x="1325563" y="1369871"/>
                </a:lnTo>
                <a:lnTo>
                  <a:pt x="1326357" y="1362725"/>
                </a:lnTo>
                <a:lnTo>
                  <a:pt x="1326357" y="1355579"/>
                </a:lnTo>
                <a:lnTo>
                  <a:pt x="1325960" y="1348035"/>
                </a:lnTo>
                <a:lnTo>
                  <a:pt x="1324769" y="1338110"/>
                </a:lnTo>
                <a:lnTo>
                  <a:pt x="1323182" y="1327391"/>
                </a:lnTo>
                <a:lnTo>
                  <a:pt x="1321197" y="1315481"/>
                </a:lnTo>
                <a:lnTo>
                  <a:pt x="1318419" y="1303173"/>
                </a:lnTo>
                <a:lnTo>
                  <a:pt x="1316435" y="1297218"/>
                </a:lnTo>
                <a:lnTo>
                  <a:pt x="1314053" y="1291263"/>
                </a:lnTo>
                <a:lnTo>
                  <a:pt x="1312069" y="1285308"/>
                </a:lnTo>
                <a:lnTo>
                  <a:pt x="1308894" y="1279353"/>
                </a:lnTo>
                <a:lnTo>
                  <a:pt x="1305719" y="1273795"/>
                </a:lnTo>
                <a:lnTo>
                  <a:pt x="1302147" y="1268237"/>
                </a:lnTo>
                <a:lnTo>
                  <a:pt x="1298178" y="1263472"/>
                </a:lnTo>
                <a:lnTo>
                  <a:pt x="1293813" y="1259105"/>
                </a:lnTo>
                <a:lnTo>
                  <a:pt x="1292225" y="1240049"/>
                </a:lnTo>
                <a:lnTo>
                  <a:pt x="1293813" y="1217419"/>
                </a:lnTo>
                <a:lnTo>
                  <a:pt x="1305322" y="1219802"/>
                </a:lnTo>
                <a:lnTo>
                  <a:pt x="1311672" y="1220993"/>
                </a:lnTo>
                <a:lnTo>
                  <a:pt x="1317228" y="1220993"/>
                </a:lnTo>
                <a:lnTo>
                  <a:pt x="1321991" y="1220993"/>
                </a:lnTo>
                <a:lnTo>
                  <a:pt x="1326357" y="1220596"/>
                </a:lnTo>
                <a:lnTo>
                  <a:pt x="1330325" y="1219802"/>
                </a:lnTo>
                <a:lnTo>
                  <a:pt x="1334691" y="1218610"/>
                </a:lnTo>
                <a:lnTo>
                  <a:pt x="1339057" y="1217022"/>
                </a:lnTo>
                <a:lnTo>
                  <a:pt x="1342628" y="1215037"/>
                </a:lnTo>
                <a:lnTo>
                  <a:pt x="1346597" y="1213052"/>
                </a:lnTo>
                <a:lnTo>
                  <a:pt x="1350169" y="1210670"/>
                </a:lnTo>
                <a:lnTo>
                  <a:pt x="1353741" y="1207891"/>
                </a:lnTo>
                <a:lnTo>
                  <a:pt x="1356916" y="1205112"/>
                </a:lnTo>
                <a:lnTo>
                  <a:pt x="1360091" y="1201539"/>
                </a:lnTo>
                <a:lnTo>
                  <a:pt x="1362869" y="1198363"/>
                </a:lnTo>
                <a:lnTo>
                  <a:pt x="1365647" y="1194393"/>
                </a:lnTo>
                <a:lnTo>
                  <a:pt x="1367632" y="1190820"/>
                </a:lnTo>
                <a:lnTo>
                  <a:pt x="1369219" y="1186453"/>
                </a:lnTo>
                <a:lnTo>
                  <a:pt x="1370807" y="1182086"/>
                </a:lnTo>
                <a:lnTo>
                  <a:pt x="1394619" y="1110624"/>
                </a:lnTo>
                <a:lnTo>
                  <a:pt x="1417638" y="1047897"/>
                </a:lnTo>
                <a:lnTo>
                  <a:pt x="1429544" y="1016533"/>
                </a:lnTo>
                <a:lnTo>
                  <a:pt x="1440657" y="985169"/>
                </a:lnTo>
                <a:lnTo>
                  <a:pt x="1450578" y="954997"/>
                </a:lnTo>
                <a:lnTo>
                  <a:pt x="1460500" y="924427"/>
                </a:lnTo>
                <a:lnTo>
                  <a:pt x="1469629" y="895048"/>
                </a:lnTo>
                <a:lnTo>
                  <a:pt x="1477169" y="866067"/>
                </a:lnTo>
                <a:lnTo>
                  <a:pt x="1480741" y="878771"/>
                </a:lnTo>
                <a:lnTo>
                  <a:pt x="1482329" y="868052"/>
                </a:lnTo>
                <a:lnTo>
                  <a:pt x="1491854" y="796193"/>
                </a:lnTo>
                <a:lnTo>
                  <a:pt x="1493838" y="783886"/>
                </a:lnTo>
                <a:lnTo>
                  <a:pt x="1506538" y="687016"/>
                </a:lnTo>
                <a:lnTo>
                  <a:pt x="1500982" y="672326"/>
                </a:lnTo>
                <a:lnTo>
                  <a:pt x="1507729" y="673517"/>
                </a:lnTo>
                <a:lnTo>
                  <a:pt x="1514079" y="675105"/>
                </a:lnTo>
                <a:lnTo>
                  <a:pt x="1520032" y="675502"/>
                </a:lnTo>
                <a:lnTo>
                  <a:pt x="1526382" y="675899"/>
                </a:lnTo>
                <a:lnTo>
                  <a:pt x="1533922" y="675502"/>
                </a:lnTo>
                <a:lnTo>
                  <a:pt x="1541860" y="674311"/>
                </a:lnTo>
                <a:lnTo>
                  <a:pt x="1549400" y="673517"/>
                </a:lnTo>
                <a:lnTo>
                  <a:pt x="1556941" y="671929"/>
                </a:lnTo>
                <a:lnTo>
                  <a:pt x="1551385" y="690589"/>
                </a:lnTo>
                <a:lnTo>
                  <a:pt x="1573213" y="881153"/>
                </a:lnTo>
                <a:lnTo>
                  <a:pt x="1628776" y="636993"/>
                </a:lnTo>
                <a:lnTo>
                  <a:pt x="1635126" y="631832"/>
                </a:lnTo>
                <a:lnTo>
                  <a:pt x="1641476" y="626273"/>
                </a:lnTo>
                <a:lnTo>
                  <a:pt x="1647826" y="621112"/>
                </a:lnTo>
                <a:lnTo>
                  <a:pt x="1654176" y="615157"/>
                </a:lnTo>
                <a:lnTo>
                  <a:pt x="1664891" y="614363"/>
                </a:lnTo>
                <a:close/>
                <a:moveTo>
                  <a:pt x="1134938" y="547688"/>
                </a:moveTo>
                <a:lnTo>
                  <a:pt x="1149232" y="547688"/>
                </a:lnTo>
                <a:lnTo>
                  <a:pt x="1163128" y="548482"/>
                </a:lnTo>
                <a:lnTo>
                  <a:pt x="1177421" y="550070"/>
                </a:lnTo>
                <a:lnTo>
                  <a:pt x="1191317" y="552055"/>
                </a:lnTo>
                <a:lnTo>
                  <a:pt x="1205611" y="554834"/>
                </a:lnTo>
                <a:lnTo>
                  <a:pt x="1219507" y="558010"/>
                </a:lnTo>
                <a:lnTo>
                  <a:pt x="1233403" y="561979"/>
                </a:lnTo>
                <a:lnTo>
                  <a:pt x="1247300" y="566346"/>
                </a:lnTo>
                <a:lnTo>
                  <a:pt x="1261196" y="571110"/>
                </a:lnTo>
                <a:lnTo>
                  <a:pt x="1274695" y="576667"/>
                </a:lnTo>
                <a:lnTo>
                  <a:pt x="1288194" y="582225"/>
                </a:lnTo>
                <a:lnTo>
                  <a:pt x="1300899" y="588180"/>
                </a:lnTo>
                <a:lnTo>
                  <a:pt x="1313605" y="594531"/>
                </a:lnTo>
                <a:lnTo>
                  <a:pt x="1325913" y="600883"/>
                </a:lnTo>
                <a:lnTo>
                  <a:pt x="1337824" y="607632"/>
                </a:lnTo>
                <a:lnTo>
                  <a:pt x="1349338" y="614777"/>
                </a:lnTo>
                <a:lnTo>
                  <a:pt x="1360455" y="621923"/>
                </a:lnTo>
                <a:lnTo>
                  <a:pt x="1370381" y="629069"/>
                </a:lnTo>
                <a:lnTo>
                  <a:pt x="1380704" y="636214"/>
                </a:lnTo>
                <a:lnTo>
                  <a:pt x="1389836" y="643757"/>
                </a:lnTo>
                <a:lnTo>
                  <a:pt x="1398173" y="650902"/>
                </a:lnTo>
                <a:lnTo>
                  <a:pt x="1405717" y="658048"/>
                </a:lnTo>
                <a:lnTo>
                  <a:pt x="1412864" y="665590"/>
                </a:lnTo>
                <a:lnTo>
                  <a:pt x="1419216" y="672339"/>
                </a:lnTo>
                <a:lnTo>
                  <a:pt x="1425172" y="679485"/>
                </a:lnTo>
                <a:lnTo>
                  <a:pt x="1429936" y="686233"/>
                </a:lnTo>
                <a:lnTo>
                  <a:pt x="1433907" y="692982"/>
                </a:lnTo>
                <a:lnTo>
                  <a:pt x="1436289" y="699334"/>
                </a:lnTo>
                <a:lnTo>
                  <a:pt x="1438274" y="705288"/>
                </a:lnTo>
                <a:lnTo>
                  <a:pt x="1439068" y="711243"/>
                </a:lnTo>
                <a:lnTo>
                  <a:pt x="1439862" y="719182"/>
                </a:lnTo>
                <a:lnTo>
                  <a:pt x="1441053" y="727916"/>
                </a:lnTo>
                <a:lnTo>
                  <a:pt x="1441450" y="737443"/>
                </a:lnTo>
                <a:lnTo>
                  <a:pt x="1441053" y="746971"/>
                </a:lnTo>
                <a:lnTo>
                  <a:pt x="1440656" y="756895"/>
                </a:lnTo>
                <a:lnTo>
                  <a:pt x="1439465" y="766820"/>
                </a:lnTo>
                <a:lnTo>
                  <a:pt x="1438671" y="777538"/>
                </a:lnTo>
                <a:lnTo>
                  <a:pt x="1437083" y="787860"/>
                </a:lnTo>
                <a:lnTo>
                  <a:pt x="1433112" y="810090"/>
                </a:lnTo>
                <a:lnTo>
                  <a:pt x="1428348" y="833512"/>
                </a:lnTo>
                <a:lnTo>
                  <a:pt x="1422392" y="857331"/>
                </a:lnTo>
                <a:lnTo>
                  <a:pt x="1415643" y="882340"/>
                </a:lnTo>
                <a:lnTo>
                  <a:pt x="1407702" y="908144"/>
                </a:lnTo>
                <a:lnTo>
                  <a:pt x="1399761" y="933947"/>
                </a:lnTo>
                <a:lnTo>
                  <a:pt x="1390630" y="960148"/>
                </a:lnTo>
                <a:lnTo>
                  <a:pt x="1381101" y="986348"/>
                </a:lnTo>
                <a:lnTo>
                  <a:pt x="1361646" y="1039146"/>
                </a:lnTo>
                <a:lnTo>
                  <a:pt x="1342191" y="1091547"/>
                </a:lnTo>
                <a:lnTo>
                  <a:pt x="1317972" y="1165385"/>
                </a:lnTo>
                <a:lnTo>
                  <a:pt x="1242535" y="1148315"/>
                </a:lnTo>
                <a:lnTo>
                  <a:pt x="1238962" y="1207465"/>
                </a:lnTo>
                <a:lnTo>
                  <a:pt x="1232212" y="1284875"/>
                </a:lnTo>
                <a:lnTo>
                  <a:pt x="1226654" y="1344422"/>
                </a:lnTo>
                <a:lnTo>
                  <a:pt x="1221095" y="1398411"/>
                </a:lnTo>
                <a:lnTo>
                  <a:pt x="1220698" y="1403572"/>
                </a:lnTo>
                <a:lnTo>
                  <a:pt x="1218316" y="1411908"/>
                </a:lnTo>
                <a:lnTo>
                  <a:pt x="1214743" y="1420245"/>
                </a:lnTo>
                <a:lnTo>
                  <a:pt x="1211169" y="1428581"/>
                </a:lnTo>
                <a:lnTo>
                  <a:pt x="1207199" y="1436918"/>
                </a:lnTo>
                <a:lnTo>
                  <a:pt x="1203229" y="1444857"/>
                </a:lnTo>
                <a:lnTo>
                  <a:pt x="1198464" y="1452797"/>
                </a:lnTo>
                <a:lnTo>
                  <a:pt x="1193303" y="1461133"/>
                </a:lnTo>
                <a:lnTo>
                  <a:pt x="1187744" y="1469073"/>
                </a:lnTo>
                <a:lnTo>
                  <a:pt x="1141688" y="2084388"/>
                </a:lnTo>
                <a:lnTo>
                  <a:pt x="1017416" y="2084388"/>
                </a:lnTo>
                <a:lnTo>
                  <a:pt x="955478" y="1594915"/>
                </a:lnTo>
                <a:lnTo>
                  <a:pt x="947537" y="1595709"/>
                </a:lnTo>
                <a:lnTo>
                  <a:pt x="943567" y="1596503"/>
                </a:lnTo>
                <a:lnTo>
                  <a:pt x="939597" y="1596503"/>
                </a:lnTo>
                <a:lnTo>
                  <a:pt x="934435" y="1595709"/>
                </a:lnTo>
                <a:lnTo>
                  <a:pt x="928877" y="1595312"/>
                </a:lnTo>
                <a:lnTo>
                  <a:pt x="871306" y="2082006"/>
                </a:lnTo>
                <a:lnTo>
                  <a:pt x="741476" y="2084388"/>
                </a:lnTo>
                <a:lnTo>
                  <a:pt x="694625" y="1461133"/>
                </a:lnTo>
                <a:lnTo>
                  <a:pt x="685890" y="1446842"/>
                </a:lnTo>
                <a:lnTo>
                  <a:pt x="681920" y="1439697"/>
                </a:lnTo>
                <a:lnTo>
                  <a:pt x="677553" y="1432948"/>
                </a:lnTo>
                <a:lnTo>
                  <a:pt x="673582" y="1425802"/>
                </a:lnTo>
                <a:lnTo>
                  <a:pt x="670406" y="1418657"/>
                </a:lnTo>
                <a:lnTo>
                  <a:pt x="667230" y="1411511"/>
                </a:lnTo>
                <a:lnTo>
                  <a:pt x="664848" y="1403969"/>
                </a:lnTo>
                <a:lnTo>
                  <a:pt x="664053" y="1398411"/>
                </a:lnTo>
                <a:lnTo>
                  <a:pt x="657701" y="1329337"/>
                </a:lnTo>
                <a:lnTo>
                  <a:pt x="650554" y="1253514"/>
                </a:lnTo>
                <a:lnTo>
                  <a:pt x="642217" y="1157446"/>
                </a:lnTo>
                <a:lnTo>
                  <a:pt x="626335" y="1161415"/>
                </a:lnTo>
                <a:lnTo>
                  <a:pt x="610057" y="1165782"/>
                </a:lnTo>
                <a:lnTo>
                  <a:pt x="594175" y="1168958"/>
                </a:lnTo>
                <a:lnTo>
                  <a:pt x="585440" y="1170943"/>
                </a:lnTo>
                <a:lnTo>
                  <a:pt x="577500" y="1171737"/>
                </a:lnTo>
                <a:lnTo>
                  <a:pt x="569956" y="1172531"/>
                </a:lnTo>
                <a:lnTo>
                  <a:pt x="562412" y="1172928"/>
                </a:lnTo>
                <a:lnTo>
                  <a:pt x="554869" y="1172928"/>
                </a:lnTo>
                <a:lnTo>
                  <a:pt x="548119" y="1172531"/>
                </a:lnTo>
                <a:lnTo>
                  <a:pt x="541369" y="1171737"/>
                </a:lnTo>
                <a:lnTo>
                  <a:pt x="535017" y="1170149"/>
                </a:lnTo>
                <a:lnTo>
                  <a:pt x="529458" y="1167767"/>
                </a:lnTo>
                <a:lnTo>
                  <a:pt x="523900" y="1165385"/>
                </a:lnTo>
                <a:lnTo>
                  <a:pt x="514768" y="1116557"/>
                </a:lnTo>
                <a:lnTo>
                  <a:pt x="504048" y="1055819"/>
                </a:lnTo>
                <a:lnTo>
                  <a:pt x="492931" y="988730"/>
                </a:lnTo>
                <a:lnTo>
                  <a:pt x="482211" y="919656"/>
                </a:lnTo>
                <a:lnTo>
                  <a:pt x="477049" y="885913"/>
                </a:lnTo>
                <a:lnTo>
                  <a:pt x="472682" y="853361"/>
                </a:lnTo>
                <a:lnTo>
                  <a:pt x="468712" y="822397"/>
                </a:lnTo>
                <a:lnTo>
                  <a:pt x="465932" y="794608"/>
                </a:lnTo>
                <a:lnTo>
                  <a:pt x="463550" y="770393"/>
                </a:lnTo>
                <a:lnTo>
                  <a:pt x="462359" y="748956"/>
                </a:lnTo>
                <a:lnTo>
                  <a:pt x="461962" y="740222"/>
                </a:lnTo>
                <a:lnTo>
                  <a:pt x="461962" y="732680"/>
                </a:lnTo>
                <a:lnTo>
                  <a:pt x="462359" y="726328"/>
                </a:lnTo>
                <a:lnTo>
                  <a:pt x="463153" y="720770"/>
                </a:lnTo>
                <a:lnTo>
                  <a:pt x="463550" y="716404"/>
                </a:lnTo>
                <a:lnTo>
                  <a:pt x="463947" y="711640"/>
                </a:lnTo>
                <a:lnTo>
                  <a:pt x="465138" y="707273"/>
                </a:lnTo>
                <a:lnTo>
                  <a:pt x="466330" y="702906"/>
                </a:lnTo>
                <a:lnTo>
                  <a:pt x="469109" y="694173"/>
                </a:lnTo>
                <a:lnTo>
                  <a:pt x="473079" y="685836"/>
                </a:lnTo>
                <a:lnTo>
                  <a:pt x="477447" y="677500"/>
                </a:lnTo>
                <a:lnTo>
                  <a:pt x="483005" y="669957"/>
                </a:lnTo>
                <a:lnTo>
                  <a:pt x="489358" y="662415"/>
                </a:lnTo>
                <a:lnTo>
                  <a:pt x="496504" y="654475"/>
                </a:lnTo>
                <a:lnTo>
                  <a:pt x="504048" y="647329"/>
                </a:lnTo>
                <a:lnTo>
                  <a:pt x="512783" y="640581"/>
                </a:lnTo>
                <a:lnTo>
                  <a:pt x="521915" y="634229"/>
                </a:lnTo>
                <a:lnTo>
                  <a:pt x="531443" y="628275"/>
                </a:lnTo>
                <a:lnTo>
                  <a:pt x="542163" y="621923"/>
                </a:lnTo>
                <a:lnTo>
                  <a:pt x="552883" y="616365"/>
                </a:lnTo>
                <a:lnTo>
                  <a:pt x="564000" y="610411"/>
                </a:lnTo>
                <a:lnTo>
                  <a:pt x="575911" y="605250"/>
                </a:lnTo>
                <a:lnTo>
                  <a:pt x="588220" y="600089"/>
                </a:lnTo>
                <a:lnTo>
                  <a:pt x="600925" y="595325"/>
                </a:lnTo>
                <a:lnTo>
                  <a:pt x="613233" y="590562"/>
                </a:lnTo>
                <a:lnTo>
                  <a:pt x="626732" y="586195"/>
                </a:lnTo>
                <a:lnTo>
                  <a:pt x="640231" y="582225"/>
                </a:lnTo>
                <a:lnTo>
                  <a:pt x="653731" y="577858"/>
                </a:lnTo>
                <a:lnTo>
                  <a:pt x="681920" y="570713"/>
                </a:lnTo>
                <a:lnTo>
                  <a:pt x="710110" y="564361"/>
                </a:lnTo>
                <a:lnTo>
                  <a:pt x="738299" y="558407"/>
                </a:lnTo>
                <a:lnTo>
                  <a:pt x="766489" y="554040"/>
                </a:lnTo>
                <a:lnTo>
                  <a:pt x="793884" y="549673"/>
                </a:lnTo>
                <a:lnTo>
                  <a:pt x="797458" y="549276"/>
                </a:lnTo>
                <a:lnTo>
                  <a:pt x="800634" y="549276"/>
                </a:lnTo>
                <a:lnTo>
                  <a:pt x="806987" y="549276"/>
                </a:lnTo>
                <a:lnTo>
                  <a:pt x="897114" y="881943"/>
                </a:lnTo>
                <a:lnTo>
                  <a:pt x="899099" y="868843"/>
                </a:lnTo>
                <a:lnTo>
                  <a:pt x="930068" y="640581"/>
                </a:lnTo>
                <a:lnTo>
                  <a:pt x="921333" y="617953"/>
                </a:lnTo>
                <a:lnTo>
                  <a:pt x="938406" y="588577"/>
                </a:lnTo>
                <a:lnTo>
                  <a:pt x="977712" y="588180"/>
                </a:lnTo>
                <a:lnTo>
                  <a:pt x="994388" y="617953"/>
                </a:lnTo>
                <a:lnTo>
                  <a:pt x="986844" y="644551"/>
                </a:lnTo>
                <a:lnTo>
                  <a:pt x="1014636" y="885913"/>
                </a:lnTo>
                <a:lnTo>
                  <a:pt x="1088485" y="559597"/>
                </a:lnTo>
                <a:lnTo>
                  <a:pt x="1096823" y="556025"/>
                </a:lnTo>
                <a:lnTo>
                  <a:pt x="1103175" y="552849"/>
                </a:lnTo>
                <a:lnTo>
                  <a:pt x="1106749" y="550467"/>
                </a:lnTo>
                <a:lnTo>
                  <a:pt x="1107543" y="550070"/>
                </a:lnTo>
                <a:lnTo>
                  <a:pt x="1107543" y="549673"/>
                </a:lnTo>
                <a:lnTo>
                  <a:pt x="1121042" y="548085"/>
                </a:lnTo>
                <a:lnTo>
                  <a:pt x="1134938" y="547688"/>
                </a:lnTo>
                <a:close/>
                <a:moveTo>
                  <a:pt x="1529566" y="180975"/>
                </a:moveTo>
                <a:lnTo>
                  <a:pt x="1542295" y="180975"/>
                </a:lnTo>
                <a:lnTo>
                  <a:pt x="1554228" y="181372"/>
                </a:lnTo>
                <a:lnTo>
                  <a:pt x="1566162" y="182564"/>
                </a:lnTo>
                <a:lnTo>
                  <a:pt x="1577698" y="184153"/>
                </a:lnTo>
                <a:lnTo>
                  <a:pt x="1588040" y="186139"/>
                </a:lnTo>
                <a:lnTo>
                  <a:pt x="1598781" y="188920"/>
                </a:lnTo>
                <a:lnTo>
                  <a:pt x="1608328" y="191700"/>
                </a:lnTo>
                <a:lnTo>
                  <a:pt x="1617874" y="195275"/>
                </a:lnTo>
                <a:lnTo>
                  <a:pt x="1626626" y="198453"/>
                </a:lnTo>
                <a:lnTo>
                  <a:pt x="1634979" y="202426"/>
                </a:lnTo>
                <a:lnTo>
                  <a:pt x="1642935" y="206398"/>
                </a:lnTo>
                <a:lnTo>
                  <a:pt x="1650095" y="210370"/>
                </a:lnTo>
                <a:lnTo>
                  <a:pt x="1656858" y="214740"/>
                </a:lnTo>
                <a:lnTo>
                  <a:pt x="1663222" y="218315"/>
                </a:lnTo>
                <a:lnTo>
                  <a:pt x="1673962" y="225862"/>
                </a:lnTo>
                <a:lnTo>
                  <a:pt x="1682316" y="232615"/>
                </a:lnTo>
                <a:lnTo>
                  <a:pt x="1688681" y="238177"/>
                </a:lnTo>
                <a:lnTo>
                  <a:pt x="1693454" y="243341"/>
                </a:lnTo>
                <a:lnTo>
                  <a:pt x="1691863" y="246519"/>
                </a:lnTo>
                <a:lnTo>
                  <a:pt x="1689476" y="250888"/>
                </a:lnTo>
                <a:lnTo>
                  <a:pt x="1686692" y="256052"/>
                </a:lnTo>
                <a:lnTo>
                  <a:pt x="1682714" y="262011"/>
                </a:lnTo>
                <a:lnTo>
                  <a:pt x="1677940" y="268367"/>
                </a:lnTo>
                <a:lnTo>
                  <a:pt x="1671973" y="275120"/>
                </a:lnTo>
                <a:lnTo>
                  <a:pt x="1665211" y="281078"/>
                </a:lnTo>
                <a:lnTo>
                  <a:pt x="1661233" y="284256"/>
                </a:lnTo>
                <a:lnTo>
                  <a:pt x="1656858" y="286639"/>
                </a:lnTo>
                <a:lnTo>
                  <a:pt x="1652880" y="289420"/>
                </a:lnTo>
                <a:lnTo>
                  <a:pt x="1648106" y="291803"/>
                </a:lnTo>
                <a:lnTo>
                  <a:pt x="1643333" y="293790"/>
                </a:lnTo>
                <a:lnTo>
                  <a:pt x="1638162" y="295776"/>
                </a:lnTo>
                <a:lnTo>
                  <a:pt x="1632593" y="296967"/>
                </a:lnTo>
                <a:lnTo>
                  <a:pt x="1627024" y="297762"/>
                </a:lnTo>
                <a:lnTo>
                  <a:pt x="1621057" y="298159"/>
                </a:lnTo>
                <a:lnTo>
                  <a:pt x="1614692" y="298159"/>
                </a:lnTo>
                <a:lnTo>
                  <a:pt x="1607930" y="297762"/>
                </a:lnTo>
                <a:lnTo>
                  <a:pt x="1601167" y="296570"/>
                </a:lnTo>
                <a:lnTo>
                  <a:pt x="1594007" y="294584"/>
                </a:lnTo>
                <a:lnTo>
                  <a:pt x="1586449" y="292201"/>
                </a:lnTo>
                <a:lnTo>
                  <a:pt x="1578891" y="289420"/>
                </a:lnTo>
                <a:lnTo>
                  <a:pt x="1570936" y="285448"/>
                </a:lnTo>
                <a:lnTo>
                  <a:pt x="1561389" y="280681"/>
                </a:lnTo>
                <a:lnTo>
                  <a:pt x="1551842" y="276708"/>
                </a:lnTo>
                <a:lnTo>
                  <a:pt x="1590825" y="295776"/>
                </a:lnTo>
                <a:lnTo>
                  <a:pt x="1608328" y="303720"/>
                </a:lnTo>
                <a:lnTo>
                  <a:pt x="1617477" y="306898"/>
                </a:lnTo>
                <a:lnTo>
                  <a:pt x="1625830" y="310473"/>
                </a:lnTo>
                <a:lnTo>
                  <a:pt x="1633786" y="312857"/>
                </a:lnTo>
                <a:lnTo>
                  <a:pt x="1641344" y="314446"/>
                </a:lnTo>
                <a:lnTo>
                  <a:pt x="1648902" y="316035"/>
                </a:lnTo>
                <a:lnTo>
                  <a:pt x="1655664" y="316432"/>
                </a:lnTo>
                <a:lnTo>
                  <a:pt x="1662427" y="316035"/>
                </a:lnTo>
                <a:lnTo>
                  <a:pt x="1665609" y="315240"/>
                </a:lnTo>
                <a:lnTo>
                  <a:pt x="1668393" y="314446"/>
                </a:lnTo>
                <a:lnTo>
                  <a:pt x="1671576" y="313651"/>
                </a:lnTo>
                <a:lnTo>
                  <a:pt x="1674360" y="312460"/>
                </a:lnTo>
                <a:lnTo>
                  <a:pt x="1676747" y="310871"/>
                </a:lnTo>
                <a:lnTo>
                  <a:pt x="1679531" y="309282"/>
                </a:lnTo>
                <a:lnTo>
                  <a:pt x="1680725" y="321993"/>
                </a:lnTo>
                <a:lnTo>
                  <a:pt x="1681123" y="333910"/>
                </a:lnTo>
                <a:lnTo>
                  <a:pt x="1681123" y="345430"/>
                </a:lnTo>
                <a:lnTo>
                  <a:pt x="1680327" y="356950"/>
                </a:lnTo>
                <a:lnTo>
                  <a:pt x="1682316" y="354566"/>
                </a:lnTo>
                <a:lnTo>
                  <a:pt x="1683509" y="353772"/>
                </a:lnTo>
                <a:lnTo>
                  <a:pt x="1684703" y="353772"/>
                </a:lnTo>
                <a:lnTo>
                  <a:pt x="1685896" y="354169"/>
                </a:lnTo>
                <a:lnTo>
                  <a:pt x="1687487" y="354964"/>
                </a:lnTo>
                <a:lnTo>
                  <a:pt x="1688681" y="356553"/>
                </a:lnTo>
                <a:lnTo>
                  <a:pt x="1689874" y="358142"/>
                </a:lnTo>
                <a:lnTo>
                  <a:pt x="1692261" y="363703"/>
                </a:lnTo>
                <a:lnTo>
                  <a:pt x="1694250" y="370456"/>
                </a:lnTo>
                <a:lnTo>
                  <a:pt x="1695841" y="378401"/>
                </a:lnTo>
                <a:lnTo>
                  <a:pt x="1697034" y="387934"/>
                </a:lnTo>
                <a:lnTo>
                  <a:pt x="1698227" y="398660"/>
                </a:lnTo>
                <a:lnTo>
                  <a:pt x="1698625" y="409782"/>
                </a:lnTo>
                <a:lnTo>
                  <a:pt x="1698227" y="420905"/>
                </a:lnTo>
                <a:lnTo>
                  <a:pt x="1697034" y="431630"/>
                </a:lnTo>
                <a:lnTo>
                  <a:pt x="1695841" y="441164"/>
                </a:lnTo>
                <a:lnTo>
                  <a:pt x="1694250" y="449108"/>
                </a:lnTo>
                <a:lnTo>
                  <a:pt x="1692261" y="456259"/>
                </a:lnTo>
                <a:lnTo>
                  <a:pt x="1689874" y="461423"/>
                </a:lnTo>
                <a:lnTo>
                  <a:pt x="1688681" y="463012"/>
                </a:lnTo>
                <a:lnTo>
                  <a:pt x="1687487" y="464998"/>
                </a:lnTo>
                <a:lnTo>
                  <a:pt x="1685896" y="465792"/>
                </a:lnTo>
                <a:lnTo>
                  <a:pt x="1684703" y="465792"/>
                </a:lnTo>
                <a:lnTo>
                  <a:pt x="1683112" y="465792"/>
                </a:lnTo>
                <a:lnTo>
                  <a:pt x="1681520" y="464203"/>
                </a:lnTo>
                <a:lnTo>
                  <a:pt x="1680327" y="463012"/>
                </a:lnTo>
                <a:lnTo>
                  <a:pt x="1679134" y="461025"/>
                </a:lnTo>
                <a:lnTo>
                  <a:pt x="1677940" y="458642"/>
                </a:lnTo>
                <a:lnTo>
                  <a:pt x="1676349" y="455464"/>
                </a:lnTo>
                <a:lnTo>
                  <a:pt x="1674758" y="447917"/>
                </a:lnTo>
                <a:lnTo>
                  <a:pt x="1673565" y="457450"/>
                </a:lnTo>
                <a:lnTo>
                  <a:pt x="1671973" y="467381"/>
                </a:lnTo>
                <a:lnTo>
                  <a:pt x="1669587" y="476518"/>
                </a:lnTo>
                <a:lnTo>
                  <a:pt x="1667200" y="485654"/>
                </a:lnTo>
                <a:lnTo>
                  <a:pt x="1664813" y="494393"/>
                </a:lnTo>
                <a:lnTo>
                  <a:pt x="1661631" y="502735"/>
                </a:lnTo>
                <a:lnTo>
                  <a:pt x="1658449" y="511077"/>
                </a:lnTo>
                <a:lnTo>
                  <a:pt x="1654869" y="519419"/>
                </a:lnTo>
                <a:lnTo>
                  <a:pt x="1651289" y="526966"/>
                </a:lnTo>
                <a:lnTo>
                  <a:pt x="1646913" y="534514"/>
                </a:lnTo>
                <a:lnTo>
                  <a:pt x="1642537" y="541664"/>
                </a:lnTo>
                <a:lnTo>
                  <a:pt x="1638162" y="548417"/>
                </a:lnTo>
                <a:lnTo>
                  <a:pt x="1633388" y="555170"/>
                </a:lnTo>
                <a:lnTo>
                  <a:pt x="1628217" y="561526"/>
                </a:lnTo>
                <a:lnTo>
                  <a:pt x="1623046" y="567485"/>
                </a:lnTo>
                <a:lnTo>
                  <a:pt x="1618272" y="573443"/>
                </a:lnTo>
                <a:lnTo>
                  <a:pt x="1612703" y="578607"/>
                </a:lnTo>
                <a:lnTo>
                  <a:pt x="1607134" y="583771"/>
                </a:lnTo>
                <a:lnTo>
                  <a:pt x="1601565" y="588538"/>
                </a:lnTo>
                <a:lnTo>
                  <a:pt x="1596394" y="592510"/>
                </a:lnTo>
                <a:lnTo>
                  <a:pt x="1590427" y="596880"/>
                </a:lnTo>
                <a:lnTo>
                  <a:pt x="1584460" y="600852"/>
                </a:lnTo>
                <a:lnTo>
                  <a:pt x="1578891" y="604030"/>
                </a:lnTo>
                <a:lnTo>
                  <a:pt x="1572924" y="607605"/>
                </a:lnTo>
                <a:lnTo>
                  <a:pt x="1566958" y="609989"/>
                </a:lnTo>
                <a:lnTo>
                  <a:pt x="1560991" y="612372"/>
                </a:lnTo>
                <a:lnTo>
                  <a:pt x="1555024" y="614756"/>
                </a:lnTo>
                <a:lnTo>
                  <a:pt x="1549853" y="616344"/>
                </a:lnTo>
                <a:lnTo>
                  <a:pt x="1543886" y="617536"/>
                </a:lnTo>
                <a:lnTo>
                  <a:pt x="1538317" y="618331"/>
                </a:lnTo>
                <a:lnTo>
                  <a:pt x="1532748" y="618728"/>
                </a:lnTo>
                <a:lnTo>
                  <a:pt x="1527179" y="619125"/>
                </a:lnTo>
                <a:lnTo>
                  <a:pt x="1523201" y="618728"/>
                </a:lnTo>
                <a:lnTo>
                  <a:pt x="1518428" y="618331"/>
                </a:lnTo>
                <a:lnTo>
                  <a:pt x="1513654" y="617536"/>
                </a:lnTo>
                <a:lnTo>
                  <a:pt x="1508881" y="615947"/>
                </a:lnTo>
                <a:lnTo>
                  <a:pt x="1503709" y="614358"/>
                </a:lnTo>
                <a:lnTo>
                  <a:pt x="1498538" y="611975"/>
                </a:lnTo>
                <a:lnTo>
                  <a:pt x="1492969" y="609592"/>
                </a:lnTo>
                <a:lnTo>
                  <a:pt x="1487798" y="606414"/>
                </a:lnTo>
                <a:lnTo>
                  <a:pt x="1482229" y="603633"/>
                </a:lnTo>
                <a:lnTo>
                  <a:pt x="1476660" y="599661"/>
                </a:lnTo>
                <a:lnTo>
                  <a:pt x="1465522" y="591716"/>
                </a:lnTo>
                <a:lnTo>
                  <a:pt x="1454384" y="582580"/>
                </a:lnTo>
                <a:lnTo>
                  <a:pt x="1443246" y="572251"/>
                </a:lnTo>
                <a:lnTo>
                  <a:pt x="1432108" y="560732"/>
                </a:lnTo>
                <a:lnTo>
                  <a:pt x="1421765" y="548020"/>
                </a:lnTo>
                <a:lnTo>
                  <a:pt x="1416992" y="541664"/>
                </a:lnTo>
                <a:lnTo>
                  <a:pt x="1411821" y="534514"/>
                </a:lnTo>
                <a:lnTo>
                  <a:pt x="1407445" y="527364"/>
                </a:lnTo>
                <a:lnTo>
                  <a:pt x="1402671" y="520213"/>
                </a:lnTo>
                <a:lnTo>
                  <a:pt x="1398296" y="512666"/>
                </a:lnTo>
                <a:lnTo>
                  <a:pt x="1394318" y="504721"/>
                </a:lnTo>
                <a:lnTo>
                  <a:pt x="1390340" y="496777"/>
                </a:lnTo>
                <a:lnTo>
                  <a:pt x="1386760" y="488435"/>
                </a:lnTo>
                <a:lnTo>
                  <a:pt x="1383180" y="480490"/>
                </a:lnTo>
                <a:lnTo>
                  <a:pt x="1380395" y="472148"/>
                </a:lnTo>
                <a:lnTo>
                  <a:pt x="1377213" y="463012"/>
                </a:lnTo>
                <a:lnTo>
                  <a:pt x="1374826" y="454272"/>
                </a:lnTo>
                <a:lnTo>
                  <a:pt x="1373235" y="460231"/>
                </a:lnTo>
                <a:lnTo>
                  <a:pt x="1370848" y="464998"/>
                </a:lnTo>
                <a:lnTo>
                  <a:pt x="1369655" y="466189"/>
                </a:lnTo>
                <a:lnTo>
                  <a:pt x="1368462" y="467381"/>
                </a:lnTo>
                <a:lnTo>
                  <a:pt x="1367268" y="468176"/>
                </a:lnTo>
                <a:lnTo>
                  <a:pt x="1366075" y="468573"/>
                </a:lnTo>
                <a:lnTo>
                  <a:pt x="1364484" y="468176"/>
                </a:lnTo>
                <a:lnTo>
                  <a:pt x="1363291" y="467381"/>
                </a:lnTo>
                <a:lnTo>
                  <a:pt x="1361699" y="466189"/>
                </a:lnTo>
                <a:lnTo>
                  <a:pt x="1360506" y="463806"/>
                </a:lnTo>
                <a:lnTo>
                  <a:pt x="1358119" y="459039"/>
                </a:lnTo>
                <a:lnTo>
                  <a:pt x="1356130" y="452286"/>
                </a:lnTo>
                <a:lnTo>
                  <a:pt x="1354539" y="443547"/>
                </a:lnTo>
                <a:lnTo>
                  <a:pt x="1353346" y="434411"/>
                </a:lnTo>
                <a:lnTo>
                  <a:pt x="1352550" y="423685"/>
                </a:lnTo>
                <a:lnTo>
                  <a:pt x="1352550" y="412563"/>
                </a:lnTo>
                <a:lnTo>
                  <a:pt x="1352550" y="401043"/>
                </a:lnTo>
                <a:lnTo>
                  <a:pt x="1353346" y="390715"/>
                </a:lnTo>
                <a:lnTo>
                  <a:pt x="1354539" y="381181"/>
                </a:lnTo>
                <a:lnTo>
                  <a:pt x="1356130" y="372839"/>
                </a:lnTo>
                <a:lnTo>
                  <a:pt x="1358119" y="366086"/>
                </a:lnTo>
                <a:lnTo>
                  <a:pt x="1360506" y="360922"/>
                </a:lnTo>
                <a:lnTo>
                  <a:pt x="1361699" y="358936"/>
                </a:lnTo>
                <a:lnTo>
                  <a:pt x="1363291" y="357744"/>
                </a:lnTo>
                <a:lnTo>
                  <a:pt x="1364484" y="356950"/>
                </a:lnTo>
                <a:lnTo>
                  <a:pt x="1366075" y="356553"/>
                </a:lnTo>
                <a:lnTo>
                  <a:pt x="1366871" y="356950"/>
                </a:lnTo>
                <a:lnTo>
                  <a:pt x="1367666" y="357347"/>
                </a:lnTo>
                <a:lnTo>
                  <a:pt x="1368064" y="349800"/>
                </a:lnTo>
                <a:lnTo>
                  <a:pt x="1368462" y="342252"/>
                </a:lnTo>
                <a:lnTo>
                  <a:pt x="1369257" y="335499"/>
                </a:lnTo>
                <a:lnTo>
                  <a:pt x="1370053" y="329541"/>
                </a:lnTo>
                <a:lnTo>
                  <a:pt x="1369655" y="321596"/>
                </a:lnTo>
                <a:lnTo>
                  <a:pt x="1369257" y="314049"/>
                </a:lnTo>
                <a:lnTo>
                  <a:pt x="1369257" y="307296"/>
                </a:lnTo>
                <a:lnTo>
                  <a:pt x="1369655" y="300543"/>
                </a:lnTo>
                <a:lnTo>
                  <a:pt x="1370053" y="294584"/>
                </a:lnTo>
                <a:lnTo>
                  <a:pt x="1370848" y="289023"/>
                </a:lnTo>
                <a:lnTo>
                  <a:pt x="1372440" y="283461"/>
                </a:lnTo>
                <a:lnTo>
                  <a:pt x="1374031" y="278297"/>
                </a:lnTo>
                <a:lnTo>
                  <a:pt x="1375622" y="273531"/>
                </a:lnTo>
                <a:lnTo>
                  <a:pt x="1377213" y="269558"/>
                </a:lnTo>
                <a:lnTo>
                  <a:pt x="1379998" y="265189"/>
                </a:lnTo>
                <a:lnTo>
                  <a:pt x="1382384" y="262011"/>
                </a:lnTo>
                <a:lnTo>
                  <a:pt x="1384771" y="258436"/>
                </a:lnTo>
                <a:lnTo>
                  <a:pt x="1387953" y="255655"/>
                </a:lnTo>
                <a:lnTo>
                  <a:pt x="1391136" y="252477"/>
                </a:lnTo>
                <a:lnTo>
                  <a:pt x="1394716" y="250491"/>
                </a:lnTo>
                <a:lnTo>
                  <a:pt x="1379600" y="250491"/>
                </a:lnTo>
                <a:lnTo>
                  <a:pt x="1367666" y="250888"/>
                </a:lnTo>
                <a:lnTo>
                  <a:pt x="1357324" y="251683"/>
                </a:lnTo>
                <a:lnTo>
                  <a:pt x="1364484" y="248108"/>
                </a:lnTo>
                <a:lnTo>
                  <a:pt x="1371644" y="243341"/>
                </a:lnTo>
                <a:lnTo>
                  <a:pt x="1379202" y="238177"/>
                </a:lnTo>
                <a:lnTo>
                  <a:pt x="1386362" y="232615"/>
                </a:lnTo>
                <a:lnTo>
                  <a:pt x="1400285" y="222287"/>
                </a:lnTo>
                <a:lnTo>
                  <a:pt x="1406649" y="217520"/>
                </a:lnTo>
                <a:lnTo>
                  <a:pt x="1412218" y="214343"/>
                </a:lnTo>
                <a:lnTo>
                  <a:pt x="1428528" y="206398"/>
                </a:lnTo>
                <a:lnTo>
                  <a:pt x="1444041" y="199645"/>
                </a:lnTo>
                <a:lnTo>
                  <a:pt x="1459157" y="194481"/>
                </a:lnTo>
                <a:lnTo>
                  <a:pt x="1474273" y="189714"/>
                </a:lnTo>
                <a:lnTo>
                  <a:pt x="1488594" y="186139"/>
                </a:lnTo>
                <a:lnTo>
                  <a:pt x="1502914" y="183756"/>
                </a:lnTo>
                <a:lnTo>
                  <a:pt x="1516439" y="182167"/>
                </a:lnTo>
                <a:lnTo>
                  <a:pt x="1529566" y="180975"/>
                </a:lnTo>
                <a:close/>
                <a:moveTo>
                  <a:pt x="392103" y="180975"/>
                </a:moveTo>
                <a:lnTo>
                  <a:pt x="405170" y="180975"/>
                </a:lnTo>
                <a:lnTo>
                  <a:pt x="417445" y="181372"/>
                </a:lnTo>
                <a:lnTo>
                  <a:pt x="428532" y="182564"/>
                </a:lnTo>
                <a:lnTo>
                  <a:pt x="440015" y="184153"/>
                </a:lnTo>
                <a:lnTo>
                  <a:pt x="451102" y="186139"/>
                </a:lnTo>
                <a:lnTo>
                  <a:pt x="461001" y="188920"/>
                </a:lnTo>
                <a:lnTo>
                  <a:pt x="471296" y="191700"/>
                </a:lnTo>
                <a:lnTo>
                  <a:pt x="480404" y="195275"/>
                </a:lnTo>
                <a:lnTo>
                  <a:pt x="489115" y="198453"/>
                </a:lnTo>
                <a:lnTo>
                  <a:pt x="497430" y="202426"/>
                </a:lnTo>
                <a:lnTo>
                  <a:pt x="505349" y="206398"/>
                </a:lnTo>
                <a:lnTo>
                  <a:pt x="512873" y="210370"/>
                </a:lnTo>
                <a:lnTo>
                  <a:pt x="519604" y="214740"/>
                </a:lnTo>
                <a:lnTo>
                  <a:pt x="525543" y="218315"/>
                </a:lnTo>
                <a:lnTo>
                  <a:pt x="536234" y="225862"/>
                </a:lnTo>
                <a:lnTo>
                  <a:pt x="544550" y="232615"/>
                </a:lnTo>
                <a:lnTo>
                  <a:pt x="550489" y="238177"/>
                </a:lnTo>
                <a:lnTo>
                  <a:pt x="555637" y="243341"/>
                </a:lnTo>
                <a:lnTo>
                  <a:pt x="554053" y="246519"/>
                </a:lnTo>
                <a:lnTo>
                  <a:pt x="551677" y="250888"/>
                </a:lnTo>
                <a:lnTo>
                  <a:pt x="548905" y="256052"/>
                </a:lnTo>
                <a:lnTo>
                  <a:pt x="544946" y="262011"/>
                </a:lnTo>
                <a:lnTo>
                  <a:pt x="540194" y="268367"/>
                </a:lnTo>
                <a:lnTo>
                  <a:pt x="534255" y="275120"/>
                </a:lnTo>
                <a:lnTo>
                  <a:pt x="527523" y="281078"/>
                </a:lnTo>
                <a:lnTo>
                  <a:pt x="523564" y="284256"/>
                </a:lnTo>
                <a:lnTo>
                  <a:pt x="519604" y="286639"/>
                </a:lnTo>
                <a:lnTo>
                  <a:pt x="515248" y="289420"/>
                </a:lnTo>
                <a:lnTo>
                  <a:pt x="510497" y="291803"/>
                </a:lnTo>
                <a:lnTo>
                  <a:pt x="505745" y="293790"/>
                </a:lnTo>
                <a:lnTo>
                  <a:pt x="500598" y="295776"/>
                </a:lnTo>
                <a:lnTo>
                  <a:pt x="495054" y="296967"/>
                </a:lnTo>
                <a:lnTo>
                  <a:pt x="489511" y="297762"/>
                </a:lnTo>
                <a:lnTo>
                  <a:pt x="483175" y="298159"/>
                </a:lnTo>
                <a:lnTo>
                  <a:pt x="477236" y="298159"/>
                </a:lnTo>
                <a:lnTo>
                  <a:pt x="470504" y="297762"/>
                </a:lnTo>
                <a:lnTo>
                  <a:pt x="463773" y="296570"/>
                </a:lnTo>
                <a:lnTo>
                  <a:pt x="456646" y="294584"/>
                </a:lnTo>
                <a:lnTo>
                  <a:pt x="449122" y="292201"/>
                </a:lnTo>
                <a:lnTo>
                  <a:pt x="441599" y="289420"/>
                </a:lnTo>
                <a:lnTo>
                  <a:pt x="433680" y="285448"/>
                </a:lnTo>
                <a:lnTo>
                  <a:pt x="424572" y="280681"/>
                </a:lnTo>
                <a:lnTo>
                  <a:pt x="414673" y="276708"/>
                </a:lnTo>
                <a:lnTo>
                  <a:pt x="453082" y="295776"/>
                </a:lnTo>
                <a:lnTo>
                  <a:pt x="471296" y="303720"/>
                </a:lnTo>
                <a:lnTo>
                  <a:pt x="480008" y="306898"/>
                </a:lnTo>
                <a:lnTo>
                  <a:pt x="488323" y="310473"/>
                </a:lnTo>
                <a:lnTo>
                  <a:pt x="496242" y="312857"/>
                </a:lnTo>
                <a:lnTo>
                  <a:pt x="503765" y="314446"/>
                </a:lnTo>
                <a:lnTo>
                  <a:pt x="511289" y="316035"/>
                </a:lnTo>
                <a:lnTo>
                  <a:pt x="518020" y="316432"/>
                </a:lnTo>
                <a:lnTo>
                  <a:pt x="524751" y="316035"/>
                </a:lnTo>
                <a:lnTo>
                  <a:pt x="527919" y="315240"/>
                </a:lnTo>
                <a:lnTo>
                  <a:pt x="530691" y="314446"/>
                </a:lnTo>
                <a:lnTo>
                  <a:pt x="533859" y="313651"/>
                </a:lnTo>
                <a:lnTo>
                  <a:pt x="536234" y="312460"/>
                </a:lnTo>
                <a:lnTo>
                  <a:pt x="539402" y="310871"/>
                </a:lnTo>
                <a:lnTo>
                  <a:pt x="541382" y="309282"/>
                </a:lnTo>
                <a:lnTo>
                  <a:pt x="542966" y="321993"/>
                </a:lnTo>
                <a:lnTo>
                  <a:pt x="543362" y="333910"/>
                </a:lnTo>
                <a:lnTo>
                  <a:pt x="542966" y="345430"/>
                </a:lnTo>
                <a:lnTo>
                  <a:pt x="542570" y="356950"/>
                </a:lnTo>
                <a:lnTo>
                  <a:pt x="544550" y="354566"/>
                </a:lnTo>
                <a:lnTo>
                  <a:pt x="545738" y="353772"/>
                </a:lnTo>
                <a:lnTo>
                  <a:pt x="546925" y="353772"/>
                </a:lnTo>
                <a:lnTo>
                  <a:pt x="548113" y="354169"/>
                </a:lnTo>
                <a:lnTo>
                  <a:pt x="549301" y="354964"/>
                </a:lnTo>
                <a:lnTo>
                  <a:pt x="550489" y="356553"/>
                </a:lnTo>
                <a:lnTo>
                  <a:pt x="551677" y="358142"/>
                </a:lnTo>
                <a:lnTo>
                  <a:pt x="554449" y="363703"/>
                </a:lnTo>
                <a:lnTo>
                  <a:pt x="556429" y="370456"/>
                </a:lnTo>
                <a:lnTo>
                  <a:pt x="558012" y="378401"/>
                </a:lnTo>
                <a:lnTo>
                  <a:pt x="559596" y="387934"/>
                </a:lnTo>
                <a:lnTo>
                  <a:pt x="560388" y="398660"/>
                </a:lnTo>
                <a:lnTo>
                  <a:pt x="560388" y="409782"/>
                </a:lnTo>
                <a:lnTo>
                  <a:pt x="560388" y="420905"/>
                </a:lnTo>
                <a:lnTo>
                  <a:pt x="559596" y="431630"/>
                </a:lnTo>
                <a:lnTo>
                  <a:pt x="558012" y="441164"/>
                </a:lnTo>
                <a:lnTo>
                  <a:pt x="556429" y="449108"/>
                </a:lnTo>
                <a:lnTo>
                  <a:pt x="554449" y="456259"/>
                </a:lnTo>
                <a:lnTo>
                  <a:pt x="551677" y="461423"/>
                </a:lnTo>
                <a:lnTo>
                  <a:pt x="550489" y="463012"/>
                </a:lnTo>
                <a:lnTo>
                  <a:pt x="549301" y="464998"/>
                </a:lnTo>
                <a:lnTo>
                  <a:pt x="548113" y="465792"/>
                </a:lnTo>
                <a:lnTo>
                  <a:pt x="546925" y="465792"/>
                </a:lnTo>
                <a:lnTo>
                  <a:pt x="544946" y="465792"/>
                </a:lnTo>
                <a:lnTo>
                  <a:pt x="543758" y="464203"/>
                </a:lnTo>
                <a:lnTo>
                  <a:pt x="542570" y="463012"/>
                </a:lnTo>
                <a:lnTo>
                  <a:pt x="541382" y="461025"/>
                </a:lnTo>
                <a:lnTo>
                  <a:pt x="540194" y="458642"/>
                </a:lnTo>
                <a:lnTo>
                  <a:pt x="539006" y="455464"/>
                </a:lnTo>
                <a:lnTo>
                  <a:pt x="536630" y="447917"/>
                </a:lnTo>
                <a:lnTo>
                  <a:pt x="535442" y="457450"/>
                </a:lnTo>
                <a:lnTo>
                  <a:pt x="533859" y="467381"/>
                </a:lnTo>
                <a:lnTo>
                  <a:pt x="531483" y="476518"/>
                </a:lnTo>
                <a:lnTo>
                  <a:pt x="529503" y="485654"/>
                </a:lnTo>
                <a:lnTo>
                  <a:pt x="527127" y="494393"/>
                </a:lnTo>
                <a:lnTo>
                  <a:pt x="523564" y="502735"/>
                </a:lnTo>
                <a:lnTo>
                  <a:pt x="520792" y="511077"/>
                </a:lnTo>
                <a:lnTo>
                  <a:pt x="516832" y="519419"/>
                </a:lnTo>
                <a:lnTo>
                  <a:pt x="513269" y="526966"/>
                </a:lnTo>
                <a:lnTo>
                  <a:pt x="508913" y="534514"/>
                </a:lnTo>
                <a:lnTo>
                  <a:pt x="504557" y="541664"/>
                </a:lnTo>
                <a:lnTo>
                  <a:pt x="500598" y="548417"/>
                </a:lnTo>
                <a:lnTo>
                  <a:pt x="495450" y="555170"/>
                </a:lnTo>
                <a:lnTo>
                  <a:pt x="490699" y="561526"/>
                </a:lnTo>
                <a:lnTo>
                  <a:pt x="485947" y="567485"/>
                </a:lnTo>
                <a:lnTo>
                  <a:pt x="480404" y="573443"/>
                </a:lnTo>
                <a:lnTo>
                  <a:pt x="475256" y="578607"/>
                </a:lnTo>
                <a:lnTo>
                  <a:pt x="469713" y="583771"/>
                </a:lnTo>
                <a:lnTo>
                  <a:pt x="464565" y="588538"/>
                </a:lnTo>
                <a:lnTo>
                  <a:pt x="458625" y="592510"/>
                </a:lnTo>
                <a:lnTo>
                  <a:pt x="453082" y="596880"/>
                </a:lnTo>
                <a:lnTo>
                  <a:pt x="447142" y="600852"/>
                </a:lnTo>
                <a:lnTo>
                  <a:pt x="441203" y="604030"/>
                </a:lnTo>
                <a:lnTo>
                  <a:pt x="435263" y="607605"/>
                </a:lnTo>
                <a:lnTo>
                  <a:pt x="429720" y="609989"/>
                </a:lnTo>
                <a:lnTo>
                  <a:pt x="424177" y="612372"/>
                </a:lnTo>
                <a:lnTo>
                  <a:pt x="418237" y="614756"/>
                </a:lnTo>
                <a:lnTo>
                  <a:pt x="412298" y="616344"/>
                </a:lnTo>
                <a:lnTo>
                  <a:pt x="406754" y="617536"/>
                </a:lnTo>
                <a:lnTo>
                  <a:pt x="401211" y="618331"/>
                </a:lnTo>
                <a:lnTo>
                  <a:pt x="395667" y="618728"/>
                </a:lnTo>
                <a:lnTo>
                  <a:pt x="390520" y="619125"/>
                </a:lnTo>
                <a:lnTo>
                  <a:pt x="385768" y="618728"/>
                </a:lnTo>
                <a:lnTo>
                  <a:pt x="381017" y="618331"/>
                </a:lnTo>
                <a:lnTo>
                  <a:pt x="376265" y="617536"/>
                </a:lnTo>
                <a:lnTo>
                  <a:pt x="371909" y="615947"/>
                </a:lnTo>
                <a:lnTo>
                  <a:pt x="366762" y="614358"/>
                </a:lnTo>
                <a:lnTo>
                  <a:pt x="361218" y="611975"/>
                </a:lnTo>
                <a:lnTo>
                  <a:pt x="356467" y="609592"/>
                </a:lnTo>
                <a:lnTo>
                  <a:pt x="350923" y="606414"/>
                </a:lnTo>
                <a:lnTo>
                  <a:pt x="345380" y="603633"/>
                </a:lnTo>
                <a:lnTo>
                  <a:pt x="339836" y="599661"/>
                </a:lnTo>
                <a:lnTo>
                  <a:pt x="328353" y="591716"/>
                </a:lnTo>
                <a:lnTo>
                  <a:pt x="317662" y="582580"/>
                </a:lnTo>
                <a:lnTo>
                  <a:pt x="306575" y="572251"/>
                </a:lnTo>
                <a:lnTo>
                  <a:pt x="295884" y="560732"/>
                </a:lnTo>
                <a:lnTo>
                  <a:pt x="285193" y="548020"/>
                </a:lnTo>
                <a:lnTo>
                  <a:pt x="280046" y="541664"/>
                </a:lnTo>
                <a:lnTo>
                  <a:pt x="275690" y="534514"/>
                </a:lnTo>
                <a:lnTo>
                  <a:pt x="270543" y="527364"/>
                </a:lnTo>
                <a:lnTo>
                  <a:pt x="266187" y="520213"/>
                </a:lnTo>
                <a:lnTo>
                  <a:pt x="261832" y="512666"/>
                </a:lnTo>
                <a:lnTo>
                  <a:pt x="257872" y="504721"/>
                </a:lnTo>
                <a:lnTo>
                  <a:pt x="253516" y="496777"/>
                </a:lnTo>
                <a:lnTo>
                  <a:pt x="250349" y="488435"/>
                </a:lnTo>
                <a:lnTo>
                  <a:pt x="246785" y="480490"/>
                </a:lnTo>
                <a:lnTo>
                  <a:pt x="244013" y="472148"/>
                </a:lnTo>
                <a:lnTo>
                  <a:pt x="240846" y="463012"/>
                </a:lnTo>
                <a:lnTo>
                  <a:pt x="238470" y="454272"/>
                </a:lnTo>
                <a:lnTo>
                  <a:pt x="236490" y="460231"/>
                </a:lnTo>
                <a:lnTo>
                  <a:pt x="234114" y="464998"/>
                </a:lnTo>
                <a:lnTo>
                  <a:pt x="233322" y="466189"/>
                </a:lnTo>
                <a:lnTo>
                  <a:pt x="232134" y="467381"/>
                </a:lnTo>
                <a:lnTo>
                  <a:pt x="230946" y="468176"/>
                </a:lnTo>
                <a:lnTo>
                  <a:pt x="229759" y="468573"/>
                </a:lnTo>
                <a:lnTo>
                  <a:pt x="228175" y="468176"/>
                </a:lnTo>
                <a:lnTo>
                  <a:pt x="226591" y="467381"/>
                </a:lnTo>
                <a:lnTo>
                  <a:pt x="225403" y="466189"/>
                </a:lnTo>
                <a:lnTo>
                  <a:pt x="224215" y="463806"/>
                </a:lnTo>
                <a:lnTo>
                  <a:pt x="222235" y="459039"/>
                </a:lnTo>
                <a:lnTo>
                  <a:pt x="219860" y="452286"/>
                </a:lnTo>
                <a:lnTo>
                  <a:pt x="218276" y="443547"/>
                </a:lnTo>
                <a:lnTo>
                  <a:pt x="217088" y="434411"/>
                </a:lnTo>
                <a:lnTo>
                  <a:pt x="216296" y="423685"/>
                </a:lnTo>
                <a:lnTo>
                  <a:pt x="215900" y="412563"/>
                </a:lnTo>
                <a:lnTo>
                  <a:pt x="216296" y="401043"/>
                </a:lnTo>
                <a:lnTo>
                  <a:pt x="217088" y="390715"/>
                </a:lnTo>
                <a:lnTo>
                  <a:pt x="218276" y="381181"/>
                </a:lnTo>
                <a:lnTo>
                  <a:pt x="219860" y="372839"/>
                </a:lnTo>
                <a:lnTo>
                  <a:pt x="222235" y="366086"/>
                </a:lnTo>
                <a:lnTo>
                  <a:pt x="224215" y="360922"/>
                </a:lnTo>
                <a:lnTo>
                  <a:pt x="225403" y="358936"/>
                </a:lnTo>
                <a:lnTo>
                  <a:pt x="226591" y="357744"/>
                </a:lnTo>
                <a:lnTo>
                  <a:pt x="228175" y="356950"/>
                </a:lnTo>
                <a:lnTo>
                  <a:pt x="229759" y="356553"/>
                </a:lnTo>
                <a:lnTo>
                  <a:pt x="230551" y="356950"/>
                </a:lnTo>
                <a:lnTo>
                  <a:pt x="231342" y="357347"/>
                </a:lnTo>
                <a:lnTo>
                  <a:pt x="232134" y="342252"/>
                </a:lnTo>
                <a:lnTo>
                  <a:pt x="232530" y="335499"/>
                </a:lnTo>
                <a:lnTo>
                  <a:pt x="233718" y="329541"/>
                </a:lnTo>
                <a:lnTo>
                  <a:pt x="232926" y="321596"/>
                </a:lnTo>
                <a:lnTo>
                  <a:pt x="232926" y="314049"/>
                </a:lnTo>
                <a:lnTo>
                  <a:pt x="232926" y="307296"/>
                </a:lnTo>
                <a:lnTo>
                  <a:pt x="232926" y="300543"/>
                </a:lnTo>
                <a:lnTo>
                  <a:pt x="233718" y="294584"/>
                </a:lnTo>
                <a:lnTo>
                  <a:pt x="234906" y="289023"/>
                </a:lnTo>
                <a:lnTo>
                  <a:pt x="236094" y="283461"/>
                </a:lnTo>
                <a:lnTo>
                  <a:pt x="237282" y="278297"/>
                </a:lnTo>
                <a:lnTo>
                  <a:pt x="238866" y="273531"/>
                </a:lnTo>
                <a:lnTo>
                  <a:pt x="240846" y="269558"/>
                </a:lnTo>
                <a:lnTo>
                  <a:pt x="243617" y="265189"/>
                </a:lnTo>
                <a:lnTo>
                  <a:pt x="245597" y="262011"/>
                </a:lnTo>
                <a:lnTo>
                  <a:pt x="248765" y="258436"/>
                </a:lnTo>
                <a:lnTo>
                  <a:pt x="251537" y="255655"/>
                </a:lnTo>
                <a:lnTo>
                  <a:pt x="255100" y="252477"/>
                </a:lnTo>
                <a:lnTo>
                  <a:pt x="258268" y="250491"/>
                </a:lnTo>
                <a:lnTo>
                  <a:pt x="243221" y="250491"/>
                </a:lnTo>
                <a:lnTo>
                  <a:pt x="231342" y="250888"/>
                </a:lnTo>
                <a:lnTo>
                  <a:pt x="221443" y="251683"/>
                </a:lnTo>
                <a:lnTo>
                  <a:pt x="228175" y="248108"/>
                </a:lnTo>
                <a:lnTo>
                  <a:pt x="235302" y="243341"/>
                </a:lnTo>
                <a:lnTo>
                  <a:pt x="242825" y="238177"/>
                </a:lnTo>
                <a:lnTo>
                  <a:pt x="249953" y="232615"/>
                </a:lnTo>
                <a:lnTo>
                  <a:pt x="263811" y="222287"/>
                </a:lnTo>
                <a:lnTo>
                  <a:pt x="270147" y="217520"/>
                </a:lnTo>
                <a:lnTo>
                  <a:pt x="276086" y="214343"/>
                </a:lnTo>
                <a:lnTo>
                  <a:pt x="291925" y="206398"/>
                </a:lnTo>
                <a:lnTo>
                  <a:pt x="307367" y="199645"/>
                </a:lnTo>
                <a:lnTo>
                  <a:pt x="322810" y="194481"/>
                </a:lnTo>
                <a:lnTo>
                  <a:pt x="337461" y="189714"/>
                </a:lnTo>
                <a:lnTo>
                  <a:pt x="351715" y="186139"/>
                </a:lnTo>
                <a:lnTo>
                  <a:pt x="365574" y="183756"/>
                </a:lnTo>
                <a:lnTo>
                  <a:pt x="379037" y="182167"/>
                </a:lnTo>
                <a:lnTo>
                  <a:pt x="392103" y="180975"/>
                </a:lnTo>
                <a:close/>
                <a:moveTo>
                  <a:pt x="958250" y="0"/>
                </a:moveTo>
                <a:lnTo>
                  <a:pt x="974507" y="0"/>
                </a:lnTo>
                <a:lnTo>
                  <a:pt x="989971" y="397"/>
                </a:lnTo>
                <a:lnTo>
                  <a:pt x="1004642" y="1986"/>
                </a:lnTo>
                <a:lnTo>
                  <a:pt x="1018917" y="4369"/>
                </a:lnTo>
                <a:lnTo>
                  <a:pt x="1032795" y="6752"/>
                </a:lnTo>
                <a:lnTo>
                  <a:pt x="1045880" y="9929"/>
                </a:lnTo>
                <a:lnTo>
                  <a:pt x="1058172" y="13900"/>
                </a:lnTo>
                <a:lnTo>
                  <a:pt x="1070067" y="18269"/>
                </a:lnTo>
                <a:lnTo>
                  <a:pt x="1081170" y="22241"/>
                </a:lnTo>
                <a:lnTo>
                  <a:pt x="1091876" y="27404"/>
                </a:lnTo>
                <a:lnTo>
                  <a:pt x="1101392" y="32170"/>
                </a:lnTo>
                <a:lnTo>
                  <a:pt x="1110908" y="36936"/>
                </a:lnTo>
                <a:lnTo>
                  <a:pt x="1119235" y="42099"/>
                </a:lnTo>
                <a:lnTo>
                  <a:pt x="1127166" y="47262"/>
                </a:lnTo>
                <a:lnTo>
                  <a:pt x="1134303" y="52425"/>
                </a:lnTo>
                <a:lnTo>
                  <a:pt x="1140647" y="56794"/>
                </a:lnTo>
                <a:lnTo>
                  <a:pt x="1151353" y="65531"/>
                </a:lnTo>
                <a:lnTo>
                  <a:pt x="1159283" y="72680"/>
                </a:lnTo>
                <a:lnTo>
                  <a:pt x="1165628" y="78240"/>
                </a:lnTo>
                <a:lnTo>
                  <a:pt x="1163645" y="83006"/>
                </a:lnTo>
                <a:lnTo>
                  <a:pt x="1160473" y="88567"/>
                </a:lnTo>
                <a:lnTo>
                  <a:pt x="1156904" y="94921"/>
                </a:lnTo>
                <a:lnTo>
                  <a:pt x="1151749" y="102467"/>
                </a:lnTo>
                <a:lnTo>
                  <a:pt x="1145802" y="110410"/>
                </a:lnTo>
                <a:lnTo>
                  <a:pt x="1141837" y="114779"/>
                </a:lnTo>
                <a:lnTo>
                  <a:pt x="1138268" y="118354"/>
                </a:lnTo>
                <a:lnTo>
                  <a:pt x="1133906" y="122722"/>
                </a:lnTo>
                <a:lnTo>
                  <a:pt x="1129545" y="126694"/>
                </a:lnTo>
                <a:lnTo>
                  <a:pt x="1124786" y="130268"/>
                </a:lnTo>
                <a:lnTo>
                  <a:pt x="1119632" y="134240"/>
                </a:lnTo>
                <a:lnTo>
                  <a:pt x="1114081" y="137020"/>
                </a:lnTo>
                <a:lnTo>
                  <a:pt x="1108133" y="140197"/>
                </a:lnTo>
                <a:lnTo>
                  <a:pt x="1101789" y="142580"/>
                </a:lnTo>
                <a:lnTo>
                  <a:pt x="1095841" y="144566"/>
                </a:lnTo>
                <a:lnTo>
                  <a:pt x="1089100" y="146552"/>
                </a:lnTo>
                <a:lnTo>
                  <a:pt x="1081170" y="147743"/>
                </a:lnTo>
                <a:lnTo>
                  <a:pt x="1073636" y="148140"/>
                </a:lnTo>
                <a:lnTo>
                  <a:pt x="1066102" y="148140"/>
                </a:lnTo>
                <a:lnTo>
                  <a:pt x="1057775" y="147743"/>
                </a:lnTo>
                <a:lnTo>
                  <a:pt x="1049052" y="145758"/>
                </a:lnTo>
                <a:lnTo>
                  <a:pt x="1039932" y="143772"/>
                </a:lnTo>
                <a:lnTo>
                  <a:pt x="1030812" y="140992"/>
                </a:lnTo>
                <a:lnTo>
                  <a:pt x="1021296" y="136623"/>
                </a:lnTo>
                <a:lnTo>
                  <a:pt x="1010590" y="131857"/>
                </a:lnTo>
                <a:lnTo>
                  <a:pt x="998695" y="126297"/>
                </a:lnTo>
                <a:lnTo>
                  <a:pt x="987196" y="121134"/>
                </a:lnTo>
                <a:lnTo>
                  <a:pt x="1011383" y="133446"/>
                </a:lnTo>
                <a:lnTo>
                  <a:pt x="1035571" y="144566"/>
                </a:lnTo>
                <a:lnTo>
                  <a:pt x="1047070" y="150126"/>
                </a:lnTo>
                <a:lnTo>
                  <a:pt x="1058172" y="155289"/>
                </a:lnTo>
                <a:lnTo>
                  <a:pt x="1069274" y="159261"/>
                </a:lnTo>
                <a:lnTo>
                  <a:pt x="1079980" y="163233"/>
                </a:lnTo>
                <a:lnTo>
                  <a:pt x="1090290" y="166807"/>
                </a:lnTo>
                <a:lnTo>
                  <a:pt x="1099806" y="169190"/>
                </a:lnTo>
                <a:lnTo>
                  <a:pt x="1109322" y="170381"/>
                </a:lnTo>
                <a:lnTo>
                  <a:pt x="1118046" y="171176"/>
                </a:lnTo>
                <a:lnTo>
                  <a:pt x="1122011" y="171176"/>
                </a:lnTo>
                <a:lnTo>
                  <a:pt x="1126373" y="170779"/>
                </a:lnTo>
                <a:lnTo>
                  <a:pt x="1130338" y="169984"/>
                </a:lnTo>
                <a:lnTo>
                  <a:pt x="1133906" y="169190"/>
                </a:lnTo>
                <a:lnTo>
                  <a:pt x="1137475" y="167998"/>
                </a:lnTo>
                <a:lnTo>
                  <a:pt x="1141044" y="166013"/>
                </a:lnTo>
                <a:lnTo>
                  <a:pt x="1144612" y="164027"/>
                </a:lnTo>
                <a:lnTo>
                  <a:pt x="1147388" y="162041"/>
                </a:lnTo>
                <a:lnTo>
                  <a:pt x="1148181" y="170381"/>
                </a:lnTo>
                <a:lnTo>
                  <a:pt x="1148974" y="178325"/>
                </a:lnTo>
                <a:lnTo>
                  <a:pt x="1150163" y="193417"/>
                </a:lnTo>
                <a:lnTo>
                  <a:pt x="1149767" y="208112"/>
                </a:lnTo>
                <a:lnTo>
                  <a:pt x="1148577" y="222012"/>
                </a:lnTo>
                <a:lnTo>
                  <a:pt x="1150163" y="220424"/>
                </a:lnTo>
                <a:lnTo>
                  <a:pt x="1151353" y="219232"/>
                </a:lnTo>
                <a:lnTo>
                  <a:pt x="1152543" y="218835"/>
                </a:lnTo>
                <a:lnTo>
                  <a:pt x="1154129" y="218438"/>
                </a:lnTo>
                <a:lnTo>
                  <a:pt x="1155715" y="218835"/>
                </a:lnTo>
                <a:lnTo>
                  <a:pt x="1157697" y="219629"/>
                </a:lnTo>
                <a:lnTo>
                  <a:pt x="1159283" y="222012"/>
                </a:lnTo>
                <a:lnTo>
                  <a:pt x="1160869" y="223998"/>
                </a:lnTo>
                <a:lnTo>
                  <a:pt x="1162059" y="226778"/>
                </a:lnTo>
                <a:lnTo>
                  <a:pt x="1164041" y="230750"/>
                </a:lnTo>
                <a:lnTo>
                  <a:pt x="1166421" y="239090"/>
                </a:lnTo>
                <a:lnTo>
                  <a:pt x="1168403" y="249813"/>
                </a:lnTo>
                <a:lnTo>
                  <a:pt x="1169989" y="261728"/>
                </a:lnTo>
                <a:lnTo>
                  <a:pt x="1171179" y="275232"/>
                </a:lnTo>
                <a:lnTo>
                  <a:pt x="1171575" y="289529"/>
                </a:lnTo>
                <a:lnTo>
                  <a:pt x="1171179" y="303827"/>
                </a:lnTo>
                <a:lnTo>
                  <a:pt x="1169989" y="316933"/>
                </a:lnTo>
                <a:lnTo>
                  <a:pt x="1168403" y="328848"/>
                </a:lnTo>
                <a:lnTo>
                  <a:pt x="1166421" y="339174"/>
                </a:lnTo>
                <a:lnTo>
                  <a:pt x="1164041" y="347912"/>
                </a:lnTo>
                <a:lnTo>
                  <a:pt x="1162059" y="351486"/>
                </a:lnTo>
                <a:lnTo>
                  <a:pt x="1160869" y="354266"/>
                </a:lnTo>
                <a:lnTo>
                  <a:pt x="1159283" y="357047"/>
                </a:lnTo>
                <a:lnTo>
                  <a:pt x="1157697" y="358635"/>
                </a:lnTo>
                <a:lnTo>
                  <a:pt x="1155715" y="359827"/>
                </a:lnTo>
                <a:lnTo>
                  <a:pt x="1154129" y="360224"/>
                </a:lnTo>
                <a:lnTo>
                  <a:pt x="1152146" y="359827"/>
                </a:lnTo>
                <a:lnTo>
                  <a:pt x="1150560" y="358635"/>
                </a:lnTo>
                <a:lnTo>
                  <a:pt x="1148577" y="356649"/>
                </a:lnTo>
                <a:lnTo>
                  <a:pt x="1146991" y="353869"/>
                </a:lnTo>
                <a:lnTo>
                  <a:pt x="1145405" y="351089"/>
                </a:lnTo>
                <a:lnTo>
                  <a:pt x="1144216" y="346720"/>
                </a:lnTo>
                <a:lnTo>
                  <a:pt x="1141440" y="337586"/>
                </a:lnTo>
                <a:lnTo>
                  <a:pt x="1139854" y="350295"/>
                </a:lnTo>
                <a:lnTo>
                  <a:pt x="1137871" y="361812"/>
                </a:lnTo>
                <a:lnTo>
                  <a:pt x="1135096" y="373727"/>
                </a:lnTo>
                <a:lnTo>
                  <a:pt x="1132320" y="385245"/>
                </a:lnTo>
                <a:lnTo>
                  <a:pt x="1128752" y="395968"/>
                </a:lnTo>
                <a:lnTo>
                  <a:pt x="1125183" y="407089"/>
                </a:lnTo>
                <a:lnTo>
                  <a:pt x="1120821" y="417812"/>
                </a:lnTo>
                <a:lnTo>
                  <a:pt x="1116460" y="427741"/>
                </a:lnTo>
                <a:lnTo>
                  <a:pt x="1111701" y="437273"/>
                </a:lnTo>
                <a:lnTo>
                  <a:pt x="1106547" y="446805"/>
                </a:lnTo>
                <a:lnTo>
                  <a:pt x="1100996" y="455939"/>
                </a:lnTo>
                <a:lnTo>
                  <a:pt x="1095444" y="464280"/>
                </a:lnTo>
                <a:lnTo>
                  <a:pt x="1089497" y="473017"/>
                </a:lnTo>
                <a:lnTo>
                  <a:pt x="1083152" y="480960"/>
                </a:lnTo>
                <a:lnTo>
                  <a:pt x="1076808" y="488506"/>
                </a:lnTo>
                <a:lnTo>
                  <a:pt x="1070464" y="495655"/>
                </a:lnTo>
                <a:lnTo>
                  <a:pt x="1063723" y="502407"/>
                </a:lnTo>
                <a:lnTo>
                  <a:pt x="1056586" y="509159"/>
                </a:lnTo>
                <a:lnTo>
                  <a:pt x="1049845" y="515116"/>
                </a:lnTo>
                <a:lnTo>
                  <a:pt x="1042708" y="520676"/>
                </a:lnTo>
                <a:lnTo>
                  <a:pt x="1035174" y="525442"/>
                </a:lnTo>
                <a:lnTo>
                  <a:pt x="1028037" y="530605"/>
                </a:lnTo>
                <a:lnTo>
                  <a:pt x="1020503" y="534974"/>
                </a:lnTo>
                <a:lnTo>
                  <a:pt x="1012969" y="538549"/>
                </a:lnTo>
                <a:lnTo>
                  <a:pt x="1005832" y="542520"/>
                </a:lnTo>
                <a:lnTo>
                  <a:pt x="998298" y="545300"/>
                </a:lnTo>
                <a:lnTo>
                  <a:pt x="991161" y="548081"/>
                </a:lnTo>
                <a:lnTo>
                  <a:pt x="984024" y="550067"/>
                </a:lnTo>
                <a:lnTo>
                  <a:pt x="976886" y="551655"/>
                </a:lnTo>
                <a:lnTo>
                  <a:pt x="969749" y="553244"/>
                </a:lnTo>
                <a:lnTo>
                  <a:pt x="962612" y="554038"/>
                </a:lnTo>
                <a:lnTo>
                  <a:pt x="955871" y="554038"/>
                </a:lnTo>
                <a:lnTo>
                  <a:pt x="950320" y="553641"/>
                </a:lnTo>
                <a:lnTo>
                  <a:pt x="944372" y="553244"/>
                </a:lnTo>
                <a:lnTo>
                  <a:pt x="938424" y="551655"/>
                </a:lnTo>
                <a:lnTo>
                  <a:pt x="932080" y="549669"/>
                </a:lnTo>
                <a:lnTo>
                  <a:pt x="925736" y="547683"/>
                </a:lnTo>
                <a:lnTo>
                  <a:pt x="919788" y="544903"/>
                </a:lnTo>
                <a:lnTo>
                  <a:pt x="913047" y="541726"/>
                </a:lnTo>
                <a:lnTo>
                  <a:pt x="906307" y="538151"/>
                </a:lnTo>
                <a:lnTo>
                  <a:pt x="898773" y="534180"/>
                </a:lnTo>
                <a:lnTo>
                  <a:pt x="892429" y="529811"/>
                </a:lnTo>
                <a:lnTo>
                  <a:pt x="884895" y="524648"/>
                </a:lnTo>
                <a:lnTo>
                  <a:pt x="877758" y="519882"/>
                </a:lnTo>
                <a:lnTo>
                  <a:pt x="870620" y="513925"/>
                </a:lnTo>
                <a:lnTo>
                  <a:pt x="863880" y="507967"/>
                </a:lnTo>
                <a:lnTo>
                  <a:pt x="856742" y="501613"/>
                </a:lnTo>
                <a:lnTo>
                  <a:pt x="849605" y="494861"/>
                </a:lnTo>
                <a:lnTo>
                  <a:pt x="842864" y="487712"/>
                </a:lnTo>
                <a:lnTo>
                  <a:pt x="836124" y="480166"/>
                </a:lnTo>
                <a:lnTo>
                  <a:pt x="829383" y="472223"/>
                </a:lnTo>
                <a:lnTo>
                  <a:pt x="823039" y="463883"/>
                </a:lnTo>
                <a:lnTo>
                  <a:pt x="816694" y="455542"/>
                </a:lnTo>
                <a:lnTo>
                  <a:pt x="810350" y="446805"/>
                </a:lnTo>
                <a:lnTo>
                  <a:pt x="804799" y="438067"/>
                </a:lnTo>
                <a:lnTo>
                  <a:pt x="798851" y="428535"/>
                </a:lnTo>
                <a:lnTo>
                  <a:pt x="793300" y="419004"/>
                </a:lnTo>
                <a:lnTo>
                  <a:pt x="788145" y="409075"/>
                </a:lnTo>
                <a:lnTo>
                  <a:pt x="782991" y="399146"/>
                </a:lnTo>
                <a:lnTo>
                  <a:pt x="778629" y="388819"/>
                </a:lnTo>
                <a:lnTo>
                  <a:pt x="774267" y="378493"/>
                </a:lnTo>
                <a:lnTo>
                  <a:pt x="770699" y="367770"/>
                </a:lnTo>
                <a:lnTo>
                  <a:pt x="767130" y="357047"/>
                </a:lnTo>
                <a:lnTo>
                  <a:pt x="763958" y="345529"/>
                </a:lnTo>
                <a:lnTo>
                  <a:pt x="761579" y="353075"/>
                </a:lnTo>
                <a:lnTo>
                  <a:pt x="759993" y="355855"/>
                </a:lnTo>
                <a:lnTo>
                  <a:pt x="758803" y="358635"/>
                </a:lnTo>
                <a:lnTo>
                  <a:pt x="757614" y="360621"/>
                </a:lnTo>
                <a:lnTo>
                  <a:pt x="755631" y="362210"/>
                </a:lnTo>
                <a:lnTo>
                  <a:pt x="754045" y="363401"/>
                </a:lnTo>
                <a:lnTo>
                  <a:pt x="752459" y="363798"/>
                </a:lnTo>
                <a:lnTo>
                  <a:pt x="750873" y="363401"/>
                </a:lnTo>
                <a:lnTo>
                  <a:pt x="748890" y="361812"/>
                </a:lnTo>
                <a:lnTo>
                  <a:pt x="747304" y="360224"/>
                </a:lnTo>
                <a:lnTo>
                  <a:pt x="745718" y="357841"/>
                </a:lnTo>
                <a:lnTo>
                  <a:pt x="744528" y="354664"/>
                </a:lnTo>
                <a:lnTo>
                  <a:pt x="742546" y="351486"/>
                </a:lnTo>
                <a:lnTo>
                  <a:pt x="740167" y="342352"/>
                </a:lnTo>
                <a:lnTo>
                  <a:pt x="738184" y="332423"/>
                </a:lnTo>
                <a:lnTo>
                  <a:pt x="736202" y="320111"/>
                </a:lnTo>
                <a:lnTo>
                  <a:pt x="735409" y="307004"/>
                </a:lnTo>
                <a:lnTo>
                  <a:pt x="735012" y="292707"/>
                </a:lnTo>
                <a:lnTo>
                  <a:pt x="735409" y="278409"/>
                </a:lnTo>
                <a:lnTo>
                  <a:pt x="736202" y="264905"/>
                </a:lnTo>
                <a:lnTo>
                  <a:pt x="738184" y="252991"/>
                </a:lnTo>
                <a:lnTo>
                  <a:pt x="740167" y="242665"/>
                </a:lnTo>
                <a:lnTo>
                  <a:pt x="742546" y="233927"/>
                </a:lnTo>
                <a:lnTo>
                  <a:pt x="744528" y="230353"/>
                </a:lnTo>
                <a:lnTo>
                  <a:pt x="745718" y="227175"/>
                </a:lnTo>
                <a:lnTo>
                  <a:pt x="747304" y="224792"/>
                </a:lnTo>
                <a:lnTo>
                  <a:pt x="748890" y="223204"/>
                </a:lnTo>
                <a:lnTo>
                  <a:pt x="750873" y="222409"/>
                </a:lnTo>
                <a:lnTo>
                  <a:pt x="752459" y="222012"/>
                </a:lnTo>
                <a:lnTo>
                  <a:pt x="753648" y="222409"/>
                </a:lnTo>
                <a:lnTo>
                  <a:pt x="754441" y="222807"/>
                </a:lnTo>
                <a:lnTo>
                  <a:pt x="754838" y="213275"/>
                </a:lnTo>
                <a:lnTo>
                  <a:pt x="755631" y="204140"/>
                </a:lnTo>
                <a:lnTo>
                  <a:pt x="756424" y="195800"/>
                </a:lnTo>
                <a:lnTo>
                  <a:pt x="758010" y="187856"/>
                </a:lnTo>
                <a:lnTo>
                  <a:pt x="757217" y="177927"/>
                </a:lnTo>
                <a:lnTo>
                  <a:pt x="756424" y="168793"/>
                </a:lnTo>
                <a:lnTo>
                  <a:pt x="756424" y="160055"/>
                </a:lnTo>
                <a:lnTo>
                  <a:pt x="757217" y="151318"/>
                </a:lnTo>
                <a:lnTo>
                  <a:pt x="758010" y="143772"/>
                </a:lnTo>
                <a:lnTo>
                  <a:pt x="759200" y="136226"/>
                </a:lnTo>
                <a:lnTo>
                  <a:pt x="760389" y="129474"/>
                </a:lnTo>
                <a:lnTo>
                  <a:pt x="762372" y="123119"/>
                </a:lnTo>
                <a:lnTo>
                  <a:pt x="764751" y="117162"/>
                </a:lnTo>
                <a:lnTo>
                  <a:pt x="767130" y="111602"/>
                </a:lnTo>
                <a:lnTo>
                  <a:pt x="769906" y="106836"/>
                </a:lnTo>
                <a:lnTo>
                  <a:pt x="773078" y="102070"/>
                </a:lnTo>
                <a:lnTo>
                  <a:pt x="776646" y="97701"/>
                </a:lnTo>
                <a:lnTo>
                  <a:pt x="780215" y="94127"/>
                </a:lnTo>
                <a:lnTo>
                  <a:pt x="784577" y="90552"/>
                </a:lnTo>
                <a:lnTo>
                  <a:pt x="788542" y="87772"/>
                </a:lnTo>
                <a:lnTo>
                  <a:pt x="769113" y="88169"/>
                </a:lnTo>
                <a:lnTo>
                  <a:pt x="754441" y="88567"/>
                </a:lnTo>
                <a:lnTo>
                  <a:pt x="741753" y="89361"/>
                </a:lnTo>
                <a:lnTo>
                  <a:pt x="746115" y="86978"/>
                </a:lnTo>
                <a:lnTo>
                  <a:pt x="750873" y="84198"/>
                </a:lnTo>
                <a:lnTo>
                  <a:pt x="759993" y="79035"/>
                </a:lnTo>
                <a:lnTo>
                  <a:pt x="768716" y="72283"/>
                </a:lnTo>
                <a:lnTo>
                  <a:pt x="778232" y="65531"/>
                </a:lnTo>
                <a:lnTo>
                  <a:pt x="795283" y="52425"/>
                </a:lnTo>
                <a:lnTo>
                  <a:pt x="803609" y="46468"/>
                </a:lnTo>
                <a:lnTo>
                  <a:pt x="810747" y="42099"/>
                </a:lnTo>
                <a:lnTo>
                  <a:pt x="821453" y="36936"/>
                </a:lnTo>
                <a:lnTo>
                  <a:pt x="830969" y="32567"/>
                </a:lnTo>
                <a:lnTo>
                  <a:pt x="841278" y="27801"/>
                </a:lnTo>
                <a:lnTo>
                  <a:pt x="850795" y="23829"/>
                </a:lnTo>
                <a:lnTo>
                  <a:pt x="860707" y="20255"/>
                </a:lnTo>
                <a:lnTo>
                  <a:pt x="870224" y="16681"/>
                </a:lnTo>
                <a:lnTo>
                  <a:pt x="879740" y="13900"/>
                </a:lnTo>
                <a:lnTo>
                  <a:pt x="888860" y="11518"/>
                </a:lnTo>
                <a:lnTo>
                  <a:pt x="897980" y="8737"/>
                </a:lnTo>
                <a:lnTo>
                  <a:pt x="907100" y="6752"/>
                </a:lnTo>
                <a:lnTo>
                  <a:pt x="915823" y="5163"/>
                </a:lnTo>
                <a:lnTo>
                  <a:pt x="924546" y="3177"/>
                </a:lnTo>
                <a:lnTo>
                  <a:pt x="941993" y="1191"/>
                </a:lnTo>
                <a:lnTo>
                  <a:pt x="958250" y="0"/>
                </a:lnTo>
                <a:close/>
              </a:path>
            </a:pathLst>
          </a:custGeom>
          <a:solidFill>
            <a:srgbClr val="607C8B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118010" y="1980816"/>
            <a:ext cx="3608752" cy="3667780"/>
            <a:chOff x="3381376" y="403225"/>
            <a:chExt cx="5629275" cy="5721350"/>
          </a:xfrm>
        </p:grpSpPr>
        <p:sp>
          <p:nvSpPr>
            <p:cNvPr id="21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28575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H="1">
            <a:off x="-2383" y="-1984"/>
            <a:ext cx="4953274" cy="64013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1" y="0"/>
            <a:ext cx="1273018" cy="218937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8495649" y="6070295"/>
            <a:ext cx="3696351" cy="78770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11152553" y="5655285"/>
            <a:ext cx="1039447" cy="120271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 rot="18251891">
            <a:off x="10558892" y="4932197"/>
            <a:ext cx="1475629" cy="2351364"/>
            <a:chOff x="2789238" y="754063"/>
            <a:chExt cx="2624138" cy="4181475"/>
          </a:xfrm>
        </p:grpSpPr>
        <p:sp>
          <p:nvSpPr>
            <p:cNvPr id="28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工作计划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560916" y="182477"/>
            <a:ext cx="1658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PLAN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任意多边形 1"/>
          <p:cNvSpPr/>
          <p:nvPr/>
        </p:nvSpPr>
        <p:spPr>
          <a:xfrm flipH="1">
            <a:off x="850010" y="2421809"/>
            <a:ext cx="10358120" cy="45719"/>
          </a:xfrm>
          <a:custGeom>
            <a:avLst/>
            <a:gdLst>
              <a:gd name="connsiteX0" fmla="*/ 7977051 w 7977051"/>
              <a:gd name="connsiteY0" fmla="*/ 0 h 31619"/>
              <a:gd name="connsiteX1" fmla="*/ 0 w 7977051"/>
              <a:gd name="connsiteY1" fmla="*/ 0 h 31619"/>
              <a:gd name="connsiteX2" fmla="*/ 0 w 7977051"/>
              <a:gd name="connsiteY2" fmla="*/ 31619 h 31619"/>
              <a:gd name="connsiteX3" fmla="*/ 7977051 w 7977051"/>
              <a:gd name="connsiteY3" fmla="*/ 31619 h 31619"/>
              <a:gd name="connsiteX4" fmla="*/ 7977051 w 7977051"/>
              <a:gd name="connsiteY4" fmla="*/ 15810 h 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7051" h="31619">
                <a:moveTo>
                  <a:pt x="7977051" y="0"/>
                </a:moveTo>
                <a:lnTo>
                  <a:pt x="0" y="0"/>
                </a:lnTo>
                <a:lnTo>
                  <a:pt x="0" y="31619"/>
                </a:lnTo>
                <a:lnTo>
                  <a:pt x="7977051" y="31619"/>
                </a:lnTo>
                <a:lnTo>
                  <a:pt x="7977051" y="1581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32"/>
          <p:cNvCxnSpPr/>
          <p:nvPr/>
        </p:nvCxnSpPr>
        <p:spPr>
          <a:xfrm flipV="1">
            <a:off x="2648585" y="2437089"/>
            <a:ext cx="0" cy="601663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/>
        </p:nvCxnSpPr>
        <p:spPr>
          <a:xfrm flipV="1">
            <a:off x="4937760" y="2437089"/>
            <a:ext cx="0" cy="601663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/>
        </p:nvCxnSpPr>
        <p:spPr>
          <a:xfrm flipV="1">
            <a:off x="7257098" y="2437089"/>
            <a:ext cx="0" cy="601663"/>
          </a:xfrm>
          <a:prstGeom prst="line">
            <a:avLst/>
          </a:prstGeom>
          <a:ln w="19050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5"/>
          <p:cNvSpPr/>
          <p:nvPr/>
        </p:nvSpPr>
        <p:spPr>
          <a:xfrm>
            <a:off x="1837374" y="3145113"/>
            <a:ext cx="1614487" cy="34448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2827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6"/>
          <p:cNvSpPr/>
          <p:nvPr/>
        </p:nvSpPr>
        <p:spPr>
          <a:xfrm>
            <a:off x="4131310" y="3145113"/>
            <a:ext cx="1612900" cy="3444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2827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7"/>
          <p:cNvSpPr/>
          <p:nvPr/>
        </p:nvSpPr>
        <p:spPr>
          <a:xfrm>
            <a:off x="6425248" y="3145113"/>
            <a:ext cx="1612900" cy="34448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2827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Sev01"/>
          <p:cNvSpPr>
            <a:spLocks noChangeAspect="1"/>
          </p:cNvSpPr>
          <p:nvPr/>
        </p:nvSpPr>
        <p:spPr>
          <a:xfrm>
            <a:off x="6971348" y="1702076"/>
            <a:ext cx="520700" cy="5207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1" name="Freeform 105"/>
          <p:cNvSpPr>
            <a:spLocks noEditPoints="1"/>
          </p:cNvSpPr>
          <p:nvPr/>
        </p:nvSpPr>
        <p:spPr bwMode="auto">
          <a:xfrm>
            <a:off x="7087236" y="1819551"/>
            <a:ext cx="290513" cy="285750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Sev01"/>
          <p:cNvSpPr>
            <a:spLocks noChangeAspect="1"/>
          </p:cNvSpPr>
          <p:nvPr/>
        </p:nvSpPr>
        <p:spPr>
          <a:xfrm>
            <a:off x="2388236" y="1702076"/>
            <a:ext cx="519113" cy="5207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Freeform 62"/>
          <p:cNvSpPr>
            <a:spLocks noEditPoints="1"/>
          </p:cNvSpPr>
          <p:nvPr/>
        </p:nvSpPr>
        <p:spPr bwMode="auto">
          <a:xfrm>
            <a:off x="2500949" y="1814789"/>
            <a:ext cx="293687" cy="295275"/>
          </a:xfrm>
          <a:custGeom>
            <a:avLst/>
            <a:gdLst>
              <a:gd name="T0" fmla="*/ 58 w 58"/>
              <a:gd name="T1" fmla="*/ 33 h 58"/>
              <a:gd name="T2" fmla="*/ 57 w 58"/>
              <a:gd name="T3" fmla="*/ 34 h 58"/>
              <a:gd name="T4" fmla="*/ 50 w 58"/>
              <a:gd name="T5" fmla="*/ 35 h 58"/>
              <a:gd name="T6" fmla="*/ 49 w 58"/>
              <a:gd name="T7" fmla="*/ 39 h 58"/>
              <a:gd name="T8" fmla="*/ 53 w 58"/>
              <a:gd name="T9" fmla="*/ 44 h 58"/>
              <a:gd name="T10" fmla="*/ 53 w 58"/>
              <a:gd name="T11" fmla="*/ 45 h 58"/>
              <a:gd name="T12" fmla="*/ 53 w 58"/>
              <a:gd name="T13" fmla="*/ 46 h 58"/>
              <a:gd name="T14" fmla="*/ 45 w 58"/>
              <a:gd name="T15" fmla="*/ 53 h 58"/>
              <a:gd name="T16" fmla="*/ 44 w 58"/>
              <a:gd name="T17" fmla="*/ 52 h 58"/>
              <a:gd name="T18" fmla="*/ 39 w 58"/>
              <a:gd name="T19" fmla="*/ 48 h 58"/>
              <a:gd name="T20" fmla="*/ 36 w 58"/>
              <a:gd name="T21" fmla="*/ 50 h 58"/>
              <a:gd name="T22" fmla="*/ 34 w 58"/>
              <a:gd name="T23" fmla="*/ 57 h 58"/>
              <a:gd name="T24" fmla="*/ 33 w 58"/>
              <a:gd name="T25" fmla="*/ 58 h 58"/>
              <a:gd name="T26" fmla="*/ 25 w 58"/>
              <a:gd name="T27" fmla="*/ 58 h 58"/>
              <a:gd name="T28" fmla="*/ 23 w 58"/>
              <a:gd name="T29" fmla="*/ 57 h 58"/>
              <a:gd name="T30" fmla="*/ 22 w 58"/>
              <a:gd name="T31" fmla="*/ 50 h 58"/>
              <a:gd name="T32" fmla="*/ 19 w 58"/>
              <a:gd name="T33" fmla="*/ 48 h 58"/>
              <a:gd name="T34" fmla="*/ 14 w 58"/>
              <a:gd name="T35" fmla="*/ 52 h 58"/>
              <a:gd name="T36" fmla="*/ 13 w 58"/>
              <a:gd name="T37" fmla="*/ 53 h 58"/>
              <a:gd name="T38" fmla="*/ 12 w 58"/>
              <a:gd name="T39" fmla="*/ 52 h 58"/>
              <a:gd name="T40" fmla="*/ 5 w 58"/>
              <a:gd name="T41" fmla="*/ 46 h 58"/>
              <a:gd name="T42" fmla="*/ 5 w 58"/>
              <a:gd name="T43" fmla="*/ 45 h 58"/>
              <a:gd name="T44" fmla="*/ 5 w 58"/>
              <a:gd name="T45" fmla="*/ 44 h 58"/>
              <a:gd name="T46" fmla="*/ 9 w 58"/>
              <a:gd name="T47" fmla="*/ 39 h 58"/>
              <a:gd name="T48" fmla="*/ 8 w 58"/>
              <a:gd name="T49" fmla="*/ 35 h 58"/>
              <a:gd name="T50" fmla="*/ 1 w 58"/>
              <a:gd name="T51" fmla="*/ 34 h 58"/>
              <a:gd name="T52" fmla="*/ 0 w 58"/>
              <a:gd name="T53" fmla="*/ 33 h 58"/>
              <a:gd name="T54" fmla="*/ 0 w 58"/>
              <a:gd name="T55" fmla="*/ 24 h 58"/>
              <a:gd name="T56" fmla="*/ 1 w 58"/>
              <a:gd name="T57" fmla="*/ 23 h 58"/>
              <a:gd name="T58" fmla="*/ 8 w 58"/>
              <a:gd name="T59" fmla="*/ 22 h 58"/>
              <a:gd name="T60" fmla="*/ 9 w 58"/>
              <a:gd name="T61" fmla="*/ 18 h 58"/>
              <a:gd name="T62" fmla="*/ 5 w 58"/>
              <a:gd name="T63" fmla="*/ 13 h 58"/>
              <a:gd name="T64" fmla="*/ 5 w 58"/>
              <a:gd name="T65" fmla="*/ 12 h 58"/>
              <a:gd name="T66" fmla="*/ 5 w 58"/>
              <a:gd name="T67" fmla="*/ 11 h 58"/>
              <a:gd name="T68" fmla="*/ 13 w 58"/>
              <a:gd name="T69" fmla="*/ 5 h 58"/>
              <a:gd name="T70" fmla="*/ 14 w 58"/>
              <a:gd name="T71" fmla="*/ 5 h 58"/>
              <a:gd name="T72" fmla="*/ 19 w 58"/>
              <a:gd name="T73" fmla="*/ 9 h 58"/>
              <a:gd name="T74" fmla="*/ 22 w 58"/>
              <a:gd name="T75" fmla="*/ 8 h 58"/>
              <a:gd name="T76" fmla="*/ 23 w 58"/>
              <a:gd name="T77" fmla="*/ 1 h 58"/>
              <a:gd name="T78" fmla="*/ 25 w 58"/>
              <a:gd name="T79" fmla="*/ 0 h 58"/>
              <a:gd name="T80" fmla="*/ 33 w 58"/>
              <a:gd name="T81" fmla="*/ 0 h 58"/>
              <a:gd name="T82" fmla="*/ 34 w 58"/>
              <a:gd name="T83" fmla="*/ 1 h 58"/>
              <a:gd name="T84" fmla="*/ 36 w 58"/>
              <a:gd name="T85" fmla="*/ 8 h 58"/>
              <a:gd name="T86" fmla="*/ 39 w 58"/>
              <a:gd name="T87" fmla="*/ 9 h 58"/>
              <a:gd name="T88" fmla="*/ 44 w 58"/>
              <a:gd name="T89" fmla="*/ 5 h 58"/>
              <a:gd name="T90" fmla="*/ 45 w 58"/>
              <a:gd name="T91" fmla="*/ 5 h 58"/>
              <a:gd name="T92" fmla="*/ 46 w 58"/>
              <a:gd name="T93" fmla="*/ 5 h 58"/>
              <a:gd name="T94" fmla="*/ 52 w 58"/>
              <a:gd name="T95" fmla="*/ 12 h 58"/>
              <a:gd name="T96" fmla="*/ 53 w 58"/>
              <a:gd name="T97" fmla="*/ 12 h 58"/>
              <a:gd name="T98" fmla="*/ 52 w 58"/>
              <a:gd name="T99" fmla="*/ 13 h 58"/>
              <a:gd name="T100" fmla="*/ 48 w 58"/>
              <a:gd name="T101" fmla="*/ 18 h 58"/>
              <a:gd name="T102" fmla="*/ 50 w 58"/>
              <a:gd name="T103" fmla="*/ 22 h 58"/>
              <a:gd name="T104" fmla="*/ 57 w 58"/>
              <a:gd name="T105" fmla="*/ 23 h 58"/>
              <a:gd name="T106" fmla="*/ 58 w 58"/>
              <a:gd name="T107" fmla="*/ 25 h 58"/>
              <a:gd name="T108" fmla="*/ 58 w 58"/>
              <a:gd name="T109" fmla="*/ 33 h 58"/>
              <a:gd name="T110" fmla="*/ 29 w 58"/>
              <a:gd name="T111" fmla="*/ 19 h 58"/>
              <a:gd name="T112" fmla="*/ 19 w 58"/>
              <a:gd name="T113" fmla="*/ 29 h 58"/>
              <a:gd name="T114" fmla="*/ 29 w 58"/>
              <a:gd name="T115" fmla="*/ 38 h 58"/>
              <a:gd name="T116" fmla="*/ 39 w 58"/>
              <a:gd name="T117" fmla="*/ 29 h 58"/>
              <a:gd name="T118" fmla="*/ 29 w 58"/>
              <a:gd name="T119" fmla="*/ 19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ev01"/>
          <p:cNvSpPr>
            <a:spLocks noChangeAspect="1"/>
          </p:cNvSpPr>
          <p:nvPr/>
        </p:nvSpPr>
        <p:spPr>
          <a:xfrm>
            <a:off x="4678998" y="1702076"/>
            <a:ext cx="520700" cy="5207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Freeform 135"/>
          <p:cNvSpPr>
            <a:spLocks noEditPoints="1"/>
          </p:cNvSpPr>
          <p:nvPr/>
        </p:nvSpPr>
        <p:spPr bwMode="auto">
          <a:xfrm>
            <a:off x="4783773" y="1816376"/>
            <a:ext cx="311150" cy="292100"/>
          </a:xfrm>
          <a:custGeom>
            <a:avLst/>
            <a:gdLst>
              <a:gd name="T0" fmla="*/ 13 w 73"/>
              <a:gd name="T1" fmla="*/ 39 h 68"/>
              <a:gd name="T2" fmla="*/ 8 w 73"/>
              <a:gd name="T3" fmla="*/ 39 h 68"/>
              <a:gd name="T4" fmla="*/ 0 w 73"/>
              <a:gd name="T5" fmla="*/ 33 h 68"/>
              <a:gd name="T6" fmla="*/ 5 w 73"/>
              <a:gd name="T7" fmla="*/ 19 h 68"/>
              <a:gd name="T8" fmla="*/ 15 w 73"/>
              <a:gd name="T9" fmla="*/ 22 h 68"/>
              <a:gd name="T10" fmla="*/ 20 w 73"/>
              <a:gd name="T11" fmla="*/ 21 h 68"/>
              <a:gd name="T12" fmla="*/ 20 w 73"/>
              <a:gd name="T13" fmla="*/ 24 h 68"/>
              <a:gd name="T14" fmla="*/ 23 w 73"/>
              <a:gd name="T15" fmla="*/ 34 h 68"/>
              <a:gd name="T16" fmla="*/ 13 w 73"/>
              <a:gd name="T17" fmla="*/ 39 h 68"/>
              <a:gd name="T18" fmla="*/ 15 w 73"/>
              <a:gd name="T19" fmla="*/ 19 h 68"/>
              <a:gd name="T20" fmla="*/ 5 w 73"/>
              <a:gd name="T21" fmla="*/ 9 h 68"/>
              <a:gd name="T22" fmla="*/ 15 w 73"/>
              <a:gd name="T23" fmla="*/ 0 h 68"/>
              <a:gd name="T24" fmla="*/ 25 w 73"/>
              <a:gd name="T25" fmla="*/ 9 h 68"/>
              <a:gd name="T26" fmla="*/ 15 w 73"/>
              <a:gd name="T27" fmla="*/ 19 h 68"/>
              <a:gd name="T28" fmla="*/ 53 w 73"/>
              <a:gd name="T29" fmla="*/ 68 h 68"/>
              <a:gd name="T30" fmla="*/ 20 w 73"/>
              <a:gd name="T31" fmla="*/ 68 h 68"/>
              <a:gd name="T32" fmla="*/ 10 w 73"/>
              <a:gd name="T33" fmla="*/ 58 h 68"/>
              <a:gd name="T34" fmla="*/ 23 w 73"/>
              <a:gd name="T35" fmla="*/ 36 h 68"/>
              <a:gd name="T36" fmla="*/ 37 w 73"/>
              <a:gd name="T37" fmla="*/ 41 h 68"/>
              <a:gd name="T38" fmla="*/ 50 w 73"/>
              <a:gd name="T39" fmla="*/ 36 h 68"/>
              <a:gd name="T40" fmla="*/ 64 w 73"/>
              <a:gd name="T41" fmla="*/ 58 h 68"/>
              <a:gd name="T42" fmla="*/ 53 w 73"/>
              <a:gd name="T43" fmla="*/ 68 h 68"/>
              <a:gd name="T44" fmla="*/ 37 w 73"/>
              <a:gd name="T45" fmla="*/ 39 h 68"/>
              <a:gd name="T46" fmla="*/ 22 w 73"/>
              <a:gd name="T47" fmla="*/ 24 h 68"/>
              <a:gd name="T48" fmla="*/ 37 w 73"/>
              <a:gd name="T49" fmla="*/ 9 h 68"/>
              <a:gd name="T50" fmla="*/ 51 w 73"/>
              <a:gd name="T51" fmla="*/ 24 h 68"/>
              <a:gd name="T52" fmla="*/ 37 w 73"/>
              <a:gd name="T53" fmla="*/ 39 h 68"/>
              <a:gd name="T54" fmla="*/ 59 w 73"/>
              <a:gd name="T55" fmla="*/ 19 h 68"/>
              <a:gd name="T56" fmla="*/ 49 w 73"/>
              <a:gd name="T57" fmla="*/ 9 h 68"/>
              <a:gd name="T58" fmla="*/ 59 w 73"/>
              <a:gd name="T59" fmla="*/ 0 h 68"/>
              <a:gd name="T60" fmla="*/ 68 w 73"/>
              <a:gd name="T61" fmla="*/ 9 h 68"/>
              <a:gd name="T62" fmla="*/ 59 w 73"/>
              <a:gd name="T63" fmla="*/ 19 h 68"/>
              <a:gd name="T64" fmla="*/ 66 w 73"/>
              <a:gd name="T65" fmla="*/ 39 h 68"/>
              <a:gd name="T66" fmla="*/ 61 w 73"/>
              <a:gd name="T67" fmla="*/ 39 h 68"/>
              <a:gd name="T68" fmla="*/ 51 w 73"/>
              <a:gd name="T69" fmla="*/ 34 h 68"/>
              <a:gd name="T70" fmla="*/ 54 w 73"/>
              <a:gd name="T71" fmla="*/ 24 h 68"/>
              <a:gd name="T72" fmla="*/ 54 w 73"/>
              <a:gd name="T73" fmla="*/ 21 h 68"/>
              <a:gd name="T74" fmla="*/ 59 w 73"/>
              <a:gd name="T75" fmla="*/ 22 h 68"/>
              <a:gd name="T76" fmla="*/ 69 w 73"/>
              <a:gd name="T77" fmla="*/ 19 h 68"/>
              <a:gd name="T78" fmla="*/ 73 w 73"/>
              <a:gd name="T79" fmla="*/ 33 h 68"/>
              <a:gd name="T80" fmla="*/ 66 w 73"/>
              <a:gd name="T81" fmla="*/ 39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6" name="Straight Connector 32"/>
          <p:cNvCxnSpPr/>
          <p:nvPr/>
        </p:nvCxnSpPr>
        <p:spPr>
          <a:xfrm flipV="1">
            <a:off x="9550630" y="2437089"/>
            <a:ext cx="0" cy="601663"/>
          </a:xfrm>
          <a:prstGeom prst="line">
            <a:avLst/>
          </a:prstGeom>
          <a:ln w="19050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15"/>
          <p:cNvSpPr/>
          <p:nvPr/>
        </p:nvSpPr>
        <p:spPr>
          <a:xfrm>
            <a:off x="8769985" y="3145113"/>
            <a:ext cx="1612900" cy="3444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2827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Sev01"/>
          <p:cNvSpPr>
            <a:spLocks noChangeAspect="1"/>
          </p:cNvSpPr>
          <p:nvPr/>
        </p:nvSpPr>
        <p:spPr>
          <a:xfrm>
            <a:off x="9264880" y="1702076"/>
            <a:ext cx="520700" cy="5207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1681494" y="3585884"/>
            <a:ext cx="19341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TextBox 15"/>
          <p:cNvSpPr txBox="1"/>
          <p:nvPr/>
        </p:nvSpPr>
        <p:spPr>
          <a:xfrm>
            <a:off x="6330499" y="3622027"/>
            <a:ext cx="19341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3955303" y="3585884"/>
            <a:ext cx="19341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TextBox 15"/>
          <p:cNvSpPr txBox="1"/>
          <p:nvPr/>
        </p:nvSpPr>
        <p:spPr>
          <a:xfrm>
            <a:off x="8675236" y="3622027"/>
            <a:ext cx="19341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流程图: 联系 13"/>
          <p:cNvSpPr/>
          <p:nvPr/>
        </p:nvSpPr>
        <p:spPr>
          <a:xfrm>
            <a:off x="9436951" y="2320883"/>
            <a:ext cx="234950" cy="23495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联系 35"/>
          <p:cNvSpPr/>
          <p:nvPr/>
        </p:nvSpPr>
        <p:spPr>
          <a:xfrm>
            <a:off x="7143921" y="2320884"/>
            <a:ext cx="234950" cy="23495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联系 36"/>
          <p:cNvSpPr/>
          <p:nvPr/>
        </p:nvSpPr>
        <p:spPr>
          <a:xfrm>
            <a:off x="4817242" y="2320883"/>
            <a:ext cx="234950" cy="23495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联系 37"/>
          <p:cNvSpPr/>
          <p:nvPr/>
        </p:nvSpPr>
        <p:spPr>
          <a:xfrm>
            <a:off x="2533466" y="2336556"/>
            <a:ext cx="234950" cy="23495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KSO_Shape"/>
          <p:cNvSpPr/>
          <p:nvPr/>
        </p:nvSpPr>
        <p:spPr bwMode="auto">
          <a:xfrm>
            <a:off x="9395531" y="1790350"/>
            <a:ext cx="259397" cy="352921"/>
          </a:xfrm>
          <a:custGeom>
            <a:avLst/>
            <a:gdLst>
              <a:gd name="T0" fmla="*/ 924118 w 4423"/>
              <a:gd name="T1" fmla="*/ 36732 h 6016"/>
              <a:gd name="T2" fmla="*/ 1145021 w 4423"/>
              <a:gd name="T3" fmla="*/ 159911 h 6016"/>
              <a:gd name="T4" fmla="*/ 1298196 w 4423"/>
              <a:gd name="T5" fmla="*/ 337238 h 6016"/>
              <a:gd name="T6" fmla="*/ 1388709 w 4423"/>
              <a:gd name="T7" fmla="*/ 576313 h 6016"/>
              <a:gd name="T8" fmla="*/ 1388709 w 4423"/>
              <a:gd name="T9" fmla="*/ 824571 h 6016"/>
              <a:gd name="T10" fmla="*/ 1298196 w 4423"/>
              <a:gd name="T11" fmla="*/ 1063646 h 6016"/>
              <a:gd name="T12" fmla="*/ 1145021 w 4423"/>
              <a:gd name="T13" fmla="*/ 1240973 h 6016"/>
              <a:gd name="T14" fmla="*/ 924118 w 4423"/>
              <a:gd name="T15" fmla="*/ 1364152 h 6016"/>
              <a:gd name="T16" fmla="*/ 681695 w 4423"/>
              <a:gd name="T17" fmla="*/ 1400568 h 6016"/>
              <a:gd name="T18" fmla="*/ 427246 w 4423"/>
              <a:gd name="T19" fmla="*/ 1345786 h 6016"/>
              <a:gd name="T20" fmla="*/ 216788 w 4423"/>
              <a:gd name="T21" fmla="*/ 1207408 h 6016"/>
              <a:gd name="T22" fmla="*/ 76271 w 4423"/>
              <a:gd name="T23" fmla="*/ 1019314 h 6016"/>
              <a:gd name="T24" fmla="*/ 3165 w 4423"/>
              <a:gd name="T25" fmla="*/ 772006 h 6016"/>
              <a:gd name="T26" fmla="*/ 21837 w 4423"/>
              <a:gd name="T27" fmla="*/ 525648 h 6016"/>
              <a:gd name="T28" fmla="*/ 128807 w 4423"/>
              <a:gd name="T29" fmla="*/ 295123 h 6016"/>
              <a:gd name="T30" fmla="*/ 294642 w 4423"/>
              <a:gd name="T31" fmla="*/ 129195 h 6016"/>
              <a:gd name="T32" fmla="*/ 524722 w 4423"/>
              <a:gd name="T33" fmla="*/ 22166 h 6016"/>
              <a:gd name="T34" fmla="*/ 562066 w 4423"/>
              <a:gd name="T35" fmla="*/ 756490 h 6016"/>
              <a:gd name="T36" fmla="*/ 647199 w 4423"/>
              <a:gd name="T37" fmla="*/ 616528 h 6016"/>
              <a:gd name="T38" fmla="*/ 744675 w 4423"/>
              <a:gd name="T39" fmla="*/ 527232 h 6016"/>
              <a:gd name="T40" fmla="*/ 654795 w 4423"/>
              <a:gd name="T41" fmla="*/ 535781 h 6016"/>
              <a:gd name="T42" fmla="*/ 563016 w 4423"/>
              <a:gd name="T43" fmla="*/ 609245 h 6016"/>
              <a:gd name="T44" fmla="*/ 531052 w 4423"/>
              <a:gd name="T45" fmla="*/ 702025 h 6016"/>
              <a:gd name="T46" fmla="*/ 825693 w 4423"/>
              <a:gd name="T47" fmla="*/ 1480682 h 6016"/>
              <a:gd name="T48" fmla="*/ 683594 w 4423"/>
              <a:gd name="T49" fmla="*/ 1494614 h 6016"/>
              <a:gd name="T50" fmla="*/ 683278 w 4423"/>
              <a:gd name="T51" fmla="*/ 380620 h 6016"/>
              <a:gd name="T52" fmla="*/ 495922 w 4423"/>
              <a:gd name="T53" fmla="*/ 453451 h 6016"/>
              <a:gd name="T54" fmla="*/ 386104 w 4423"/>
              <a:gd name="T55" fmla="*/ 636161 h 6016"/>
              <a:gd name="T56" fmla="*/ 386104 w 4423"/>
              <a:gd name="T57" fmla="*/ 764723 h 6016"/>
              <a:gd name="T58" fmla="*/ 495922 w 4423"/>
              <a:gd name="T59" fmla="*/ 947434 h 6016"/>
              <a:gd name="T60" fmla="*/ 683278 w 4423"/>
              <a:gd name="T61" fmla="*/ 1020264 h 6016"/>
              <a:gd name="T62" fmla="*/ 838669 w 4423"/>
              <a:gd name="T63" fmla="*/ 988915 h 6016"/>
              <a:gd name="T64" fmla="*/ 988047 w 4423"/>
              <a:gd name="T65" fmla="*/ 839454 h 6016"/>
              <a:gd name="T66" fmla="*/ 1019378 w 4423"/>
              <a:gd name="T67" fmla="*/ 683976 h 6016"/>
              <a:gd name="T68" fmla="*/ 946588 w 4423"/>
              <a:gd name="T69" fmla="*/ 496833 h 6016"/>
              <a:gd name="T70" fmla="*/ 764296 w 4423"/>
              <a:gd name="T71" fmla="*/ 386636 h 6016"/>
              <a:gd name="T72" fmla="*/ 814617 w 4423"/>
              <a:gd name="T73" fmla="*/ 511082 h 6016"/>
              <a:gd name="T74" fmla="*/ 666188 w 4423"/>
              <a:gd name="T75" fmla="*/ 481316 h 6016"/>
              <a:gd name="T76" fmla="*/ 535799 w 4423"/>
              <a:gd name="T77" fmla="*/ 551614 h 6016"/>
              <a:gd name="T78" fmla="*/ 478200 w 4423"/>
              <a:gd name="T79" fmla="*/ 700442 h 6016"/>
              <a:gd name="T80" fmla="*/ 528836 w 4423"/>
              <a:gd name="T81" fmla="*/ 841354 h 6016"/>
              <a:gd name="T82" fmla="*/ 655111 w 4423"/>
              <a:gd name="T83" fmla="*/ 917351 h 6016"/>
              <a:gd name="T84" fmla="*/ 805122 w 4423"/>
              <a:gd name="T85" fmla="*/ 895185 h 6016"/>
              <a:gd name="T86" fmla="*/ 903864 w 4423"/>
              <a:gd name="T87" fmla="*/ 786889 h 6016"/>
              <a:gd name="T88" fmla="*/ 911459 w 4423"/>
              <a:gd name="T89" fmla="*/ 634261 h 6016"/>
              <a:gd name="T90" fmla="*/ 993427 w 4423"/>
              <a:gd name="T91" fmla="*/ 376503 h 6016"/>
              <a:gd name="T92" fmla="*/ 860190 w 4423"/>
              <a:gd name="T93" fmla="*/ 293223 h 6016"/>
              <a:gd name="T94" fmla="*/ 699735 w 4423"/>
              <a:gd name="T95" fmla="*/ 263141 h 6016"/>
              <a:gd name="T96" fmla="*/ 549724 w 4423"/>
              <a:gd name="T97" fmla="*/ 289740 h 6016"/>
              <a:gd name="T98" fmla="*/ 413638 w 4423"/>
              <a:gd name="T99" fmla="*/ 369854 h 6016"/>
              <a:gd name="T100" fmla="*/ 320593 w 4423"/>
              <a:gd name="T101" fmla="*/ 482583 h 6016"/>
              <a:gd name="T102" fmla="*/ 267741 w 4423"/>
              <a:gd name="T103" fmla="*/ 633628 h 6016"/>
              <a:gd name="T104" fmla="*/ 271855 w 4423"/>
              <a:gd name="T105" fmla="*/ 788789 h 6016"/>
              <a:gd name="T106" fmla="*/ 331670 w 4423"/>
              <a:gd name="T107" fmla="*/ 936034 h 6016"/>
              <a:gd name="T108" fmla="*/ 430095 w 4423"/>
              <a:gd name="T109" fmla="*/ 1044647 h 6016"/>
              <a:gd name="T110" fmla="*/ 569662 w 4423"/>
              <a:gd name="T111" fmla="*/ 1118111 h 6016"/>
              <a:gd name="T112" fmla="*/ 722521 w 4423"/>
              <a:gd name="T113" fmla="*/ 1137110 h 6016"/>
              <a:gd name="T114" fmla="*/ 879811 w 4423"/>
              <a:gd name="T115" fmla="*/ 1099112 h 6016"/>
              <a:gd name="T116" fmla="*/ 1008618 w 4423"/>
              <a:gd name="T117" fmla="*/ 1009815 h 6016"/>
              <a:gd name="T118" fmla="*/ 1093434 w 4423"/>
              <a:gd name="T119" fmla="*/ 890119 h 6016"/>
              <a:gd name="T120" fmla="*/ 1135526 w 4423"/>
              <a:gd name="T121" fmla="*/ 734008 h 6016"/>
              <a:gd name="T122" fmla="*/ 1120019 w 4423"/>
              <a:gd name="T123" fmla="*/ 580746 h 6016"/>
              <a:gd name="T124" fmla="*/ 1050077 w 4423"/>
              <a:gd name="T125" fmla="*/ 438885 h 601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423" h="6016">
                <a:moveTo>
                  <a:pt x="2211" y="0"/>
                </a:moveTo>
                <a:lnTo>
                  <a:pt x="2211" y="0"/>
                </a:lnTo>
                <a:lnTo>
                  <a:pt x="2268" y="1"/>
                </a:lnTo>
                <a:lnTo>
                  <a:pt x="2325" y="4"/>
                </a:lnTo>
                <a:lnTo>
                  <a:pt x="2382" y="7"/>
                </a:lnTo>
                <a:lnTo>
                  <a:pt x="2437" y="12"/>
                </a:lnTo>
                <a:lnTo>
                  <a:pt x="2492" y="18"/>
                </a:lnTo>
                <a:lnTo>
                  <a:pt x="2548" y="26"/>
                </a:lnTo>
                <a:lnTo>
                  <a:pt x="2603" y="34"/>
                </a:lnTo>
                <a:lnTo>
                  <a:pt x="2657" y="45"/>
                </a:lnTo>
                <a:lnTo>
                  <a:pt x="2710" y="57"/>
                </a:lnTo>
                <a:lnTo>
                  <a:pt x="2764" y="70"/>
                </a:lnTo>
                <a:lnTo>
                  <a:pt x="2817" y="84"/>
                </a:lnTo>
                <a:lnTo>
                  <a:pt x="2869" y="99"/>
                </a:lnTo>
                <a:lnTo>
                  <a:pt x="2920" y="116"/>
                </a:lnTo>
                <a:lnTo>
                  <a:pt x="2971" y="134"/>
                </a:lnTo>
                <a:lnTo>
                  <a:pt x="3022" y="154"/>
                </a:lnTo>
                <a:lnTo>
                  <a:pt x="3072" y="174"/>
                </a:lnTo>
                <a:lnTo>
                  <a:pt x="3121" y="195"/>
                </a:lnTo>
                <a:lnTo>
                  <a:pt x="3170" y="219"/>
                </a:lnTo>
                <a:lnTo>
                  <a:pt x="3218" y="242"/>
                </a:lnTo>
                <a:lnTo>
                  <a:pt x="3265" y="267"/>
                </a:lnTo>
                <a:lnTo>
                  <a:pt x="3312" y="293"/>
                </a:lnTo>
                <a:lnTo>
                  <a:pt x="3357" y="321"/>
                </a:lnTo>
                <a:lnTo>
                  <a:pt x="3403" y="348"/>
                </a:lnTo>
                <a:lnTo>
                  <a:pt x="3448" y="378"/>
                </a:lnTo>
                <a:lnTo>
                  <a:pt x="3492" y="408"/>
                </a:lnTo>
                <a:lnTo>
                  <a:pt x="3534" y="440"/>
                </a:lnTo>
                <a:lnTo>
                  <a:pt x="3577" y="472"/>
                </a:lnTo>
                <a:lnTo>
                  <a:pt x="3618" y="505"/>
                </a:lnTo>
                <a:lnTo>
                  <a:pt x="3659" y="540"/>
                </a:lnTo>
                <a:lnTo>
                  <a:pt x="3698" y="575"/>
                </a:lnTo>
                <a:lnTo>
                  <a:pt x="3736" y="611"/>
                </a:lnTo>
                <a:lnTo>
                  <a:pt x="3775" y="649"/>
                </a:lnTo>
                <a:lnTo>
                  <a:pt x="3812" y="686"/>
                </a:lnTo>
                <a:lnTo>
                  <a:pt x="3848" y="725"/>
                </a:lnTo>
                <a:lnTo>
                  <a:pt x="3883" y="765"/>
                </a:lnTo>
                <a:lnTo>
                  <a:pt x="3917" y="805"/>
                </a:lnTo>
                <a:lnTo>
                  <a:pt x="3951" y="846"/>
                </a:lnTo>
                <a:lnTo>
                  <a:pt x="3983" y="889"/>
                </a:lnTo>
                <a:lnTo>
                  <a:pt x="4014" y="932"/>
                </a:lnTo>
                <a:lnTo>
                  <a:pt x="4045" y="975"/>
                </a:lnTo>
                <a:lnTo>
                  <a:pt x="4074" y="1020"/>
                </a:lnTo>
                <a:lnTo>
                  <a:pt x="4102" y="1065"/>
                </a:lnTo>
                <a:lnTo>
                  <a:pt x="4130" y="1111"/>
                </a:lnTo>
                <a:lnTo>
                  <a:pt x="4156" y="1157"/>
                </a:lnTo>
                <a:lnTo>
                  <a:pt x="4181" y="1205"/>
                </a:lnTo>
                <a:lnTo>
                  <a:pt x="4205" y="1253"/>
                </a:lnTo>
                <a:lnTo>
                  <a:pt x="4227" y="1302"/>
                </a:lnTo>
                <a:lnTo>
                  <a:pt x="4249" y="1351"/>
                </a:lnTo>
                <a:lnTo>
                  <a:pt x="4270" y="1401"/>
                </a:lnTo>
                <a:lnTo>
                  <a:pt x="4289" y="1451"/>
                </a:lnTo>
                <a:lnTo>
                  <a:pt x="4307" y="1502"/>
                </a:lnTo>
                <a:lnTo>
                  <a:pt x="4323" y="1554"/>
                </a:lnTo>
                <a:lnTo>
                  <a:pt x="4339" y="1606"/>
                </a:lnTo>
                <a:lnTo>
                  <a:pt x="4353" y="1660"/>
                </a:lnTo>
                <a:lnTo>
                  <a:pt x="4366" y="1713"/>
                </a:lnTo>
                <a:lnTo>
                  <a:pt x="4378" y="1766"/>
                </a:lnTo>
                <a:lnTo>
                  <a:pt x="4388" y="1820"/>
                </a:lnTo>
                <a:lnTo>
                  <a:pt x="4397" y="1875"/>
                </a:lnTo>
                <a:lnTo>
                  <a:pt x="4405" y="1930"/>
                </a:lnTo>
                <a:lnTo>
                  <a:pt x="4411" y="1985"/>
                </a:lnTo>
                <a:lnTo>
                  <a:pt x="4416" y="2042"/>
                </a:lnTo>
                <a:lnTo>
                  <a:pt x="4420" y="2098"/>
                </a:lnTo>
                <a:lnTo>
                  <a:pt x="4422" y="2155"/>
                </a:lnTo>
                <a:lnTo>
                  <a:pt x="4423" y="2212"/>
                </a:lnTo>
                <a:lnTo>
                  <a:pt x="4422" y="2270"/>
                </a:lnTo>
                <a:lnTo>
                  <a:pt x="4420" y="2326"/>
                </a:lnTo>
                <a:lnTo>
                  <a:pt x="4416" y="2382"/>
                </a:lnTo>
                <a:lnTo>
                  <a:pt x="4411" y="2438"/>
                </a:lnTo>
                <a:lnTo>
                  <a:pt x="4405" y="2494"/>
                </a:lnTo>
                <a:lnTo>
                  <a:pt x="4397" y="2548"/>
                </a:lnTo>
                <a:lnTo>
                  <a:pt x="4388" y="2604"/>
                </a:lnTo>
                <a:lnTo>
                  <a:pt x="4378" y="2658"/>
                </a:lnTo>
                <a:lnTo>
                  <a:pt x="4366" y="2711"/>
                </a:lnTo>
                <a:lnTo>
                  <a:pt x="4353" y="2764"/>
                </a:lnTo>
                <a:lnTo>
                  <a:pt x="4339" y="2818"/>
                </a:lnTo>
                <a:lnTo>
                  <a:pt x="4323" y="2870"/>
                </a:lnTo>
                <a:lnTo>
                  <a:pt x="4307" y="2921"/>
                </a:lnTo>
                <a:lnTo>
                  <a:pt x="4289" y="2972"/>
                </a:lnTo>
                <a:lnTo>
                  <a:pt x="4270" y="3023"/>
                </a:lnTo>
                <a:lnTo>
                  <a:pt x="4249" y="3073"/>
                </a:lnTo>
                <a:lnTo>
                  <a:pt x="4227" y="3122"/>
                </a:lnTo>
                <a:lnTo>
                  <a:pt x="4205" y="3171"/>
                </a:lnTo>
                <a:lnTo>
                  <a:pt x="4181" y="3219"/>
                </a:lnTo>
                <a:lnTo>
                  <a:pt x="4156" y="3267"/>
                </a:lnTo>
                <a:lnTo>
                  <a:pt x="4130" y="3313"/>
                </a:lnTo>
                <a:lnTo>
                  <a:pt x="4102" y="3359"/>
                </a:lnTo>
                <a:lnTo>
                  <a:pt x="4074" y="3404"/>
                </a:lnTo>
                <a:lnTo>
                  <a:pt x="4045" y="3449"/>
                </a:lnTo>
                <a:lnTo>
                  <a:pt x="4014" y="3492"/>
                </a:lnTo>
                <a:lnTo>
                  <a:pt x="3983" y="3535"/>
                </a:lnTo>
                <a:lnTo>
                  <a:pt x="3951" y="3578"/>
                </a:lnTo>
                <a:lnTo>
                  <a:pt x="3917" y="3619"/>
                </a:lnTo>
                <a:lnTo>
                  <a:pt x="3883" y="3660"/>
                </a:lnTo>
                <a:lnTo>
                  <a:pt x="3848" y="3699"/>
                </a:lnTo>
                <a:lnTo>
                  <a:pt x="3812" y="3738"/>
                </a:lnTo>
                <a:lnTo>
                  <a:pt x="3775" y="3776"/>
                </a:lnTo>
                <a:lnTo>
                  <a:pt x="3736" y="3813"/>
                </a:lnTo>
                <a:lnTo>
                  <a:pt x="3698" y="3849"/>
                </a:lnTo>
                <a:lnTo>
                  <a:pt x="3659" y="3884"/>
                </a:lnTo>
                <a:lnTo>
                  <a:pt x="3618" y="3919"/>
                </a:lnTo>
                <a:lnTo>
                  <a:pt x="3577" y="3952"/>
                </a:lnTo>
                <a:lnTo>
                  <a:pt x="3534" y="3984"/>
                </a:lnTo>
                <a:lnTo>
                  <a:pt x="3492" y="4016"/>
                </a:lnTo>
                <a:lnTo>
                  <a:pt x="3448" y="4046"/>
                </a:lnTo>
                <a:lnTo>
                  <a:pt x="3403" y="4076"/>
                </a:lnTo>
                <a:lnTo>
                  <a:pt x="3357" y="4103"/>
                </a:lnTo>
                <a:lnTo>
                  <a:pt x="3312" y="4131"/>
                </a:lnTo>
                <a:lnTo>
                  <a:pt x="3265" y="4157"/>
                </a:lnTo>
                <a:lnTo>
                  <a:pt x="3218" y="4182"/>
                </a:lnTo>
                <a:lnTo>
                  <a:pt x="3170" y="4206"/>
                </a:lnTo>
                <a:lnTo>
                  <a:pt x="3121" y="4229"/>
                </a:lnTo>
                <a:lnTo>
                  <a:pt x="3072" y="4250"/>
                </a:lnTo>
                <a:lnTo>
                  <a:pt x="3022" y="4270"/>
                </a:lnTo>
                <a:lnTo>
                  <a:pt x="2971" y="4290"/>
                </a:lnTo>
                <a:lnTo>
                  <a:pt x="2920" y="4308"/>
                </a:lnTo>
                <a:lnTo>
                  <a:pt x="2869" y="4325"/>
                </a:lnTo>
                <a:lnTo>
                  <a:pt x="2817" y="4340"/>
                </a:lnTo>
                <a:lnTo>
                  <a:pt x="2764" y="4355"/>
                </a:lnTo>
                <a:lnTo>
                  <a:pt x="2710" y="4367"/>
                </a:lnTo>
                <a:lnTo>
                  <a:pt x="2657" y="4379"/>
                </a:lnTo>
                <a:lnTo>
                  <a:pt x="2603" y="4390"/>
                </a:lnTo>
                <a:lnTo>
                  <a:pt x="2548" y="4398"/>
                </a:lnTo>
                <a:lnTo>
                  <a:pt x="2492" y="4406"/>
                </a:lnTo>
                <a:lnTo>
                  <a:pt x="2437" y="4412"/>
                </a:lnTo>
                <a:lnTo>
                  <a:pt x="2382" y="4417"/>
                </a:lnTo>
                <a:lnTo>
                  <a:pt x="2325" y="4421"/>
                </a:lnTo>
                <a:lnTo>
                  <a:pt x="2268" y="4423"/>
                </a:lnTo>
                <a:lnTo>
                  <a:pt x="2211" y="4424"/>
                </a:lnTo>
                <a:lnTo>
                  <a:pt x="2154" y="4423"/>
                </a:lnTo>
                <a:lnTo>
                  <a:pt x="2097" y="4421"/>
                </a:lnTo>
                <a:lnTo>
                  <a:pt x="2041" y="4417"/>
                </a:lnTo>
                <a:lnTo>
                  <a:pt x="1985" y="4412"/>
                </a:lnTo>
                <a:lnTo>
                  <a:pt x="1929" y="4406"/>
                </a:lnTo>
                <a:lnTo>
                  <a:pt x="1874" y="4398"/>
                </a:lnTo>
                <a:lnTo>
                  <a:pt x="1820" y="4390"/>
                </a:lnTo>
                <a:lnTo>
                  <a:pt x="1765" y="4379"/>
                </a:lnTo>
                <a:lnTo>
                  <a:pt x="1711" y="4367"/>
                </a:lnTo>
                <a:lnTo>
                  <a:pt x="1658" y="4355"/>
                </a:lnTo>
                <a:lnTo>
                  <a:pt x="1606" y="4340"/>
                </a:lnTo>
                <a:lnTo>
                  <a:pt x="1554" y="4325"/>
                </a:lnTo>
                <a:lnTo>
                  <a:pt x="1501" y="4308"/>
                </a:lnTo>
                <a:lnTo>
                  <a:pt x="1450" y="4290"/>
                </a:lnTo>
                <a:lnTo>
                  <a:pt x="1400" y="4270"/>
                </a:lnTo>
                <a:lnTo>
                  <a:pt x="1350" y="4250"/>
                </a:lnTo>
                <a:lnTo>
                  <a:pt x="1301" y="4229"/>
                </a:lnTo>
                <a:lnTo>
                  <a:pt x="1252" y="4206"/>
                </a:lnTo>
                <a:lnTo>
                  <a:pt x="1204" y="4182"/>
                </a:lnTo>
                <a:lnTo>
                  <a:pt x="1157" y="4157"/>
                </a:lnTo>
                <a:lnTo>
                  <a:pt x="1110" y="4131"/>
                </a:lnTo>
                <a:lnTo>
                  <a:pt x="1064" y="4103"/>
                </a:lnTo>
                <a:lnTo>
                  <a:pt x="1019" y="4076"/>
                </a:lnTo>
                <a:lnTo>
                  <a:pt x="975" y="4046"/>
                </a:lnTo>
                <a:lnTo>
                  <a:pt x="931" y="4016"/>
                </a:lnTo>
                <a:lnTo>
                  <a:pt x="887" y="3984"/>
                </a:lnTo>
                <a:lnTo>
                  <a:pt x="846" y="3952"/>
                </a:lnTo>
                <a:lnTo>
                  <a:pt x="804" y="3919"/>
                </a:lnTo>
                <a:lnTo>
                  <a:pt x="764" y="3884"/>
                </a:lnTo>
                <a:lnTo>
                  <a:pt x="725" y="3849"/>
                </a:lnTo>
                <a:lnTo>
                  <a:pt x="685" y="3813"/>
                </a:lnTo>
                <a:lnTo>
                  <a:pt x="647" y="3776"/>
                </a:lnTo>
                <a:lnTo>
                  <a:pt x="611" y="3738"/>
                </a:lnTo>
                <a:lnTo>
                  <a:pt x="574" y="3699"/>
                </a:lnTo>
                <a:lnTo>
                  <a:pt x="538" y="3660"/>
                </a:lnTo>
                <a:lnTo>
                  <a:pt x="504" y="3619"/>
                </a:lnTo>
                <a:lnTo>
                  <a:pt x="471" y="3578"/>
                </a:lnTo>
                <a:lnTo>
                  <a:pt x="439" y="3535"/>
                </a:lnTo>
                <a:lnTo>
                  <a:pt x="407" y="3492"/>
                </a:lnTo>
                <a:lnTo>
                  <a:pt x="378" y="3449"/>
                </a:lnTo>
                <a:lnTo>
                  <a:pt x="348" y="3404"/>
                </a:lnTo>
                <a:lnTo>
                  <a:pt x="320" y="3359"/>
                </a:lnTo>
                <a:lnTo>
                  <a:pt x="292" y="3313"/>
                </a:lnTo>
                <a:lnTo>
                  <a:pt x="267" y="3267"/>
                </a:lnTo>
                <a:lnTo>
                  <a:pt x="241" y="3219"/>
                </a:lnTo>
                <a:lnTo>
                  <a:pt x="218" y="3171"/>
                </a:lnTo>
                <a:lnTo>
                  <a:pt x="195" y="3122"/>
                </a:lnTo>
                <a:lnTo>
                  <a:pt x="173" y="3073"/>
                </a:lnTo>
                <a:lnTo>
                  <a:pt x="153" y="3023"/>
                </a:lnTo>
                <a:lnTo>
                  <a:pt x="134" y="2972"/>
                </a:lnTo>
                <a:lnTo>
                  <a:pt x="116" y="2921"/>
                </a:lnTo>
                <a:lnTo>
                  <a:pt x="99" y="2870"/>
                </a:lnTo>
                <a:lnTo>
                  <a:pt x="84" y="2818"/>
                </a:lnTo>
                <a:lnTo>
                  <a:pt x="69" y="2764"/>
                </a:lnTo>
                <a:lnTo>
                  <a:pt x="56" y="2711"/>
                </a:lnTo>
                <a:lnTo>
                  <a:pt x="44" y="2658"/>
                </a:lnTo>
                <a:lnTo>
                  <a:pt x="34" y="2604"/>
                </a:lnTo>
                <a:lnTo>
                  <a:pt x="25" y="2548"/>
                </a:lnTo>
                <a:lnTo>
                  <a:pt x="17" y="2494"/>
                </a:lnTo>
                <a:lnTo>
                  <a:pt x="10" y="2438"/>
                </a:lnTo>
                <a:lnTo>
                  <a:pt x="6" y="2382"/>
                </a:lnTo>
                <a:lnTo>
                  <a:pt x="2" y="2326"/>
                </a:lnTo>
                <a:lnTo>
                  <a:pt x="0" y="2270"/>
                </a:lnTo>
                <a:lnTo>
                  <a:pt x="0" y="2212"/>
                </a:lnTo>
                <a:lnTo>
                  <a:pt x="0" y="2155"/>
                </a:lnTo>
                <a:lnTo>
                  <a:pt x="2" y="2098"/>
                </a:lnTo>
                <a:lnTo>
                  <a:pt x="6" y="2042"/>
                </a:lnTo>
                <a:lnTo>
                  <a:pt x="10" y="1985"/>
                </a:lnTo>
                <a:lnTo>
                  <a:pt x="17" y="1930"/>
                </a:lnTo>
                <a:lnTo>
                  <a:pt x="25" y="1875"/>
                </a:lnTo>
                <a:lnTo>
                  <a:pt x="34" y="1820"/>
                </a:lnTo>
                <a:lnTo>
                  <a:pt x="44" y="1766"/>
                </a:lnTo>
                <a:lnTo>
                  <a:pt x="56" y="1713"/>
                </a:lnTo>
                <a:lnTo>
                  <a:pt x="69" y="1660"/>
                </a:lnTo>
                <a:lnTo>
                  <a:pt x="84" y="1606"/>
                </a:lnTo>
                <a:lnTo>
                  <a:pt x="99" y="1554"/>
                </a:lnTo>
                <a:lnTo>
                  <a:pt x="116" y="1502"/>
                </a:lnTo>
                <a:lnTo>
                  <a:pt x="134" y="1451"/>
                </a:lnTo>
                <a:lnTo>
                  <a:pt x="153" y="1401"/>
                </a:lnTo>
                <a:lnTo>
                  <a:pt x="173" y="1351"/>
                </a:lnTo>
                <a:lnTo>
                  <a:pt x="195" y="1302"/>
                </a:lnTo>
                <a:lnTo>
                  <a:pt x="218" y="1253"/>
                </a:lnTo>
                <a:lnTo>
                  <a:pt x="241" y="1205"/>
                </a:lnTo>
                <a:lnTo>
                  <a:pt x="267" y="1157"/>
                </a:lnTo>
                <a:lnTo>
                  <a:pt x="292" y="1111"/>
                </a:lnTo>
                <a:lnTo>
                  <a:pt x="320" y="1065"/>
                </a:lnTo>
                <a:lnTo>
                  <a:pt x="348" y="1020"/>
                </a:lnTo>
                <a:lnTo>
                  <a:pt x="378" y="975"/>
                </a:lnTo>
                <a:lnTo>
                  <a:pt x="407" y="932"/>
                </a:lnTo>
                <a:lnTo>
                  <a:pt x="439" y="889"/>
                </a:lnTo>
                <a:lnTo>
                  <a:pt x="471" y="846"/>
                </a:lnTo>
                <a:lnTo>
                  <a:pt x="504" y="805"/>
                </a:lnTo>
                <a:lnTo>
                  <a:pt x="538" y="765"/>
                </a:lnTo>
                <a:lnTo>
                  <a:pt x="574" y="725"/>
                </a:lnTo>
                <a:lnTo>
                  <a:pt x="611" y="686"/>
                </a:lnTo>
                <a:lnTo>
                  <a:pt x="647" y="649"/>
                </a:lnTo>
                <a:lnTo>
                  <a:pt x="685" y="611"/>
                </a:lnTo>
                <a:lnTo>
                  <a:pt x="725" y="575"/>
                </a:lnTo>
                <a:lnTo>
                  <a:pt x="764" y="540"/>
                </a:lnTo>
                <a:lnTo>
                  <a:pt x="804" y="505"/>
                </a:lnTo>
                <a:lnTo>
                  <a:pt x="846" y="472"/>
                </a:lnTo>
                <a:lnTo>
                  <a:pt x="887" y="440"/>
                </a:lnTo>
                <a:lnTo>
                  <a:pt x="931" y="408"/>
                </a:lnTo>
                <a:lnTo>
                  <a:pt x="975" y="378"/>
                </a:lnTo>
                <a:lnTo>
                  <a:pt x="1019" y="348"/>
                </a:lnTo>
                <a:lnTo>
                  <a:pt x="1064" y="321"/>
                </a:lnTo>
                <a:lnTo>
                  <a:pt x="1110" y="293"/>
                </a:lnTo>
                <a:lnTo>
                  <a:pt x="1157" y="267"/>
                </a:lnTo>
                <a:lnTo>
                  <a:pt x="1204" y="242"/>
                </a:lnTo>
                <a:lnTo>
                  <a:pt x="1252" y="219"/>
                </a:lnTo>
                <a:lnTo>
                  <a:pt x="1301" y="195"/>
                </a:lnTo>
                <a:lnTo>
                  <a:pt x="1350" y="174"/>
                </a:lnTo>
                <a:lnTo>
                  <a:pt x="1400" y="154"/>
                </a:lnTo>
                <a:lnTo>
                  <a:pt x="1450" y="134"/>
                </a:lnTo>
                <a:lnTo>
                  <a:pt x="1501" y="116"/>
                </a:lnTo>
                <a:lnTo>
                  <a:pt x="1554" y="99"/>
                </a:lnTo>
                <a:lnTo>
                  <a:pt x="1606" y="84"/>
                </a:lnTo>
                <a:lnTo>
                  <a:pt x="1658" y="70"/>
                </a:lnTo>
                <a:lnTo>
                  <a:pt x="1711" y="57"/>
                </a:lnTo>
                <a:lnTo>
                  <a:pt x="1765" y="45"/>
                </a:lnTo>
                <a:lnTo>
                  <a:pt x="1820" y="34"/>
                </a:lnTo>
                <a:lnTo>
                  <a:pt x="1874" y="26"/>
                </a:lnTo>
                <a:lnTo>
                  <a:pt x="1929" y="18"/>
                </a:lnTo>
                <a:lnTo>
                  <a:pt x="1985" y="12"/>
                </a:lnTo>
                <a:lnTo>
                  <a:pt x="2041" y="7"/>
                </a:lnTo>
                <a:lnTo>
                  <a:pt x="2097" y="4"/>
                </a:lnTo>
                <a:lnTo>
                  <a:pt x="2154" y="1"/>
                </a:lnTo>
                <a:lnTo>
                  <a:pt x="2211" y="0"/>
                </a:lnTo>
                <a:close/>
                <a:moveTo>
                  <a:pt x="1730" y="2519"/>
                </a:moveTo>
                <a:lnTo>
                  <a:pt x="1730" y="2519"/>
                </a:lnTo>
                <a:lnTo>
                  <a:pt x="1753" y="2453"/>
                </a:lnTo>
                <a:lnTo>
                  <a:pt x="1776" y="2389"/>
                </a:lnTo>
                <a:lnTo>
                  <a:pt x="1802" y="2327"/>
                </a:lnTo>
                <a:lnTo>
                  <a:pt x="1814" y="2297"/>
                </a:lnTo>
                <a:lnTo>
                  <a:pt x="1828" y="2267"/>
                </a:lnTo>
                <a:lnTo>
                  <a:pt x="1843" y="2238"/>
                </a:lnTo>
                <a:lnTo>
                  <a:pt x="1858" y="2210"/>
                </a:lnTo>
                <a:lnTo>
                  <a:pt x="1874" y="2181"/>
                </a:lnTo>
                <a:lnTo>
                  <a:pt x="1890" y="2153"/>
                </a:lnTo>
                <a:lnTo>
                  <a:pt x="1907" y="2126"/>
                </a:lnTo>
                <a:lnTo>
                  <a:pt x="1924" y="2099"/>
                </a:lnTo>
                <a:lnTo>
                  <a:pt x="1942" y="2073"/>
                </a:lnTo>
                <a:lnTo>
                  <a:pt x="1961" y="2047"/>
                </a:lnTo>
                <a:lnTo>
                  <a:pt x="1981" y="2022"/>
                </a:lnTo>
                <a:lnTo>
                  <a:pt x="2002" y="1996"/>
                </a:lnTo>
                <a:lnTo>
                  <a:pt x="2023" y="1971"/>
                </a:lnTo>
                <a:lnTo>
                  <a:pt x="2045" y="1947"/>
                </a:lnTo>
                <a:lnTo>
                  <a:pt x="2069" y="1923"/>
                </a:lnTo>
                <a:lnTo>
                  <a:pt x="2093" y="1899"/>
                </a:lnTo>
                <a:lnTo>
                  <a:pt x="2118" y="1875"/>
                </a:lnTo>
                <a:lnTo>
                  <a:pt x="2144" y="1852"/>
                </a:lnTo>
                <a:lnTo>
                  <a:pt x="2171" y="1829"/>
                </a:lnTo>
                <a:lnTo>
                  <a:pt x="2198" y="1807"/>
                </a:lnTo>
                <a:lnTo>
                  <a:pt x="2228" y="1784"/>
                </a:lnTo>
                <a:lnTo>
                  <a:pt x="2258" y="1762"/>
                </a:lnTo>
                <a:lnTo>
                  <a:pt x="2290" y="1739"/>
                </a:lnTo>
                <a:lnTo>
                  <a:pt x="2322" y="1718"/>
                </a:lnTo>
                <a:lnTo>
                  <a:pt x="2356" y="1696"/>
                </a:lnTo>
                <a:lnTo>
                  <a:pt x="2391" y="1675"/>
                </a:lnTo>
                <a:lnTo>
                  <a:pt x="2372" y="1669"/>
                </a:lnTo>
                <a:lnTo>
                  <a:pt x="2353" y="1665"/>
                </a:lnTo>
                <a:lnTo>
                  <a:pt x="2334" y="1662"/>
                </a:lnTo>
                <a:lnTo>
                  <a:pt x="2314" y="1660"/>
                </a:lnTo>
                <a:lnTo>
                  <a:pt x="2295" y="1658"/>
                </a:lnTo>
                <a:lnTo>
                  <a:pt x="2276" y="1656"/>
                </a:lnTo>
                <a:lnTo>
                  <a:pt x="2256" y="1655"/>
                </a:lnTo>
                <a:lnTo>
                  <a:pt x="2237" y="1656"/>
                </a:lnTo>
                <a:lnTo>
                  <a:pt x="2218" y="1658"/>
                </a:lnTo>
                <a:lnTo>
                  <a:pt x="2198" y="1659"/>
                </a:lnTo>
                <a:lnTo>
                  <a:pt x="2180" y="1662"/>
                </a:lnTo>
                <a:lnTo>
                  <a:pt x="2161" y="1665"/>
                </a:lnTo>
                <a:lnTo>
                  <a:pt x="2142" y="1669"/>
                </a:lnTo>
                <a:lnTo>
                  <a:pt x="2124" y="1673"/>
                </a:lnTo>
                <a:lnTo>
                  <a:pt x="2105" y="1679"/>
                </a:lnTo>
                <a:lnTo>
                  <a:pt x="2087" y="1684"/>
                </a:lnTo>
                <a:lnTo>
                  <a:pt x="2069" y="1692"/>
                </a:lnTo>
                <a:lnTo>
                  <a:pt x="2051" y="1698"/>
                </a:lnTo>
                <a:lnTo>
                  <a:pt x="2032" y="1706"/>
                </a:lnTo>
                <a:lnTo>
                  <a:pt x="2015" y="1715"/>
                </a:lnTo>
                <a:lnTo>
                  <a:pt x="1997" y="1723"/>
                </a:lnTo>
                <a:lnTo>
                  <a:pt x="1980" y="1733"/>
                </a:lnTo>
                <a:lnTo>
                  <a:pt x="1947" y="1754"/>
                </a:lnTo>
                <a:lnTo>
                  <a:pt x="1915" y="1778"/>
                </a:lnTo>
                <a:lnTo>
                  <a:pt x="1885" y="1802"/>
                </a:lnTo>
                <a:lnTo>
                  <a:pt x="1856" y="1830"/>
                </a:lnTo>
                <a:lnTo>
                  <a:pt x="1842" y="1845"/>
                </a:lnTo>
                <a:lnTo>
                  <a:pt x="1828" y="1860"/>
                </a:lnTo>
                <a:lnTo>
                  <a:pt x="1815" y="1875"/>
                </a:lnTo>
                <a:lnTo>
                  <a:pt x="1803" y="1891"/>
                </a:lnTo>
                <a:lnTo>
                  <a:pt x="1791" y="1907"/>
                </a:lnTo>
                <a:lnTo>
                  <a:pt x="1779" y="1924"/>
                </a:lnTo>
                <a:lnTo>
                  <a:pt x="1769" y="1941"/>
                </a:lnTo>
                <a:lnTo>
                  <a:pt x="1758" y="1958"/>
                </a:lnTo>
                <a:lnTo>
                  <a:pt x="1748" y="1976"/>
                </a:lnTo>
                <a:lnTo>
                  <a:pt x="1739" y="1994"/>
                </a:lnTo>
                <a:lnTo>
                  <a:pt x="1730" y="2013"/>
                </a:lnTo>
                <a:lnTo>
                  <a:pt x="1722" y="2032"/>
                </a:lnTo>
                <a:lnTo>
                  <a:pt x="1714" y="2051"/>
                </a:lnTo>
                <a:lnTo>
                  <a:pt x="1708" y="2070"/>
                </a:lnTo>
                <a:lnTo>
                  <a:pt x="1701" y="2091"/>
                </a:lnTo>
                <a:lnTo>
                  <a:pt x="1695" y="2111"/>
                </a:lnTo>
                <a:lnTo>
                  <a:pt x="1691" y="2132"/>
                </a:lnTo>
                <a:lnTo>
                  <a:pt x="1687" y="2152"/>
                </a:lnTo>
                <a:lnTo>
                  <a:pt x="1683" y="2174"/>
                </a:lnTo>
                <a:lnTo>
                  <a:pt x="1680" y="2195"/>
                </a:lnTo>
                <a:lnTo>
                  <a:pt x="1678" y="2217"/>
                </a:lnTo>
                <a:lnTo>
                  <a:pt x="1677" y="2240"/>
                </a:lnTo>
                <a:lnTo>
                  <a:pt x="1677" y="2261"/>
                </a:lnTo>
                <a:lnTo>
                  <a:pt x="1677" y="2284"/>
                </a:lnTo>
                <a:lnTo>
                  <a:pt x="1679" y="2307"/>
                </a:lnTo>
                <a:lnTo>
                  <a:pt x="1680" y="2329"/>
                </a:lnTo>
                <a:lnTo>
                  <a:pt x="1683" y="2353"/>
                </a:lnTo>
                <a:lnTo>
                  <a:pt x="1688" y="2376"/>
                </a:lnTo>
                <a:lnTo>
                  <a:pt x="1692" y="2399"/>
                </a:lnTo>
                <a:lnTo>
                  <a:pt x="1698" y="2423"/>
                </a:lnTo>
                <a:lnTo>
                  <a:pt x="1705" y="2446"/>
                </a:lnTo>
                <a:lnTo>
                  <a:pt x="1712" y="2471"/>
                </a:lnTo>
                <a:lnTo>
                  <a:pt x="1721" y="2494"/>
                </a:lnTo>
                <a:lnTo>
                  <a:pt x="1730" y="2519"/>
                </a:lnTo>
                <a:close/>
                <a:moveTo>
                  <a:pt x="2609" y="4676"/>
                </a:moveTo>
                <a:lnTo>
                  <a:pt x="2609" y="5036"/>
                </a:lnTo>
                <a:lnTo>
                  <a:pt x="3991" y="5281"/>
                </a:lnTo>
                <a:lnTo>
                  <a:pt x="3991" y="6016"/>
                </a:lnTo>
                <a:lnTo>
                  <a:pt x="501" y="6016"/>
                </a:lnTo>
                <a:lnTo>
                  <a:pt x="501" y="5281"/>
                </a:lnTo>
                <a:lnTo>
                  <a:pt x="1813" y="5036"/>
                </a:lnTo>
                <a:lnTo>
                  <a:pt x="1813" y="4676"/>
                </a:lnTo>
                <a:lnTo>
                  <a:pt x="1861" y="4686"/>
                </a:lnTo>
                <a:lnTo>
                  <a:pt x="1910" y="4695"/>
                </a:lnTo>
                <a:lnTo>
                  <a:pt x="1959" y="4703"/>
                </a:lnTo>
                <a:lnTo>
                  <a:pt x="2009" y="4709"/>
                </a:lnTo>
                <a:lnTo>
                  <a:pt x="2059" y="4713"/>
                </a:lnTo>
                <a:lnTo>
                  <a:pt x="2109" y="4717"/>
                </a:lnTo>
                <a:lnTo>
                  <a:pt x="2160" y="4720"/>
                </a:lnTo>
                <a:lnTo>
                  <a:pt x="2211" y="4720"/>
                </a:lnTo>
                <a:lnTo>
                  <a:pt x="2262" y="4720"/>
                </a:lnTo>
                <a:lnTo>
                  <a:pt x="2312" y="4717"/>
                </a:lnTo>
                <a:lnTo>
                  <a:pt x="2363" y="4713"/>
                </a:lnTo>
                <a:lnTo>
                  <a:pt x="2413" y="4709"/>
                </a:lnTo>
                <a:lnTo>
                  <a:pt x="2462" y="4703"/>
                </a:lnTo>
                <a:lnTo>
                  <a:pt x="2511" y="4695"/>
                </a:lnTo>
                <a:lnTo>
                  <a:pt x="2560" y="4686"/>
                </a:lnTo>
                <a:lnTo>
                  <a:pt x="2609" y="4676"/>
                </a:lnTo>
                <a:close/>
                <a:moveTo>
                  <a:pt x="2211" y="1201"/>
                </a:moveTo>
                <a:lnTo>
                  <a:pt x="2211" y="1201"/>
                </a:lnTo>
                <a:lnTo>
                  <a:pt x="2185" y="1201"/>
                </a:lnTo>
                <a:lnTo>
                  <a:pt x="2159" y="1202"/>
                </a:lnTo>
                <a:lnTo>
                  <a:pt x="2134" y="1204"/>
                </a:lnTo>
                <a:lnTo>
                  <a:pt x="2108" y="1206"/>
                </a:lnTo>
                <a:lnTo>
                  <a:pt x="2082" y="1209"/>
                </a:lnTo>
                <a:lnTo>
                  <a:pt x="2057" y="1213"/>
                </a:lnTo>
                <a:lnTo>
                  <a:pt x="2007" y="1221"/>
                </a:lnTo>
                <a:lnTo>
                  <a:pt x="1958" y="1233"/>
                </a:lnTo>
                <a:lnTo>
                  <a:pt x="1910" y="1247"/>
                </a:lnTo>
                <a:lnTo>
                  <a:pt x="1863" y="1263"/>
                </a:lnTo>
                <a:lnTo>
                  <a:pt x="1817" y="1281"/>
                </a:lnTo>
                <a:lnTo>
                  <a:pt x="1773" y="1301"/>
                </a:lnTo>
                <a:lnTo>
                  <a:pt x="1729" y="1323"/>
                </a:lnTo>
                <a:lnTo>
                  <a:pt x="1687" y="1347"/>
                </a:lnTo>
                <a:lnTo>
                  <a:pt x="1646" y="1373"/>
                </a:lnTo>
                <a:lnTo>
                  <a:pt x="1606" y="1402"/>
                </a:lnTo>
                <a:lnTo>
                  <a:pt x="1567" y="1432"/>
                </a:lnTo>
                <a:lnTo>
                  <a:pt x="1531" y="1464"/>
                </a:lnTo>
                <a:lnTo>
                  <a:pt x="1496" y="1497"/>
                </a:lnTo>
                <a:lnTo>
                  <a:pt x="1463" y="1532"/>
                </a:lnTo>
                <a:lnTo>
                  <a:pt x="1431" y="1569"/>
                </a:lnTo>
                <a:lnTo>
                  <a:pt x="1400" y="1607"/>
                </a:lnTo>
                <a:lnTo>
                  <a:pt x="1373" y="1647"/>
                </a:lnTo>
                <a:lnTo>
                  <a:pt x="1346" y="1687"/>
                </a:lnTo>
                <a:lnTo>
                  <a:pt x="1322" y="1730"/>
                </a:lnTo>
                <a:lnTo>
                  <a:pt x="1299" y="1774"/>
                </a:lnTo>
                <a:lnTo>
                  <a:pt x="1279" y="1818"/>
                </a:lnTo>
                <a:lnTo>
                  <a:pt x="1261" y="1864"/>
                </a:lnTo>
                <a:lnTo>
                  <a:pt x="1245" y="1911"/>
                </a:lnTo>
                <a:lnTo>
                  <a:pt x="1232" y="1960"/>
                </a:lnTo>
                <a:lnTo>
                  <a:pt x="1220" y="2009"/>
                </a:lnTo>
                <a:lnTo>
                  <a:pt x="1212" y="2058"/>
                </a:lnTo>
                <a:lnTo>
                  <a:pt x="1208" y="2083"/>
                </a:lnTo>
                <a:lnTo>
                  <a:pt x="1206" y="2109"/>
                </a:lnTo>
                <a:lnTo>
                  <a:pt x="1202" y="2134"/>
                </a:lnTo>
                <a:lnTo>
                  <a:pt x="1201" y="2160"/>
                </a:lnTo>
                <a:lnTo>
                  <a:pt x="1200" y="2185"/>
                </a:lnTo>
                <a:lnTo>
                  <a:pt x="1200" y="2212"/>
                </a:lnTo>
                <a:lnTo>
                  <a:pt x="1200" y="2238"/>
                </a:lnTo>
                <a:lnTo>
                  <a:pt x="1201" y="2264"/>
                </a:lnTo>
                <a:lnTo>
                  <a:pt x="1202" y="2290"/>
                </a:lnTo>
                <a:lnTo>
                  <a:pt x="1206" y="2315"/>
                </a:lnTo>
                <a:lnTo>
                  <a:pt x="1208" y="2341"/>
                </a:lnTo>
                <a:lnTo>
                  <a:pt x="1212" y="2366"/>
                </a:lnTo>
                <a:lnTo>
                  <a:pt x="1220" y="2415"/>
                </a:lnTo>
                <a:lnTo>
                  <a:pt x="1232" y="2464"/>
                </a:lnTo>
                <a:lnTo>
                  <a:pt x="1245" y="2512"/>
                </a:lnTo>
                <a:lnTo>
                  <a:pt x="1261" y="2560"/>
                </a:lnTo>
                <a:lnTo>
                  <a:pt x="1279" y="2606"/>
                </a:lnTo>
                <a:lnTo>
                  <a:pt x="1299" y="2651"/>
                </a:lnTo>
                <a:lnTo>
                  <a:pt x="1322" y="2694"/>
                </a:lnTo>
                <a:lnTo>
                  <a:pt x="1346" y="2737"/>
                </a:lnTo>
                <a:lnTo>
                  <a:pt x="1373" y="2777"/>
                </a:lnTo>
                <a:lnTo>
                  <a:pt x="1400" y="2817"/>
                </a:lnTo>
                <a:lnTo>
                  <a:pt x="1431" y="2855"/>
                </a:lnTo>
                <a:lnTo>
                  <a:pt x="1463" y="2892"/>
                </a:lnTo>
                <a:lnTo>
                  <a:pt x="1496" y="2927"/>
                </a:lnTo>
                <a:lnTo>
                  <a:pt x="1531" y="2960"/>
                </a:lnTo>
                <a:lnTo>
                  <a:pt x="1567" y="2992"/>
                </a:lnTo>
                <a:lnTo>
                  <a:pt x="1606" y="3022"/>
                </a:lnTo>
                <a:lnTo>
                  <a:pt x="1646" y="3051"/>
                </a:lnTo>
                <a:lnTo>
                  <a:pt x="1687" y="3077"/>
                </a:lnTo>
                <a:lnTo>
                  <a:pt x="1729" y="3101"/>
                </a:lnTo>
                <a:lnTo>
                  <a:pt x="1773" y="3123"/>
                </a:lnTo>
                <a:lnTo>
                  <a:pt x="1817" y="3143"/>
                </a:lnTo>
                <a:lnTo>
                  <a:pt x="1863" y="3161"/>
                </a:lnTo>
                <a:lnTo>
                  <a:pt x="1910" y="3177"/>
                </a:lnTo>
                <a:lnTo>
                  <a:pt x="1958" y="3191"/>
                </a:lnTo>
                <a:lnTo>
                  <a:pt x="2007" y="3203"/>
                </a:lnTo>
                <a:lnTo>
                  <a:pt x="2057" y="3211"/>
                </a:lnTo>
                <a:lnTo>
                  <a:pt x="2082" y="3215"/>
                </a:lnTo>
                <a:lnTo>
                  <a:pt x="2108" y="3218"/>
                </a:lnTo>
                <a:lnTo>
                  <a:pt x="2134" y="3220"/>
                </a:lnTo>
                <a:lnTo>
                  <a:pt x="2159" y="3222"/>
                </a:lnTo>
                <a:lnTo>
                  <a:pt x="2185" y="3223"/>
                </a:lnTo>
                <a:lnTo>
                  <a:pt x="2211" y="3223"/>
                </a:lnTo>
                <a:lnTo>
                  <a:pt x="2237" y="3223"/>
                </a:lnTo>
                <a:lnTo>
                  <a:pt x="2263" y="3222"/>
                </a:lnTo>
                <a:lnTo>
                  <a:pt x="2289" y="3220"/>
                </a:lnTo>
                <a:lnTo>
                  <a:pt x="2314" y="3218"/>
                </a:lnTo>
                <a:lnTo>
                  <a:pt x="2340" y="3215"/>
                </a:lnTo>
                <a:lnTo>
                  <a:pt x="2365" y="3211"/>
                </a:lnTo>
                <a:lnTo>
                  <a:pt x="2415" y="3203"/>
                </a:lnTo>
                <a:lnTo>
                  <a:pt x="2463" y="3191"/>
                </a:lnTo>
                <a:lnTo>
                  <a:pt x="2511" y="3177"/>
                </a:lnTo>
                <a:lnTo>
                  <a:pt x="2558" y="3161"/>
                </a:lnTo>
                <a:lnTo>
                  <a:pt x="2605" y="3143"/>
                </a:lnTo>
                <a:lnTo>
                  <a:pt x="2650" y="3123"/>
                </a:lnTo>
                <a:lnTo>
                  <a:pt x="2693" y="3101"/>
                </a:lnTo>
                <a:lnTo>
                  <a:pt x="2735" y="3077"/>
                </a:lnTo>
                <a:lnTo>
                  <a:pt x="2776" y="3051"/>
                </a:lnTo>
                <a:lnTo>
                  <a:pt x="2816" y="3022"/>
                </a:lnTo>
                <a:lnTo>
                  <a:pt x="2854" y="2992"/>
                </a:lnTo>
                <a:lnTo>
                  <a:pt x="2891" y="2960"/>
                </a:lnTo>
                <a:lnTo>
                  <a:pt x="2926" y="2927"/>
                </a:lnTo>
                <a:lnTo>
                  <a:pt x="2959" y="2892"/>
                </a:lnTo>
                <a:lnTo>
                  <a:pt x="2991" y="2855"/>
                </a:lnTo>
                <a:lnTo>
                  <a:pt x="3021" y="2817"/>
                </a:lnTo>
                <a:lnTo>
                  <a:pt x="3050" y="2777"/>
                </a:lnTo>
                <a:lnTo>
                  <a:pt x="3075" y="2737"/>
                </a:lnTo>
                <a:lnTo>
                  <a:pt x="3100" y="2694"/>
                </a:lnTo>
                <a:lnTo>
                  <a:pt x="3122" y="2651"/>
                </a:lnTo>
                <a:lnTo>
                  <a:pt x="3142" y="2606"/>
                </a:lnTo>
                <a:lnTo>
                  <a:pt x="3161" y="2560"/>
                </a:lnTo>
                <a:lnTo>
                  <a:pt x="3177" y="2512"/>
                </a:lnTo>
                <a:lnTo>
                  <a:pt x="3190" y="2464"/>
                </a:lnTo>
                <a:lnTo>
                  <a:pt x="3202" y="2415"/>
                </a:lnTo>
                <a:lnTo>
                  <a:pt x="3211" y="2366"/>
                </a:lnTo>
                <a:lnTo>
                  <a:pt x="3214" y="2341"/>
                </a:lnTo>
                <a:lnTo>
                  <a:pt x="3217" y="2315"/>
                </a:lnTo>
                <a:lnTo>
                  <a:pt x="3219" y="2290"/>
                </a:lnTo>
                <a:lnTo>
                  <a:pt x="3221" y="2264"/>
                </a:lnTo>
                <a:lnTo>
                  <a:pt x="3221" y="2238"/>
                </a:lnTo>
                <a:lnTo>
                  <a:pt x="3222" y="2212"/>
                </a:lnTo>
                <a:lnTo>
                  <a:pt x="3221" y="2185"/>
                </a:lnTo>
                <a:lnTo>
                  <a:pt x="3221" y="2160"/>
                </a:lnTo>
                <a:lnTo>
                  <a:pt x="3219" y="2134"/>
                </a:lnTo>
                <a:lnTo>
                  <a:pt x="3217" y="2109"/>
                </a:lnTo>
                <a:lnTo>
                  <a:pt x="3214" y="2083"/>
                </a:lnTo>
                <a:lnTo>
                  <a:pt x="3211" y="2058"/>
                </a:lnTo>
                <a:lnTo>
                  <a:pt x="3202" y="2009"/>
                </a:lnTo>
                <a:lnTo>
                  <a:pt x="3190" y="1960"/>
                </a:lnTo>
                <a:lnTo>
                  <a:pt x="3177" y="1911"/>
                </a:lnTo>
                <a:lnTo>
                  <a:pt x="3161" y="1864"/>
                </a:lnTo>
                <a:lnTo>
                  <a:pt x="3142" y="1818"/>
                </a:lnTo>
                <a:lnTo>
                  <a:pt x="3122" y="1774"/>
                </a:lnTo>
                <a:lnTo>
                  <a:pt x="3100" y="1730"/>
                </a:lnTo>
                <a:lnTo>
                  <a:pt x="3075" y="1687"/>
                </a:lnTo>
                <a:lnTo>
                  <a:pt x="3050" y="1647"/>
                </a:lnTo>
                <a:lnTo>
                  <a:pt x="3021" y="1607"/>
                </a:lnTo>
                <a:lnTo>
                  <a:pt x="2991" y="1569"/>
                </a:lnTo>
                <a:lnTo>
                  <a:pt x="2959" y="1532"/>
                </a:lnTo>
                <a:lnTo>
                  <a:pt x="2926" y="1497"/>
                </a:lnTo>
                <a:lnTo>
                  <a:pt x="2891" y="1464"/>
                </a:lnTo>
                <a:lnTo>
                  <a:pt x="2854" y="1432"/>
                </a:lnTo>
                <a:lnTo>
                  <a:pt x="2816" y="1402"/>
                </a:lnTo>
                <a:lnTo>
                  <a:pt x="2776" y="1373"/>
                </a:lnTo>
                <a:lnTo>
                  <a:pt x="2735" y="1347"/>
                </a:lnTo>
                <a:lnTo>
                  <a:pt x="2693" y="1323"/>
                </a:lnTo>
                <a:lnTo>
                  <a:pt x="2650" y="1301"/>
                </a:lnTo>
                <a:lnTo>
                  <a:pt x="2605" y="1281"/>
                </a:lnTo>
                <a:lnTo>
                  <a:pt x="2558" y="1263"/>
                </a:lnTo>
                <a:lnTo>
                  <a:pt x="2511" y="1247"/>
                </a:lnTo>
                <a:lnTo>
                  <a:pt x="2463" y="1233"/>
                </a:lnTo>
                <a:lnTo>
                  <a:pt x="2415" y="1221"/>
                </a:lnTo>
                <a:lnTo>
                  <a:pt x="2365" y="1213"/>
                </a:lnTo>
                <a:lnTo>
                  <a:pt x="2340" y="1209"/>
                </a:lnTo>
                <a:lnTo>
                  <a:pt x="2314" y="1206"/>
                </a:lnTo>
                <a:lnTo>
                  <a:pt x="2289" y="1204"/>
                </a:lnTo>
                <a:lnTo>
                  <a:pt x="2263" y="1202"/>
                </a:lnTo>
                <a:lnTo>
                  <a:pt x="2237" y="1201"/>
                </a:lnTo>
                <a:lnTo>
                  <a:pt x="2211" y="1201"/>
                </a:lnTo>
                <a:close/>
                <a:moveTo>
                  <a:pt x="2706" y="1717"/>
                </a:moveTo>
                <a:lnTo>
                  <a:pt x="2706" y="1717"/>
                </a:lnTo>
                <a:lnTo>
                  <a:pt x="2682" y="1694"/>
                </a:lnTo>
                <a:lnTo>
                  <a:pt x="2656" y="1672"/>
                </a:lnTo>
                <a:lnTo>
                  <a:pt x="2630" y="1651"/>
                </a:lnTo>
                <a:lnTo>
                  <a:pt x="2602" y="1632"/>
                </a:lnTo>
                <a:lnTo>
                  <a:pt x="2574" y="1614"/>
                </a:lnTo>
                <a:lnTo>
                  <a:pt x="2544" y="1597"/>
                </a:lnTo>
                <a:lnTo>
                  <a:pt x="2515" y="1581"/>
                </a:lnTo>
                <a:lnTo>
                  <a:pt x="2484" y="1567"/>
                </a:lnTo>
                <a:lnTo>
                  <a:pt x="2452" y="1554"/>
                </a:lnTo>
                <a:lnTo>
                  <a:pt x="2419" y="1544"/>
                </a:lnTo>
                <a:lnTo>
                  <a:pt x="2386" y="1534"/>
                </a:lnTo>
                <a:lnTo>
                  <a:pt x="2352" y="1527"/>
                </a:lnTo>
                <a:lnTo>
                  <a:pt x="2318" y="1520"/>
                </a:lnTo>
                <a:lnTo>
                  <a:pt x="2283" y="1516"/>
                </a:lnTo>
                <a:lnTo>
                  <a:pt x="2247" y="1513"/>
                </a:lnTo>
                <a:lnTo>
                  <a:pt x="2211" y="1513"/>
                </a:lnTo>
                <a:lnTo>
                  <a:pt x="2175" y="1513"/>
                </a:lnTo>
                <a:lnTo>
                  <a:pt x="2140" y="1516"/>
                </a:lnTo>
                <a:lnTo>
                  <a:pt x="2105" y="1520"/>
                </a:lnTo>
                <a:lnTo>
                  <a:pt x="2070" y="1527"/>
                </a:lnTo>
                <a:lnTo>
                  <a:pt x="2036" y="1534"/>
                </a:lnTo>
                <a:lnTo>
                  <a:pt x="2003" y="1544"/>
                </a:lnTo>
                <a:lnTo>
                  <a:pt x="1971" y="1554"/>
                </a:lnTo>
                <a:lnTo>
                  <a:pt x="1939" y="1567"/>
                </a:lnTo>
                <a:lnTo>
                  <a:pt x="1908" y="1581"/>
                </a:lnTo>
                <a:lnTo>
                  <a:pt x="1877" y="1597"/>
                </a:lnTo>
                <a:lnTo>
                  <a:pt x="1848" y="1614"/>
                </a:lnTo>
                <a:lnTo>
                  <a:pt x="1820" y="1632"/>
                </a:lnTo>
                <a:lnTo>
                  <a:pt x="1792" y="1651"/>
                </a:lnTo>
                <a:lnTo>
                  <a:pt x="1766" y="1672"/>
                </a:lnTo>
                <a:lnTo>
                  <a:pt x="1741" y="1694"/>
                </a:lnTo>
                <a:lnTo>
                  <a:pt x="1716" y="1717"/>
                </a:lnTo>
                <a:lnTo>
                  <a:pt x="1693" y="1742"/>
                </a:lnTo>
                <a:lnTo>
                  <a:pt x="1671" y="1767"/>
                </a:lnTo>
                <a:lnTo>
                  <a:pt x="1650" y="1794"/>
                </a:lnTo>
                <a:lnTo>
                  <a:pt x="1631" y="1820"/>
                </a:lnTo>
                <a:lnTo>
                  <a:pt x="1613" y="1849"/>
                </a:lnTo>
                <a:lnTo>
                  <a:pt x="1596" y="1879"/>
                </a:lnTo>
                <a:lnTo>
                  <a:pt x="1580" y="1909"/>
                </a:lnTo>
                <a:lnTo>
                  <a:pt x="1566" y="1940"/>
                </a:lnTo>
                <a:lnTo>
                  <a:pt x="1554" y="1971"/>
                </a:lnTo>
                <a:lnTo>
                  <a:pt x="1543" y="2003"/>
                </a:lnTo>
                <a:lnTo>
                  <a:pt x="1533" y="2037"/>
                </a:lnTo>
                <a:lnTo>
                  <a:pt x="1526" y="2070"/>
                </a:lnTo>
                <a:lnTo>
                  <a:pt x="1520" y="2106"/>
                </a:lnTo>
                <a:lnTo>
                  <a:pt x="1515" y="2141"/>
                </a:lnTo>
                <a:lnTo>
                  <a:pt x="1512" y="2176"/>
                </a:lnTo>
                <a:lnTo>
                  <a:pt x="1511" y="2212"/>
                </a:lnTo>
                <a:lnTo>
                  <a:pt x="1512" y="2248"/>
                </a:lnTo>
                <a:lnTo>
                  <a:pt x="1515" y="2283"/>
                </a:lnTo>
                <a:lnTo>
                  <a:pt x="1520" y="2318"/>
                </a:lnTo>
                <a:lnTo>
                  <a:pt x="1526" y="2353"/>
                </a:lnTo>
                <a:lnTo>
                  <a:pt x="1533" y="2387"/>
                </a:lnTo>
                <a:lnTo>
                  <a:pt x="1543" y="2420"/>
                </a:lnTo>
                <a:lnTo>
                  <a:pt x="1554" y="2453"/>
                </a:lnTo>
                <a:lnTo>
                  <a:pt x="1566" y="2485"/>
                </a:lnTo>
                <a:lnTo>
                  <a:pt x="1580" y="2515"/>
                </a:lnTo>
                <a:lnTo>
                  <a:pt x="1596" y="2545"/>
                </a:lnTo>
                <a:lnTo>
                  <a:pt x="1613" y="2575"/>
                </a:lnTo>
                <a:lnTo>
                  <a:pt x="1631" y="2604"/>
                </a:lnTo>
                <a:lnTo>
                  <a:pt x="1650" y="2630"/>
                </a:lnTo>
                <a:lnTo>
                  <a:pt x="1671" y="2657"/>
                </a:lnTo>
                <a:lnTo>
                  <a:pt x="1693" y="2682"/>
                </a:lnTo>
                <a:lnTo>
                  <a:pt x="1716" y="2707"/>
                </a:lnTo>
                <a:lnTo>
                  <a:pt x="1741" y="2730"/>
                </a:lnTo>
                <a:lnTo>
                  <a:pt x="1766" y="2752"/>
                </a:lnTo>
                <a:lnTo>
                  <a:pt x="1792" y="2773"/>
                </a:lnTo>
                <a:lnTo>
                  <a:pt x="1820" y="2792"/>
                </a:lnTo>
                <a:lnTo>
                  <a:pt x="1848" y="2810"/>
                </a:lnTo>
                <a:lnTo>
                  <a:pt x="1877" y="2827"/>
                </a:lnTo>
                <a:lnTo>
                  <a:pt x="1908" y="2843"/>
                </a:lnTo>
                <a:lnTo>
                  <a:pt x="1939" y="2857"/>
                </a:lnTo>
                <a:lnTo>
                  <a:pt x="1971" y="2870"/>
                </a:lnTo>
                <a:lnTo>
                  <a:pt x="2003" y="2880"/>
                </a:lnTo>
                <a:lnTo>
                  <a:pt x="2036" y="2890"/>
                </a:lnTo>
                <a:lnTo>
                  <a:pt x="2070" y="2897"/>
                </a:lnTo>
                <a:lnTo>
                  <a:pt x="2105" y="2904"/>
                </a:lnTo>
                <a:lnTo>
                  <a:pt x="2140" y="2908"/>
                </a:lnTo>
                <a:lnTo>
                  <a:pt x="2175" y="2911"/>
                </a:lnTo>
                <a:lnTo>
                  <a:pt x="2211" y="2911"/>
                </a:lnTo>
                <a:lnTo>
                  <a:pt x="2247" y="2911"/>
                </a:lnTo>
                <a:lnTo>
                  <a:pt x="2283" y="2908"/>
                </a:lnTo>
                <a:lnTo>
                  <a:pt x="2318" y="2904"/>
                </a:lnTo>
                <a:lnTo>
                  <a:pt x="2352" y="2897"/>
                </a:lnTo>
                <a:lnTo>
                  <a:pt x="2386" y="2890"/>
                </a:lnTo>
                <a:lnTo>
                  <a:pt x="2419" y="2880"/>
                </a:lnTo>
                <a:lnTo>
                  <a:pt x="2452" y="2870"/>
                </a:lnTo>
                <a:lnTo>
                  <a:pt x="2484" y="2857"/>
                </a:lnTo>
                <a:lnTo>
                  <a:pt x="2515" y="2843"/>
                </a:lnTo>
                <a:lnTo>
                  <a:pt x="2544" y="2827"/>
                </a:lnTo>
                <a:lnTo>
                  <a:pt x="2574" y="2810"/>
                </a:lnTo>
                <a:lnTo>
                  <a:pt x="2602" y="2792"/>
                </a:lnTo>
                <a:lnTo>
                  <a:pt x="2630" y="2773"/>
                </a:lnTo>
                <a:lnTo>
                  <a:pt x="2656" y="2752"/>
                </a:lnTo>
                <a:lnTo>
                  <a:pt x="2682" y="2730"/>
                </a:lnTo>
                <a:lnTo>
                  <a:pt x="2706" y="2707"/>
                </a:lnTo>
                <a:lnTo>
                  <a:pt x="2728" y="2682"/>
                </a:lnTo>
                <a:lnTo>
                  <a:pt x="2751" y="2657"/>
                </a:lnTo>
                <a:lnTo>
                  <a:pt x="2772" y="2630"/>
                </a:lnTo>
                <a:lnTo>
                  <a:pt x="2791" y="2604"/>
                </a:lnTo>
                <a:lnTo>
                  <a:pt x="2809" y="2575"/>
                </a:lnTo>
                <a:lnTo>
                  <a:pt x="2826" y="2545"/>
                </a:lnTo>
                <a:lnTo>
                  <a:pt x="2841" y="2515"/>
                </a:lnTo>
                <a:lnTo>
                  <a:pt x="2856" y="2485"/>
                </a:lnTo>
                <a:lnTo>
                  <a:pt x="2868" y="2453"/>
                </a:lnTo>
                <a:lnTo>
                  <a:pt x="2880" y="2420"/>
                </a:lnTo>
                <a:lnTo>
                  <a:pt x="2888" y="2387"/>
                </a:lnTo>
                <a:lnTo>
                  <a:pt x="2897" y="2353"/>
                </a:lnTo>
                <a:lnTo>
                  <a:pt x="2903" y="2318"/>
                </a:lnTo>
                <a:lnTo>
                  <a:pt x="2907" y="2283"/>
                </a:lnTo>
                <a:lnTo>
                  <a:pt x="2909" y="2248"/>
                </a:lnTo>
                <a:lnTo>
                  <a:pt x="2910" y="2212"/>
                </a:lnTo>
                <a:lnTo>
                  <a:pt x="2909" y="2176"/>
                </a:lnTo>
                <a:lnTo>
                  <a:pt x="2907" y="2141"/>
                </a:lnTo>
                <a:lnTo>
                  <a:pt x="2903" y="2106"/>
                </a:lnTo>
                <a:lnTo>
                  <a:pt x="2897" y="2070"/>
                </a:lnTo>
                <a:lnTo>
                  <a:pt x="2888" y="2037"/>
                </a:lnTo>
                <a:lnTo>
                  <a:pt x="2880" y="2003"/>
                </a:lnTo>
                <a:lnTo>
                  <a:pt x="2868" y="1971"/>
                </a:lnTo>
                <a:lnTo>
                  <a:pt x="2856" y="1940"/>
                </a:lnTo>
                <a:lnTo>
                  <a:pt x="2841" y="1909"/>
                </a:lnTo>
                <a:lnTo>
                  <a:pt x="2826" y="1879"/>
                </a:lnTo>
                <a:lnTo>
                  <a:pt x="2809" y="1849"/>
                </a:lnTo>
                <a:lnTo>
                  <a:pt x="2791" y="1820"/>
                </a:lnTo>
                <a:lnTo>
                  <a:pt x="2772" y="1794"/>
                </a:lnTo>
                <a:lnTo>
                  <a:pt x="2751" y="1767"/>
                </a:lnTo>
                <a:lnTo>
                  <a:pt x="2728" y="1742"/>
                </a:lnTo>
                <a:lnTo>
                  <a:pt x="2706" y="1717"/>
                </a:lnTo>
                <a:close/>
                <a:moveTo>
                  <a:pt x="3187" y="1235"/>
                </a:moveTo>
                <a:lnTo>
                  <a:pt x="3187" y="1235"/>
                </a:lnTo>
                <a:lnTo>
                  <a:pt x="3164" y="1213"/>
                </a:lnTo>
                <a:lnTo>
                  <a:pt x="3139" y="1189"/>
                </a:lnTo>
                <a:lnTo>
                  <a:pt x="3115" y="1168"/>
                </a:lnTo>
                <a:lnTo>
                  <a:pt x="3089" y="1147"/>
                </a:lnTo>
                <a:lnTo>
                  <a:pt x="3064" y="1125"/>
                </a:lnTo>
                <a:lnTo>
                  <a:pt x="3037" y="1105"/>
                </a:lnTo>
                <a:lnTo>
                  <a:pt x="3011" y="1086"/>
                </a:lnTo>
                <a:lnTo>
                  <a:pt x="2983" y="1067"/>
                </a:lnTo>
                <a:lnTo>
                  <a:pt x="2955" y="1049"/>
                </a:lnTo>
                <a:lnTo>
                  <a:pt x="2927" y="1031"/>
                </a:lnTo>
                <a:lnTo>
                  <a:pt x="2899" y="1014"/>
                </a:lnTo>
                <a:lnTo>
                  <a:pt x="2869" y="998"/>
                </a:lnTo>
                <a:lnTo>
                  <a:pt x="2840" y="982"/>
                </a:lnTo>
                <a:lnTo>
                  <a:pt x="2809" y="967"/>
                </a:lnTo>
                <a:lnTo>
                  <a:pt x="2780" y="953"/>
                </a:lnTo>
                <a:lnTo>
                  <a:pt x="2749" y="939"/>
                </a:lnTo>
                <a:lnTo>
                  <a:pt x="2718" y="926"/>
                </a:lnTo>
                <a:lnTo>
                  <a:pt x="2686" y="915"/>
                </a:lnTo>
                <a:lnTo>
                  <a:pt x="2654" y="904"/>
                </a:lnTo>
                <a:lnTo>
                  <a:pt x="2622" y="893"/>
                </a:lnTo>
                <a:lnTo>
                  <a:pt x="2589" y="884"/>
                </a:lnTo>
                <a:lnTo>
                  <a:pt x="2556" y="874"/>
                </a:lnTo>
                <a:lnTo>
                  <a:pt x="2523" y="867"/>
                </a:lnTo>
                <a:lnTo>
                  <a:pt x="2489" y="859"/>
                </a:lnTo>
                <a:lnTo>
                  <a:pt x="2455" y="853"/>
                </a:lnTo>
                <a:lnTo>
                  <a:pt x="2421" y="846"/>
                </a:lnTo>
                <a:lnTo>
                  <a:pt x="2387" y="842"/>
                </a:lnTo>
                <a:lnTo>
                  <a:pt x="2352" y="838"/>
                </a:lnTo>
                <a:lnTo>
                  <a:pt x="2318" y="835"/>
                </a:lnTo>
                <a:lnTo>
                  <a:pt x="2283" y="833"/>
                </a:lnTo>
                <a:lnTo>
                  <a:pt x="2246" y="832"/>
                </a:lnTo>
                <a:lnTo>
                  <a:pt x="2211" y="831"/>
                </a:lnTo>
                <a:lnTo>
                  <a:pt x="2175" y="832"/>
                </a:lnTo>
                <a:lnTo>
                  <a:pt x="2140" y="833"/>
                </a:lnTo>
                <a:lnTo>
                  <a:pt x="2105" y="835"/>
                </a:lnTo>
                <a:lnTo>
                  <a:pt x="2070" y="838"/>
                </a:lnTo>
                <a:lnTo>
                  <a:pt x="2035" y="842"/>
                </a:lnTo>
                <a:lnTo>
                  <a:pt x="2001" y="846"/>
                </a:lnTo>
                <a:lnTo>
                  <a:pt x="1966" y="853"/>
                </a:lnTo>
                <a:lnTo>
                  <a:pt x="1932" y="859"/>
                </a:lnTo>
                <a:lnTo>
                  <a:pt x="1899" y="867"/>
                </a:lnTo>
                <a:lnTo>
                  <a:pt x="1865" y="874"/>
                </a:lnTo>
                <a:lnTo>
                  <a:pt x="1832" y="884"/>
                </a:lnTo>
                <a:lnTo>
                  <a:pt x="1800" y="893"/>
                </a:lnTo>
                <a:lnTo>
                  <a:pt x="1769" y="904"/>
                </a:lnTo>
                <a:lnTo>
                  <a:pt x="1737" y="915"/>
                </a:lnTo>
                <a:lnTo>
                  <a:pt x="1705" y="926"/>
                </a:lnTo>
                <a:lnTo>
                  <a:pt x="1674" y="939"/>
                </a:lnTo>
                <a:lnTo>
                  <a:pt x="1643" y="953"/>
                </a:lnTo>
                <a:lnTo>
                  <a:pt x="1612" y="967"/>
                </a:lnTo>
                <a:lnTo>
                  <a:pt x="1582" y="982"/>
                </a:lnTo>
                <a:lnTo>
                  <a:pt x="1552" y="998"/>
                </a:lnTo>
                <a:lnTo>
                  <a:pt x="1524" y="1014"/>
                </a:lnTo>
                <a:lnTo>
                  <a:pt x="1495" y="1031"/>
                </a:lnTo>
                <a:lnTo>
                  <a:pt x="1466" y="1049"/>
                </a:lnTo>
                <a:lnTo>
                  <a:pt x="1439" y="1067"/>
                </a:lnTo>
                <a:lnTo>
                  <a:pt x="1411" y="1086"/>
                </a:lnTo>
                <a:lnTo>
                  <a:pt x="1384" y="1105"/>
                </a:lnTo>
                <a:lnTo>
                  <a:pt x="1359" y="1125"/>
                </a:lnTo>
                <a:lnTo>
                  <a:pt x="1332" y="1147"/>
                </a:lnTo>
                <a:lnTo>
                  <a:pt x="1307" y="1168"/>
                </a:lnTo>
                <a:lnTo>
                  <a:pt x="1282" y="1189"/>
                </a:lnTo>
                <a:lnTo>
                  <a:pt x="1258" y="1213"/>
                </a:lnTo>
                <a:lnTo>
                  <a:pt x="1234" y="1235"/>
                </a:lnTo>
                <a:lnTo>
                  <a:pt x="1211" y="1259"/>
                </a:lnTo>
                <a:lnTo>
                  <a:pt x="1189" y="1283"/>
                </a:lnTo>
                <a:lnTo>
                  <a:pt x="1167" y="1308"/>
                </a:lnTo>
                <a:lnTo>
                  <a:pt x="1145" y="1334"/>
                </a:lnTo>
                <a:lnTo>
                  <a:pt x="1125" y="1359"/>
                </a:lnTo>
                <a:lnTo>
                  <a:pt x="1104" y="1386"/>
                </a:lnTo>
                <a:lnTo>
                  <a:pt x="1084" y="1413"/>
                </a:lnTo>
                <a:lnTo>
                  <a:pt x="1066" y="1439"/>
                </a:lnTo>
                <a:lnTo>
                  <a:pt x="1048" y="1468"/>
                </a:lnTo>
                <a:lnTo>
                  <a:pt x="1030" y="1496"/>
                </a:lnTo>
                <a:lnTo>
                  <a:pt x="1013" y="1524"/>
                </a:lnTo>
                <a:lnTo>
                  <a:pt x="997" y="1553"/>
                </a:lnTo>
                <a:lnTo>
                  <a:pt x="981" y="1583"/>
                </a:lnTo>
                <a:lnTo>
                  <a:pt x="966" y="1613"/>
                </a:lnTo>
                <a:lnTo>
                  <a:pt x="952" y="1644"/>
                </a:lnTo>
                <a:lnTo>
                  <a:pt x="938" y="1675"/>
                </a:lnTo>
                <a:lnTo>
                  <a:pt x="926" y="1705"/>
                </a:lnTo>
                <a:lnTo>
                  <a:pt x="914" y="1737"/>
                </a:lnTo>
                <a:lnTo>
                  <a:pt x="902" y="1769"/>
                </a:lnTo>
                <a:lnTo>
                  <a:pt x="892" y="1801"/>
                </a:lnTo>
                <a:lnTo>
                  <a:pt x="882" y="1834"/>
                </a:lnTo>
                <a:lnTo>
                  <a:pt x="874" y="1867"/>
                </a:lnTo>
                <a:lnTo>
                  <a:pt x="865" y="1900"/>
                </a:lnTo>
                <a:lnTo>
                  <a:pt x="859" y="1933"/>
                </a:lnTo>
                <a:lnTo>
                  <a:pt x="851" y="1967"/>
                </a:lnTo>
                <a:lnTo>
                  <a:pt x="846" y="2001"/>
                </a:lnTo>
                <a:lnTo>
                  <a:pt x="842" y="2036"/>
                </a:lnTo>
                <a:lnTo>
                  <a:pt x="837" y="2070"/>
                </a:lnTo>
                <a:lnTo>
                  <a:pt x="834" y="2106"/>
                </a:lnTo>
                <a:lnTo>
                  <a:pt x="832" y="2141"/>
                </a:lnTo>
                <a:lnTo>
                  <a:pt x="831" y="2176"/>
                </a:lnTo>
                <a:lnTo>
                  <a:pt x="830" y="2212"/>
                </a:lnTo>
                <a:lnTo>
                  <a:pt x="831" y="2247"/>
                </a:lnTo>
                <a:lnTo>
                  <a:pt x="832" y="2283"/>
                </a:lnTo>
                <a:lnTo>
                  <a:pt x="834" y="2318"/>
                </a:lnTo>
                <a:lnTo>
                  <a:pt x="837" y="2354"/>
                </a:lnTo>
                <a:lnTo>
                  <a:pt x="842" y="2388"/>
                </a:lnTo>
                <a:lnTo>
                  <a:pt x="846" y="2423"/>
                </a:lnTo>
                <a:lnTo>
                  <a:pt x="851" y="2457"/>
                </a:lnTo>
                <a:lnTo>
                  <a:pt x="859" y="2491"/>
                </a:lnTo>
                <a:lnTo>
                  <a:pt x="865" y="2524"/>
                </a:lnTo>
                <a:lnTo>
                  <a:pt x="874" y="2557"/>
                </a:lnTo>
                <a:lnTo>
                  <a:pt x="882" y="2590"/>
                </a:lnTo>
                <a:lnTo>
                  <a:pt x="892" y="2623"/>
                </a:lnTo>
                <a:lnTo>
                  <a:pt x="902" y="2655"/>
                </a:lnTo>
                <a:lnTo>
                  <a:pt x="914" y="2687"/>
                </a:lnTo>
                <a:lnTo>
                  <a:pt x="926" y="2719"/>
                </a:lnTo>
                <a:lnTo>
                  <a:pt x="938" y="2750"/>
                </a:lnTo>
                <a:lnTo>
                  <a:pt x="952" y="2780"/>
                </a:lnTo>
                <a:lnTo>
                  <a:pt x="966" y="2811"/>
                </a:lnTo>
                <a:lnTo>
                  <a:pt x="981" y="2841"/>
                </a:lnTo>
                <a:lnTo>
                  <a:pt x="997" y="2871"/>
                </a:lnTo>
                <a:lnTo>
                  <a:pt x="1013" y="2900"/>
                </a:lnTo>
                <a:lnTo>
                  <a:pt x="1030" y="2928"/>
                </a:lnTo>
                <a:lnTo>
                  <a:pt x="1048" y="2956"/>
                </a:lnTo>
                <a:lnTo>
                  <a:pt x="1066" y="2985"/>
                </a:lnTo>
                <a:lnTo>
                  <a:pt x="1084" y="3011"/>
                </a:lnTo>
                <a:lnTo>
                  <a:pt x="1104" y="3038"/>
                </a:lnTo>
                <a:lnTo>
                  <a:pt x="1125" y="3065"/>
                </a:lnTo>
                <a:lnTo>
                  <a:pt x="1145" y="3090"/>
                </a:lnTo>
                <a:lnTo>
                  <a:pt x="1167" y="3116"/>
                </a:lnTo>
                <a:lnTo>
                  <a:pt x="1189" y="3141"/>
                </a:lnTo>
                <a:lnTo>
                  <a:pt x="1211" y="3165"/>
                </a:lnTo>
                <a:lnTo>
                  <a:pt x="1234" y="3189"/>
                </a:lnTo>
                <a:lnTo>
                  <a:pt x="1258" y="3211"/>
                </a:lnTo>
                <a:lnTo>
                  <a:pt x="1282" y="3235"/>
                </a:lnTo>
                <a:lnTo>
                  <a:pt x="1307" y="3256"/>
                </a:lnTo>
                <a:lnTo>
                  <a:pt x="1332" y="3277"/>
                </a:lnTo>
                <a:lnTo>
                  <a:pt x="1359" y="3299"/>
                </a:lnTo>
                <a:lnTo>
                  <a:pt x="1384" y="3319"/>
                </a:lnTo>
                <a:lnTo>
                  <a:pt x="1411" y="3338"/>
                </a:lnTo>
                <a:lnTo>
                  <a:pt x="1439" y="3357"/>
                </a:lnTo>
                <a:lnTo>
                  <a:pt x="1466" y="3375"/>
                </a:lnTo>
                <a:lnTo>
                  <a:pt x="1495" y="3393"/>
                </a:lnTo>
                <a:lnTo>
                  <a:pt x="1524" y="3410"/>
                </a:lnTo>
                <a:lnTo>
                  <a:pt x="1552" y="3426"/>
                </a:lnTo>
                <a:lnTo>
                  <a:pt x="1582" y="3442"/>
                </a:lnTo>
                <a:lnTo>
                  <a:pt x="1612" y="3457"/>
                </a:lnTo>
                <a:lnTo>
                  <a:pt x="1643" y="3471"/>
                </a:lnTo>
                <a:lnTo>
                  <a:pt x="1674" y="3485"/>
                </a:lnTo>
                <a:lnTo>
                  <a:pt x="1705" y="3498"/>
                </a:lnTo>
                <a:lnTo>
                  <a:pt x="1737" y="3509"/>
                </a:lnTo>
                <a:lnTo>
                  <a:pt x="1769" y="3520"/>
                </a:lnTo>
                <a:lnTo>
                  <a:pt x="1800" y="3531"/>
                </a:lnTo>
                <a:lnTo>
                  <a:pt x="1832" y="3540"/>
                </a:lnTo>
                <a:lnTo>
                  <a:pt x="1865" y="3550"/>
                </a:lnTo>
                <a:lnTo>
                  <a:pt x="1899" y="3557"/>
                </a:lnTo>
                <a:lnTo>
                  <a:pt x="1932" y="3565"/>
                </a:lnTo>
                <a:lnTo>
                  <a:pt x="1966" y="3571"/>
                </a:lnTo>
                <a:lnTo>
                  <a:pt x="2001" y="3578"/>
                </a:lnTo>
                <a:lnTo>
                  <a:pt x="2035" y="3582"/>
                </a:lnTo>
                <a:lnTo>
                  <a:pt x="2070" y="3586"/>
                </a:lnTo>
                <a:lnTo>
                  <a:pt x="2105" y="3589"/>
                </a:lnTo>
                <a:lnTo>
                  <a:pt x="2140" y="3591"/>
                </a:lnTo>
                <a:lnTo>
                  <a:pt x="2175" y="3592"/>
                </a:lnTo>
                <a:lnTo>
                  <a:pt x="2211" y="3594"/>
                </a:lnTo>
                <a:lnTo>
                  <a:pt x="2246" y="3592"/>
                </a:lnTo>
                <a:lnTo>
                  <a:pt x="2283" y="3591"/>
                </a:lnTo>
                <a:lnTo>
                  <a:pt x="2318" y="3589"/>
                </a:lnTo>
                <a:lnTo>
                  <a:pt x="2352" y="3586"/>
                </a:lnTo>
                <a:lnTo>
                  <a:pt x="2387" y="3582"/>
                </a:lnTo>
                <a:lnTo>
                  <a:pt x="2421" y="3578"/>
                </a:lnTo>
                <a:lnTo>
                  <a:pt x="2455" y="3571"/>
                </a:lnTo>
                <a:lnTo>
                  <a:pt x="2489" y="3565"/>
                </a:lnTo>
                <a:lnTo>
                  <a:pt x="2523" y="3557"/>
                </a:lnTo>
                <a:lnTo>
                  <a:pt x="2556" y="3550"/>
                </a:lnTo>
                <a:lnTo>
                  <a:pt x="2589" y="3540"/>
                </a:lnTo>
                <a:lnTo>
                  <a:pt x="2622" y="3531"/>
                </a:lnTo>
                <a:lnTo>
                  <a:pt x="2654" y="3520"/>
                </a:lnTo>
                <a:lnTo>
                  <a:pt x="2686" y="3509"/>
                </a:lnTo>
                <a:lnTo>
                  <a:pt x="2718" y="3498"/>
                </a:lnTo>
                <a:lnTo>
                  <a:pt x="2749" y="3485"/>
                </a:lnTo>
                <a:lnTo>
                  <a:pt x="2780" y="3471"/>
                </a:lnTo>
                <a:lnTo>
                  <a:pt x="2809" y="3457"/>
                </a:lnTo>
                <a:lnTo>
                  <a:pt x="2840" y="3442"/>
                </a:lnTo>
                <a:lnTo>
                  <a:pt x="2869" y="3426"/>
                </a:lnTo>
                <a:lnTo>
                  <a:pt x="2899" y="3410"/>
                </a:lnTo>
                <a:lnTo>
                  <a:pt x="2927" y="3393"/>
                </a:lnTo>
                <a:lnTo>
                  <a:pt x="2955" y="3375"/>
                </a:lnTo>
                <a:lnTo>
                  <a:pt x="2983" y="3357"/>
                </a:lnTo>
                <a:lnTo>
                  <a:pt x="3011" y="3338"/>
                </a:lnTo>
                <a:lnTo>
                  <a:pt x="3037" y="3319"/>
                </a:lnTo>
                <a:lnTo>
                  <a:pt x="3064" y="3299"/>
                </a:lnTo>
                <a:lnTo>
                  <a:pt x="3089" y="3277"/>
                </a:lnTo>
                <a:lnTo>
                  <a:pt x="3115" y="3256"/>
                </a:lnTo>
                <a:lnTo>
                  <a:pt x="3139" y="3235"/>
                </a:lnTo>
                <a:lnTo>
                  <a:pt x="3164" y="3211"/>
                </a:lnTo>
                <a:lnTo>
                  <a:pt x="3187" y="3189"/>
                </a:lnTo>
                <a:lnTo>
                  <a:pt x="3211" y="3165"/>
                </a:lnTo>
                <a:lnTo>
                  <a:pt x="3233" y="3141"/>
                </a:lnTo>
                <a:lnTo>
                  <a:pt x="3255" y="3116"/>
                </a:lnTo>
                <a:lnTo>
                  <a:pt x="3277" y="3090"/>
                </a:lnTo>
                <a:lnTo>
                  <a:pt x="3298" y="3065"/>
                </a:lnTo>
                <a:lnTo>
                  <a:pt x="3318" y="3038"/>
                </a:lnTo>
                <a:lnTo>
                  <a:pt x="3337" y="3011"/>
                </a:lnTo>
                <a:lnTo>
                  <a:pt x="3356" y="2985"/>
                </a:lnTo>
                <a:lnTo>
                  <a:pt x="3374" y="2956"/>
                </a:lnTo>
                <a:lnTo>
                  <a:pt x="3393" y="2928"/>
                </a:lnTo>
                <a:lnTo>
                  <a:pt x="3409" y="2900"/>
                </a:lnTo>
                <a:lnTo>
                  <a:pt x="3426" y="2871"/>
                </a:lnTo>
                <a:lnTo>
                  <a:pt x="3440" y="2841"/>
                </a:lnTo>
                <a:lnTo>
                  <a:pt x="3455" y="2811"/>
                </a:lnTo>
                <a:lnTo>
                  <a:pt x="3470" y="2780"/>
                </a:lnTo>
                <a:lnTo>
                  <a:pt x="3483" y="2750"/>
                </a:lnTo>
                <a:lnTo>
                  <a:pt x="3496" y="2719"/>
                </a:lnTo>
                <a:lnTo>
                  <a:pt x="3509" y="2687"/>
                </a:lnTo>
                <a:lnTo>
                  <a:pt x="3519" y="2655"/>
                </a:lnTo>
                <a:lnTo>
                  <a:pt x="3530" y="2623"/>
                </a:lnTo>
                <a:lnTo>
                  <a:pt x="3539" y="2590"/>
                </a:lnTo>
                <a:lnTo>
                  <a:pt x="3549" y="2557"/>
                </a:lnTo>
                <a:lnTo>
                  <a:pt x="3556" y="2524"/>
                </a:lnTo>
                <a:lnTo>
                  <a:pt x="3564" y="2491"/>
                </a:lnTo>
                <a:lnTo>
                  <a:pt x="3570" y="2457"/>
                </a:lnTo>
                <a:lnTo>
                  <a:pt x="3576" y="2423"/>
                </a:lnTo>
                <a:lnTo>
                  <a:pt x="3581" y="2388"/>
                </a:lnTo>
                <a:lnTo>
                  <a:pt x="3585" y="2354"/>
                </a:lnTo>
                <a:lnTo>
                  <a:pt x="3588" y="2318"/>
                </a:lnTo>
                <a:lnTo>
                  <a:pt x="3591" y="2283"/>
                </a:lnTo>
                <a:lnTo>
                  <a:pt x="3592" y="2247"/>
                </a:lnTo>
                <a:lnTo>
                  <a:pt x="3592" y="2212"/>
                </a:lnTo>
                <a:lnTo>
                  <a:pt x="3592" y="2176"/>
                </a:lnTo>
                <a:lnTo>
                  <a:pt x="3591" y="2141"/>
                </a:lnTo>
                <a:lnTo>
                  <a:pt x="3588" y="2106"/>
                </a:lnTo>
                <a:lnTo>
                  <a:pt x="3585" y="2070"/>
                </a:lnTo>
                <a:lnTo>
                  <a:pt x="3581" y="2036"/>
                </a:lnTo>
                <a:lnTo>
                  <a:pt x="3576" y="2001"/>
                </a:lnTo>
                <a:lnTo>
                  <a:pt x="3570" y="1967"/>
                </a:lnTo>
                <a:lnTo>
                  <a:pt x="3564" y="1933"/>
                </a:lnTo>
                <a:lnTo>
                  <a:pt x="3556" y="1900"/>
                </a:lnTo>
                <a:lnTo>
                  <a:pt x="3549" y="1867"/>
                </a:lnTo>
                <a:lnTo>
                  <a:pt x="3539" y="1834"/>
                </a:lnTo>
                <a:lnTo>
                  <a:pt x="3530" y="1801"/>
                </a:lnTo>
                <a:lnTo>
                  <a:pt x="3519" y="1769"/>
                </a:lnTo>
                <a:lnTo>
                  <a:pt x="3509" y="1737"/>
                </a:lnTo>
                <a:lnTo>
                  <a:pt x="3496" y="1705"/>
                </a:lnTo>
                <a:lnTo>
                  <a:pt x="3483" y="1675"/>
                </a:lnTo>
                <a:lnTo>
                  <a:pt x="3470" y="1644"/>
                </a:lnTo>
                <a:lnTo>
                  <a:pt x="3455" y="1613"/>
                </a:lnTo>
                <a:lnTo>
                  <a:pt x="3440" y="1583"/>
                </a:lnTo>
                <a:lnTo>
                  <a:pt x="3426" y="1553"/>
                </a:lnTo>
                <a:lnTo>
                  <a:pt x="3409" y="1524"/>
                </a:lnTo>
                <a:lnTo>
                  <a:pt x="3393" y="1496"/>
                </a:lnTo>
                <a:lnTo>
                  <a:pt x="3374" y="1468"/>
                </a:lnTo>
                <a:lnTo>
                  <a:pt x="3356" y="1439"/>
                </a:lnTo>
                <a:lnTo>
                  <a:pt x="3337" y="1413"/>
                </a:lnTo>
                <a:lnTo>
                  <a:pt x="3318" y="1386"/>
                </a:lnTo>
                <a:lnTo>
                  <a:pt x="3298" y="1359"/>
                </a:lnTo>
                <a:lnTo>
                  <a:pt x="3277" y="1334"/>
                </a:lnTo>
                <a:lnTo>
                  <a:pt x="3255" y="1308"/>
                </a:lnTo>
                <a:lnTo>
                  <a:pt x="3233" y="1283"/>
                </a:lnTo>
                <a:lnTo>
                  <a:pt x="3211" y="1259"/>
                </a:lnTo>
                <a:lnTo>
                  <a:pt x="3187" y="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工作计划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560916" y="182477"/>
            <a:ext cx="1658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PLAN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1194423" y="3584724"/>
            <a:ext cx="9372600" cy="1270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5400000">
            <a:off x="2461248" y="3578374"/>
            <a:ext cx="34671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5400000">
            <a:off x="5844211" y="3578374"/>
            <a:ext cx="34671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SO_Shape"/>
          <p:cNvSpPr/>
          <p:nvPr/>
        </p:nvSpPr>
        <p:spPr bwMode="auto">
          <a:xfrm>
            <a:off x="1194423" y="2463949"/>
            <a:ext cx="538162" cy="454025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458324" y="2463949"/>
            <a:ext cx="576263" cy="534988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7873035" y="2463949"/>
            <a:ext cx="538163" cy="442913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1200773" y="4149873"/>
            <a:ext cx="539750" cy="387350"/>
          </a:xfrm>
          <a:custGeom>
            <a:avLst/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/>
          <p:nvPr/>
        </p:nvSpPr>
        <p:spPr bwMode="auto">
          <a:xfrm>
            <a:off x="4480548" y="4176862"/>
            <a:ext cx="547688" cy="379412"/>
          </a:xfrm>
          <a:custGeom>
            <a:avLst/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7860335" y="4122887"/>
            <a:ext cx="517525" cy="509587"/>
          </a:xfrm>
          <a:custGeom>
            <a:avLst/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63023" y="1955379"/>
            <a:ext cx="2353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63023" y="3634827"/>
            <a:ext cx="2353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89931" y="1958978"/>
            <a:ext cx="2353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89931" y="3638425"/>
            <a:ext cx="2353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551281" y="1946633"/>
            <a:ext cx="2353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551281" y="3626079"/>
            <a:ext cx="2353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工作计划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560916" y="182477"/>
            <a:ext cx="1658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PLAN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Oval 148"/>
          <p:cNvSpPr>
            <a:spLocks noChangeArrowheads="1"/>
          </p:cNvSpPr>
          <p:nvPr/>
        </p:nvSpPr>
        <p:spPr bwMode="auto">
          <a:xfrm>
            <a:off x="7954963" y="2562740"/>
            <a:ext cx="317500" cy="319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49"/>
          <p:cNvSpPr>
            <a:spLocks noChangeArrowheads="1"/>
          </p:cNvSpPr>
          <p:nvPr/>
        </p:nvSpPr>
        <p:spPr bwMode="auto">
          <a:xfrm>
            <a:off x="3881438" y="2562740"/>
            <a:ext cx="317500" cy="319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50"/>
          <p:cNvSpPr>
            <a:spLocks noChangeArrowheads="1"/>
          </p:cNvSpPr>
          <p:nvPr/>
        </p:nvSpPr>
        <p:spPr bwMode="auto">
          <a:xfrm>
            <a:off x="3881438" y="4234378"/>
            <a:ext cx="317500" cy="317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52"/>
          <p:cNvSpPr>
            <a:spLocks noChangeArrowheads="1"/>
          </p:cNvSpPr>
          <p:nvPr/>
        </p:nvSpPr>
        <p:spPr bwMode="auto">
          <a:xfrm>
            <a:off x="7954963" y="4231203"/>
            <a:ext cx="317500" cy="3190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8@|5FFC:4308095|FBC:16777215|LFC:0|LBC:16777215"/>
          <p:cNvSpPr/>
          <p:nvPr/>
        </p:nvSpPr>
        <p:spPr bwMode="auto">
          <a:xfrm>
            <a:off x="4321175" y="1865828"/>
            <a:ext cx="1868488" cy="1778000"/>
          </a:xfrm>
          <a:custGeom>
            <a:avLst/>
            <a:gdLst>
              <a:gd name="T0" fmla="*/ 497 w 497"/>
              <a:gd name="T1" fmla="*/ 134 h 473"/>
              <a:gd name="T2" fmla="*/ 408 w 497"/>
              <a:gd name="T3" fmla="*/ 225 h 473"/>
              <a:gd name="T4" fmla="*/ 230 w 497"/>
              <a:gd name="T5" fmla="*/ 440 h 473"/>
              <a:gd name="T6" fmla="*/ 130 w 497"/>
              <a:gd name="T7" fmla="*/ 342 h 473"/>
              <a:gd name="T8" fmla="*/ 0 w 497"/>
              <a:gd name="T9" fmla="*/ 473 h 473"/>
              <a:gd name="T10" fmla="*/ 0 w 497"/>
              <a:gd name="T11" fmla="*/ 459 h 473"/>
              <a:gd name="T12" fmla="*/ 361 w 497"/>
              <a:gd name="T13" fmla="*/ 0 h 473"/>
              <a:gd name="T14" fmla="*/ 497 w 497"/>
              <a:gd name="T15" fmla="*/ 134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7" h="473">
                <a:moveTo>
                  <a:pt x="497" y="134"/>
                </a:moveTo>
                <a:cubicBezTo>
                  <a:pt x="408" y="225"/>
                  <a:pt x="408" y="225"/>
                  <a:pt x="408" y="225"/>
                </a:cubicBezTo>
                <a:cubicBezTo>
                  <a:pt x="311" y="252"/>
                  <a:pt x="238" y="337"/>
                  <a:pt x="230" y="440"/>
                </a:cubicBezTo>
                <a:cubicBezTo>
                  <a:pt x="130" y="342"/>
                  <a:pt x="130" y="342"/>
                  <a:pt x="130" y="342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468"/>
                  <a:pt x="0" y="463"/>
                  <a:pt x="0" y="459"/>
                </a:cubicBezTo>
                <a:cubicBezTo>
                  <a:pt x="0" y="236"/>
                  <a:pt x="154" y="50"/>
                  <a:pt x="361" y="0"/>
                </a:cubicBezTo>
                <a:lnTo>
                  <a:pt x="497" y="1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5@|5FFC:1554685|FBC:16777215|LFC:0|LBC:16777215"/>
          <p:cNvSpPr/>
          <p:nvPr/>
        </p:nvSpPr>
        <p:spPr bwMode="auto">
          <a:xfrm>
            <a:off x="5997575" y="1816615"/>
            <a:ext cx="1836738" cy="1898650"/>
          </a:xfrm>
          <a:custGeom>
            <a:avLst/>
            <a:gdLst>
              <a:gd name="T0" fmla="*/ 488 w 488"/>
              <a:gd name="T1" fmla="*/ 376 h 505"/>
              <a:gd name="T2" fmla="*/ 360 w 488"/>
              <a:gd name="T3" fmla="*/ 505 h 505"/>
              <a:gd name="T4" fmla="*/ 259 w 488"/>
              <a:gd name="T5" fmla="*/ 406 h 505"/>
              <a:gd name="T6" fmla="*/ 63 w 488"/>
              <a:gd name="T7" fmla="*/ 232 h 505"/>
              <a:gd name="T8" fmla="*/ 148 w 488"/>
              <a:gd name="T9" fmla="*/ 146 h 505"/>
              <a:gd name="T10" fmla="*/ 0 w 488"/>
              <a:gd name="T11" fmla="*/ 1 h 505"/>
              <a:gd name="T12" fmla="*/ 26 w 488"/>
              <a:gd name="T13" fmla="*/ 0 h 505"/>
              <a:gd name="T14" fmla="*/ 488 w 488"/>
              <a:gd name="T15" fmla="*/ 376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505">
                <a:moveTo>
                  <a:pt x="488" y="376"/>
                </a:moveTo>
                <a:cubicBezTo>
                  <a:pt x="360" y="505"/>
                  <a:pt x="360" y="505"/>
                  <a:pt x="360" y="505"/>
                </a:cubicBezTo>
                <a:cubicBezTo>
                  <a:pt x="259" y="406"/>
                  <a:pt x="259" y="406"/>
                  <a:pt x="259" y="406"/>
                </a:cubicBezTo>
                <a:cubicBezTo>
                  <a:pt x="234" y="316"/>
                  <a:pt x="158" y="247"/>
                  <a:pt x="63" y="232"/>
                </a:cubicBezTo>
                <a:cubicBezTo>
                  <a:pt x="148" y="146"/>
                  <a:pt x="148" y="146"/>
                  <a:pt x="148" y="146"/>
                </a:cubicBezTo>
                <a:cubicBezTo>
                  <a:pt x="0" y="1"/>
                  <a:pt x="0" y="1"/>
                  <a:pt x="0" y="1"/>
                </a:cubicBezTo>
                <a:cubicBezTo>
                  <a:pt x="9" y="0"/>
                  <a:pt x="17" y="0"/>
                  <a:pt x="26" y="0"/>
                </a:cubicBezTo>
                <a:cubicBezTo>
                  <a:pt x="254" y="0"/>
                  <a:pt x="444" y="161"/>
                  <a:pt x="488" y="3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7@|5FFC:2381804|FBC:16777215|LFC:0|LBC:16777215"/>
          <p:cNvSpPr/>
          <p:nvPr/>
        </p:nvSpPr>
        <p:spPr bwMode="auto">
          <a:xfrm>
            <a:off x="4362450" y="3512065"/>
            <a:ext cx="1804988" cy="1851025"/>
          </a:xfrm>
          <a:custGeom>
            <a:avLst/>
            <a:gdLst>
              <a:gd name="T0" fmla="*/ 480 w 480"/>
              <a:gd name="T1" fmla="*/ 492 h 492"/>
              <a:gd name="T2" fmla="*/ 461 w 480"/>
              <a:gd name="T3" fmla="*/ 492 h 492"/>
              <a:gd name="T4" fmla="*/ 0 w 480"/>
              <a:gd name="T5" fmla="*/ 122 h 492"/>
              <a:gd name="T6" fmla="*/ 120 w 480"/>
              <a:gd name="T7" fmla="*/ 0 h 492"/>
              <a:gd name="T8" fmla="*/ 239 w 480"/>
              <a:gd name="T9" fmla="*/ 118 h 492"/>
              <a:gd name="T10" fmla="*/ 424 w 480"/>
              <a:gd name="T11" fmla="*/ 260 h 492"/>
              <a:gd name="T12" fmla="*/ 335 w 480"/>
              <a:gd name="T13" fmla="*/ 350 h 492"/>
              <a:gd name="T14" fmla="*/ 480 w 480"/>
              <a:gd name="T15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492">
                <a:moveTo>
                  <a:pt x="480" y="492"/>
                </a:moveTo>
                <a:cubicBezTo>
                  <a:pt x="474" y="492"/>
                  <a:pt x="467" y="492"/>
                  <a:pt x="461" y="492"/>
                </a:cubicBezTo>
                <a:cubicBezTo>
                  <a:pt x="235" y="492"/>
                  <a:pt x="46" y="334"/>
                  <a:pt x="0" y="122"/>
                </a:cubicBezTo>
                <a:cubicBezTo>
                  <a:pt x="120" y="0"/>
                  <a:pt x="120" y="0"/>
                  <a:pt x="120" y="0"/>
                </a:cubicBezTo>
                <a:cubicBezTo>
                  <a:pt x="239" y="118"/>
                  <a:pt x="239" y="118"/>
                  <a:pt x="239" y="118"/>
                </a:cubicBezTo>
                <a:cubicBezTo>
                  <a:pt x="271" y="192"/>
                  <a:pt x="341" y="247"/>
                  <a:pt x="424" y="260"/>
                </a:cubicBezTo>
                <a:cubicBezTo>
                  <a:pt x="335" y="350"/>
                  <a:pt x="335" y="350"/>
                  <a:pt x="335" y="350"/>
                </a:cubicBezTo>
                <a:lnTo>
                  <a:pt x="480" y="4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6@|5FFC:14657585|FBC:16777215|LFC:0|LBC:16777215"/>
          <p:cNvSpPr/>
          <p:nvPr/>
        </p:nvSpPr>
        <p:spPr bwMode="auto">
          <a:xfrm>
            <a:off x="5986463" y="3558103"/>
            <a:ext cx="1884362" cy="1763712"/>
          </a:xfrm>
          <a:custGeom>
            <a:avLst/>
            <a:gdLst>
              <a:gd name="T0" fmla="*/ 501 w 501"/>
              <a:gd name="T1" fmla="*/ 9 h 469"/>
              <a:gd name="T2" fmla="*/ 134 w 501"/>
              <a:gd name="T3" fmla="*/ 469 h 469"/>
              <a:gd name="T4" fmla="*/ 0 w 501"/>
              <a:gd name="T5" fmla="*/ 337 h 469"/>
              <a:gd name="T6" fmla="*/ 93 w 501"/>
              <a:gd name="T7" fmla="*/ 242 h 469"/>
              <a:gd name="T8" fmla="*/ 93 w 501"/>
              <a:gd name="T9" fmla="*/ 242 h 469"/>
              <a:gd name="T10" fmla="*/ 269 w 501"/>
              <a:gd name="T11" fmla="*/ 45 h 469"/>
              <a:gd name="T12" fmla="*/ 364 w 501"/>
              <a:gd name="T13" fmla="*/ 139 h 469"/>
              <a:gd name="T14" fmla="*/ 501 w 501"/>
              <a:gd name="T15" fmla="*/ 0 h 469"/>
              <a:gd name="T16" fmla="*/ 501 w 501"/>
              <a:gd name="T17" fmla="*/ 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1" h="469">
                <a:moveTo>
                  <a:pt x="501" y="9"/>
                </a:moveTo>
                <a:cubicBezTo>
                  <a:pt x="501" y="233"/>
                  <a:pt x="344" y="421"/>
                  <a:pt x="134" y="469"/>
                </a:cubicBezTo>
                <a:cubicBezTo>
                  <a:pt x="0" y="337"/>
                  <a:pt x="0" y="337"/>
                  <a:pt x="0" y="337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184" y="217"/>
                  <a:pt x="254" y="140"/>
                  <a:pt x="269" y="45"/>
                </a:cubicBezTo>
                <a:cubicBezTo>
                  <a:pt x="364" y="139"/>
                  <a:pt x="364" y="139"/>
                  <a:pt x="364" y="139"/>
                </a:cubicBezTo>
                <a:cubicBezTo>
                  <a:pt x="501" y="0"/>
                  <a:pt x="501" y="0"/>
                  <a:pt x="501" y="0"/>
                </a:cubicBezTo>
                <a:cubicBezTo>
                  <a:pt x="501" y="3"/>
                  <a:pt x="501" y="6"/>
                  <a:pt x="50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1" name="Group 5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638" y="3167578"/>
            <a:ext cx="925512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hape 3659@|5FFC:16777215|FBC:16777215|LFC:16777215|LBC:16777215"/>
          <p:cNvSpPr/>
          <p:nvPr/>
        </p:nvSpPr>
        <p:spPr bwMode="auto">
          <a:xfrm>
            <a:off x="6738938" y="4320103"/>
            <a:ext cx="487362" cy="444500"/>
          </a:xfrm>
          <a:custGeom>
            <a:avLst/>
            <a:gdLst>
              <a:gd name="T0" fmla="*/ 20097 w 20993"/>
              <a:gd name="T1" fmla="*/ 14373 h 21440"/>
              <a:gd name="T2" fmla="*/ 15990 w 20993"/>
              <a:gd name="T3" fmla="*/ 12571 h 21440"/>
              <a:gd name="T4" fmla="*/ 16463 w 20993"/>
              <a:gd name="T5" fmla="*/ 14008 h 21440"/>
              <a:gd name="T6" fmla="*/ 10496 w 20993"/>
              <a:gd name="T7" fmla="*/ 16745 h 21440"/>
              <a:gd name="T8" fmla="*/ 4529 w 20993"/>
              <a:gd name="T9" fmla="*/ 14008 h 21440"/>
              <a:gd name="T10" fmla="*/ 5002 w 20993"/>
              <a:gd name="T11" fmla="*/ 12571 h 21440"/>
              <a:gd name="T12" fmla="*/ 895 w 20993"/>
              <a:gd name="T13" fmla="*/ 14373 h 21440"/>
              <a:gd name="T14" fmla="*/ 789 w 20993"/>
              <a:gd name="T15" fmla="*/ 16451 h 21440"/>
              <a:gd name="T16" fmla="*/ 8511 w 20993"/>
              <a:gd name="T17" fmla="*/ 20962 h 21440"/>
              <a:gd name="T18" fmla="*/ 12481 w 20993"/>
              <a:gd name="T19" fmla="*/ 20962 h 21440"/>
              <a:gd name="T20" fmla="*/ 20205 w 20993"/>
              <a:gd name="T21" fmla="*/ 16451 h 21440"/>
              <a:gd name="T22" fmla="*/ 20097 w 20993"/>
              <a:gd name="T23" fmla="*/ 14373 h 21440"/>
              <a:gd name="T24" fmla="*/ 10496 w 20993"/>
              <a:gd name="T25" fmla="*/ 5209 h 21440"/>
              <a:gd name="T26" fmla="*/ 13199 w 20993"/>
              <a:gd name="T27" fmla="*/ 4152 h 21440"/>
              <a:gd name="T28" fmla="*/ 12094 w 20993"/>
              <a:gd name="T29" fmla="*/ 773 h 21440"/>
              <a:gd name="T30" fmla="*/ 10496 w 20993"/>
              <a:gd name="T31" fmla="*/ 0 h 21440"/>
              <a:gd name="T32" fmla="*/ 8898 w 20993"/>
              <a:gd name="T33" fmla="*/ 773 h 21440"/>
              <a:gd name="T34" fmla="*/ 7792 w 20993"/>
              <a:gd name="T35" fmla="*/ 4152 h 21440"/>
              <a:gd name="T36" fmla="*/ 10496 w 20993"/>
              <a:gd name="T37" fmla="*/ 5209 h 21440"/>
              <a:gd name="T38" fmla="*/ 10496 w 20993"/>
              <a:gd name="T39" fmla="*/ 13197 h 21440"/>
              <a:gd name="T40" fmla="*/ 15429 w 20993"/>
              <a:gd name="T41" fmla="*/ 10966 h 21440"/>
              <a:gd name="T42" fmla="*/ 14201 w 20993"/>
              <a:gd name="T43" fmla="*/ 7211 h 21440"/>
              <a:gd name="T44" fmla="*/ 10496 w 20993"/>
              <a:gd name="T45" fmla="*/ 8759 h 21440"/>
              <a:gd name="T46" fmla="*/ 6791 w 20993"/>
              <a:gd name="T47" fmla="*/ 7211 h 21440"/>
              <a:gd name="T48" fmla="*/ 5563 w 20993"/>
              <a:gd name="T49" fmla="*/ 10966 h 21440"/>
              <a:gd name="T50" fmla="*/ 10496 w 20993"/>
              <a:gd name="T51" fmla="*/ 13197 h 2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3" name="Freeform 157@|5FFC:16777215|FBC:16777215|LFC:16777215|LBC:16777215"/>
          <p:cNvSpPr>
            <a:spLocks noChangeAspect="1"/>
          </p:cNvSpPr>
          <p:nvPr/>
        </p:nvSpPr>
        <p:spPr bwMode="auto">
          <a:xfrm>
            <a:off x="4940300" y="2400815"/>
            <a:ext cx="400050" cy="481013"/>
          </a:xfrm>
          <a:custGeom>
            <a:avLst/>
            <a:gdLst>
              <a:gd name="T0" fmla="*/ 206367 w 449768"/>
              <a:gd name="T1" fmla="*/ 423375 h 538305"/>
              <a:gd name="T2" fmla="*/ 208536 w 449768"/>
              <a:gd name="T3" fmla="*/ 434347 h 538305"/>
              <a:gd name="T4" fmla="*/ 136133 w 449768"/>
              <a:gd name="T5" fmla="*/ 527584 h 538305"/>
              <a:gd name="T6" fmla="*/ 120760 w 449768"/>
              <a:gd name="T7" fmla="*/ 517169 h 538305"/>
              <a:gd name="T8" fmla="*/ 192667 w 449768"/>
              <a:gd name="T9" fmla="*/ 423933 h 538305"/>
              <a:gd name="T10" fmla="*/ 206367 w 449768"/>
              <a:gd name="T11" fmla="*/ 423375 h 538305"/>
              <a:gd name="T12" fmla="*/ 158371 w 449768"/>
              <a:gd name="T13" fmla="*/ 386315 h 538305"/>
              <a:gd name="T14" fmla="*/ 160292 w 449768"/>
              <a:gd name="T15" fmla="*/ 397002 h 538305"/>
              <a:gd name="T16" fmla="*/ 51725 w 449768"/>
              <a:gd name="T17" fmla="*/ 536376 h 538305"/>
              <a:gd name="T18" fmla="*/ 41315 w 449768"/>
              <a:gd name="T19" fmla="*/ 525997 h 538305"/>
              <a:gd name="T20" fmla="*/ 144924 w 449768"/>
              <a:gd name="T21" fmla="*/ 387118 h 538305"/>
              <a:gd name="T22" fmla="*/ 158371 w 449768"/>
              <a:gd name="T23" fmla="*/ 386315 h 538305"/>
              <a:gd name="T24" fmla="*/ 112005 w 449768"/>
              <a:gd name="T25" fmla="*/ 349971 h 538305"/>
              <a:gd name="T26" fmla="*/ 113740 w 449768"/>
              <a:gd name="T27" fmla="*/ 362927 h 538305"/>
              <a:gd name="T28" fmla="*/ 41338 w 449768"/>
              <a:gd name="T29" fmla="*/ 455221 h 538305"/>
              <a:gd name="T30" fmla="*/ 25965 w 449768"/>
              <a:gd name="T31" fmla="*/ 444857 h 538305"/>
              <a:gd name="T32" fmla="*/ 98367 w 449768"/>
              <a:gd name="T33" fmla="*/ 352562 h 538305"/>
              <a:gd name="T34" fmla="*/ 112005 w 449768"/>
              <a:gd name="T35" fmla="*/ 349971 h 538305"/>
              <a:gd name="T36" fmla="*/ 287508 w 449768"/>
              <a:gd name="T37" fmla="*/ 153269 h 538305"/>
              <a:gd name="T38" fmla="*/ 261020 w 449768"/>
              <a:gd name="T39" fmla="*/ 165441 h 538305"/>
              <a:gd name="T40" fmla="*/ 255548 w 449768"/>
              <a:gd name="T41" fmla="*/ 175874 h 538305"/>
              <a:gd name="T42" fmla="*/ 276441 w 449768"/>
              <a:gd name="T43" fmla="*/ 232511 h 538305"/>
              <a:gd name="T44" fmla="*/ 328174 w 449768"/>
              <a:gd name="T45" fmla="*/ 227543 h 538305"/>
              <a:gd name="T46" fmla="*/ 333645 w 449768"/>
              <a:gd name="T47" fmla="*/ 217110 h 538305"/>
              <a:gd name="T48" fmla="*/ 317727 w 449768"/>
              <a:gd name="T49" fmla="*/ 160472 h 538305"/>
              <a:gd name="T50" fmla="*/ 287508 w 449768"/>
              <a:gd name="T51" fmla="*/ 153269 h 538305"/>
              <a:gd name="T52" fmla="*/ 437111 w 449768"/>
              <a:gd name="T53" fmla="*/ 0 h 538305"/>
              <a:gd name="T54" fmla="*/ 442086 w 449768"/>
              <a:gd name="T55" fmla="*/ 0 h 538305"/>
              <a:gd name="T56" fmla="*/ 447557 w 449768"/>
              <a:gd name="T57" fmla="*/ 4968 h 538305"/>
              <a:gd name="T58" fmla="*/ 447557 w 449768"/>
              <a:gd name="T59" fmla="*/ 9937 h 538305"/>
              <a:gd name="T60" fmla="*/ 447557 w 449768"/>
              <a:gd name="T61" fmla="*/ 20370 h 538305"/>
              <a:gd name="T62" fmla="*/ 447557 w 449768"/>
              <a:gd name="T63" fmla="*/ 46204 h 538305"/>
              <a:gd name="T64" fmla="*/ 442086 w 449768"/>
              <a:gd name="T65" fmla="*/ 103338 h 538305"/>
              <a:gd name="T66" fmla="*/ 442086 w 449768"/>
              <a:gd name="T67" fmla="*/ 113771 h 538305"/>
              <a:gd name="T68" fmla="*/ 437111 w 449768"/>
              <a:gd name="T69" fmla="*/ 134141 h 538305"/>
              <a:gd name="T70" fmla="*/ 421194 w 449768"/>
              <a:gd name="T71" fmla="*/ 175874 h 538305"/>
              <a:gd name="T72" fmla="*/ 354040 w 449768"/>
              <a:gd name="T73" fmla="*/ 289645 h 538305"/>
              <a:gd name="T74" fmla="*/ 344091 w 449768"/>
              <a:gd name="T75" fmla="*/ 325913 h 538305"/>
              <a:gd name="T76" fmla="*/ 276441 w 449768"/>
              <a:gd name="T77" fmla="*/ 506754 h 538305"/>
              <a:gd name="T78" fmla="*/ 261020 w 449768"/>
              <a:gd name="T79" fmla="*/ 496321 h 538305"/>
              <a:gd name="T80" fmla="*/ 17278 w 449768"/>
              <a:gd name="T81" fmla="*/ 310511 h 538305"/>
              <a:gd name="T82" fmla="*/ 1858 w 449768"/>
              <a:gd name="T83" fmla="*/ 289645 h 538305"/>
              <a:gd name="T84" fmla="*/ 162528 w 449768"/>
              <a:gd name="T85" fmla="*/ 186307 h 538305"/>
              <a:gd name="T86" fmla="*/ 193369 w 449768"/>
              <a:gd name="T87" fmla="*/ 165441 h 538305"/>
              <a:gd name="T88" fmla="*/ 312753 w 449768"/>
              <a:gd name="T89" fmla="*/ 51669 h 538305"/>
              <a:gd name="T90" fmla="*/ 400799 w 449768"/>
              <a:gd name="T91" fmla="*/ 9937 h 538305"/>
              <a:gd name="T92" fmla="*/ 426665 w 449768"/>
              <a:gd name="T93" fmla="*/ 4968 h 538305"/>
              <a:gd name="T94" fmla="*/ 437111 w 449768"/>
              <a:gd name="T95" fmla="*/ 0 h 538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Freeform 101@|5FFC:16777215|FBC:16777215|LFC:16777215|LBC:16777215"/>
          <p:cNvSpPr>
            <a:spLocks noEditPoints="1"/>
          </p:cNvSpPr>
          <p:nvPr/>
        </p:nvSpPr>
        <p:spPr bwMode="auto">
          <a:xfrm>
            <a:off x="6850063" y="2497653"/>
            <a:ext cx="433387" cy="398462"/>
          </a:xfrm>
          <a:custGeom>
            <a:avLst/>
            <a:gdLst>
              <a:gd name="T0" fmla="*/ 39 w 68"/>
              <a:gd name="T1" fmla="*/ 36 h 63"/>
              <a:gd name="T2" fmla="*/ 41 w 68"/>
              <a:gd name="T3" fmla="*/ 44 h 63"/>
              <a:gd name="T4" fmla="*/ 35 w 68"/>
              <a:gd name="T5" fmla="*/ 50 h 63"/>
              <a:gd name="T6" fmla="*/ 27 w 68"/>
              <a:gd name="T7" fmla="*/ 53 h 63"/>
              <a:gd name="T8" fmla="*/ 18 w 68"/>
              <a:gd name="T9" fmla="*/ 53 h 63"/>
              <a:gd name="T10" fmla="*/ 11 w 68"/>
              <a:gd name="T11" fmla="*/ 50 h 63"/>
              <a:gd name="T12" fmla="*/ 4 w 68"/>
              <a:gd name="T13" fmla="*/ 44 h 63"/>
              <a:gd name="T14" fmla="*/ 6 w 68"/>
              <a:gd name="T15" fmla="*/ 36 h 63"/>
              <a:gd name="T16" fmla="*/ 0 w 68"/>
              <a:gd name="T17" fmla="*/ 28 h 63"/>
              <a:gd name="T18" fmla="*/ 7 w 68"/>
              <a:gd name="T19" fmla="*/ 23 h 63"/>
              <a:gd name="T20" fmla="*/ 4 w 68"/>
              <a:gd name="T21" fmla="*/ 18 h 63"/>
              <a:gd name="T22" fmla="*/ 15 w 68"/>
              <a:gd name="T23" fmla="*/ 16 h 63"/>
              <a:gd name="T24" fmla="*/ 19 w 68"/>
              <a:gd name="T25" fmla="*/ 8 h 63"/>
              <a:gd name="T26" fmla="*/ 28 w 68"/>
              <a:gd name="T27" fmla="*/ 15 h 63"/>
              <a:gd name="T28" fmla="*/ 35 w 68"/>
              <a:gd name="T29" fmla="*/ 12 h 63"/>
              <a:gd name="T30" fmla="*/ 41 w 68"/>
              <a:gd name="T31" fmla="*/ 19 h 63"/>
              <a:gd name="T32" fmla="*/ 45 w 68"/>
              <a:gd name="T33" fmla="*/ 27 h 63"/>
              <a:gd name="T34" fmla="*/ 23 w 68"/>
              <a:gd name="T35" fmla="*/ 22 h 63"/>
              <a:gd name="T36" fmla="*/ 32 w 68"/>
              <a:gd name="T37" fmla="*/ 31 h 63"/>
              <a:gd name="T38" fmla="*/ 63 w 68"/>
              <a:gd name="T39" fmla="*/ 16 h 63"/>
              <a:gd name="T40" fmla="*/ 64 w 68"/>
              <a:gd name="T41" fmla="*/ 24 h 63"/>
              <a:gd name="T42" fmla="*/ 55 w 68"/>
              <a:gd name="T43" fmla="*/ 22 h 63"/>
              <a:gd name="T44" fmla="*/ 46 w 68"/>
              <a:gd name="T45" fmla="*/ 24 h 63"/>
              <a:gd name="T46" fmla="*/ 46 w 68"/>
              <a:gd name="T47" fmla="*/ 16 h 63"/>
              <a:gd name="T48" fmla="*/ 46 w 68"/>
              <a:gd name="T49" fmla="*/ 9 h 63"/>
              <a:gd name="T50" fmla="*/ 46 w 68"/>
              <a:gd name="T51" fmla="*/ 2 h 63"/>
              <a:gd name="T52" fmla="*/ 55 w 68"/>
              <a:gd name="T53" fmla="*/ 4 h 63"/>
              <a:gd name="T54" fmla="*/ 59 w 68"/>
              <a:gd name="T55" fmla="*/ 0 h 63"/>
              <a:gd name="T56" fmla="*/ 62 w 68"/>
              <a:gd name="T57" fmla="*/ 7 h 63"/>
              <a:gd name="T58" fmla="*/ 68 w 68"/>
              <a:gd name="T59" fmla="*/ 15 h 63"/>
              <a:gd name="T60" fmla="*/ 62 w 68"/>
              <a:gd name="T61" fmla="*/ 55 h 63"/>
              <a:gd name="T62" fmla="*/ 59 w 68"/>
              <a:gd name="T63" fmla="*/ 63 h 63"/>
              <a:gd name="T64" fmla="*/ 54 w 68"/>
              <a:gd name="T65" fmla="*/ 59 h 63"/>
              <a:gd name="T66" fmla="*/ 45 w 68"/>
              <a:gd name="T67" fmla="*/ 60 h 63"/>
              <a:gd name="T68" fmla="*/ 41 w 68"/>
              <a:gd name="T69" fmla="*/ 52 h 63"/>
              <a:gd name="T70" fmla="*/ 47 w 68"/>
              <a:gd name="T71" fmla="*/ 44 h 63"/>
              <a:gd name="T72" fmla="*/ 50 w 68"/>
              <a:gd name="T73" fmla="*/ 36 h 63"/>
              <a:gd name="T74" fmla="*/ 56 w 68"/>
              <a:gd name="T75" fmla="*/ 40 h 63"/>
              <a:gd name="T76" fmla="*/ 64 w 68"/>
              <a:gd name="T77" fmla="*/ 39 h 63"/>
              <a:gd name="T78" fmla="*/ 63 w 68"/>
              <a:gd name="T79" fmla="*/ 46 h 63"/>
              <a:gd name="T80" fmla="*/ 55 w 68"/>
              <a:gd name="T81" fmla="*/ 8 h 63"/>
              <a:gd name="T82" fmla="*/ 59 w 68"/>
              <a:gd name="T83" fmla="*/ 13 h 63"/>
              <a:gd name="T84" fmla="*/ 50 w 68"/>
              <a:gd name="T85" fmla="*/ 49 h 63"/>
              <a:gd name="T86" fmla="*/ 55 w 68"/>
              <a:gd name="T87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AutoShape 91@|5FFC:16777215|FBC:16777215|LFC:16777215|LBC:16777215"/>
          <p:cNvSpPr>
            <a:spLocks noChangeAspect="1"/>
          </p:cNvSpPr>
          <p:nvPr/>
        </p:nvSpPr>
        <p:spPr bwMode="auto">
          <a:xfrm>
            <a:off x="4852988" y="4239140"/>
            <a:ext cx="358775" cy="395288"/>
          </a:xfrm>
          <a:custGeom>
            <a:avLst/>
            <a:gdLst>
              <a:gd name="T0" fmla="*/ 21421 w 21483"/>
              <a:gd name="T1" fmla="*/ 4387 h 21600"/>
              <a:gd name="T2" fmla="*/ 14732 w 21483"/>
              <a:gd name="T3" fmla="*/ 18748 h 21600"/>
              <a:gd name="T4" fmla="*/ 6064 w 21483"/>
              <a:gd name="T5" fmla="*/ 19682 h 21600"/>
              <a:gd name="T6" fmla="*/ 5058 w 21483"/>
              <a:gd name="T7" fmla="*/ 19075 h 21600"/>
              <a:gd name="T8" fmla="*/ 3857 w 21483"/>
              <a:gd name="T9" fmla="*/ 18465 h 21600"/>
              <a:gd name="T10" fmla="*/ 3287 w 21483"/>
              <a:gd name="T11" fmla="*/ 19174 h 21600"/>
              <a:gd name="T12" fmla="*/ 2760 w 21483"/>
              <a:gd name="T13" fmla="*/ 20179 h 21600"/>
              <a:gd name="T14" fmla="*/ 2213 w 21483"/>
              <a:gd name="T15" fmla="*/ 21182 h 21600"/>
              <a:gd name="T16" fmla="*/ 1450 w 21483"/>
              <a:gd name="T17" fmla="*/ 21599 h 21600"/>
              <a:gd name="T18" fmla="*/ 521 w 21483"/>
              <a:gd name="T19" fmla="*/ 21097 h 21600"/>
              <a:gd name="T20" fmla="*/ 184 w 21483"/>
              <a:gd name="T21" fmla="*/ 20408 h 21600"/>
              <a:gd name="T22" fmla="*/ 699 w 21483"/>
              <a:gd name="T23" fmla="*/ 18152 h 21600"/>
              <a:gd name="T24" fmla="*/ 2061 w 21483"/>
              <a:gd name="T25" fmla="*/ 16692 h 21600"/>
              <a:gd name="T26" fmla="*/ 2367 w 21483"/>
              <a:gd name="T27" fmla="*/ 15949 h 21600"/>
              <a:gd name="T28" fmla="*/ 2128 w 21483"/>
              <a:gd name="T29" fmla="*/ 15241 h 21600"/>
              <a:gd name="T30" fmla="*/ 2166 w 21483"/>
              <a:gd name="T31" fmla="*/ 10774 h 21600"/>
              <a:gd name="T32" fmla="*/ 5694 w 21483"/>
              <a:gd name="T33" fmla="*/ 4986 h 21600"/>
              <a:gd name="T34" fmla="*/ 10336 w 21483"/>
              <a:gd name="T35" fmla="*/ 2894 h 21600"/>
              <a:gd name="T36" fmla="*/ 14037 w 21483"/>
              <a:gd name="T37" fmla="*/ 2772 h 21600"/>
              <a:gd name="T38" fmla="*/ 16740 w 21483"/>
              <a:gd name="T39" fmla="*/ 2239 h 21600"/>
              <a:gd name="T40" fmla="*/ 18125 w 21483"/>
              <a:gd name="T41" fmla="*/ 948 h 21600"/>
              <a:gd name="T42" fmla="*/ 19028 w 21483"/>
              <a:gd name="T43" fmla="*/ 129 h 21600"/>
              <a:gd name="T44" fmla="*/ 20163 w 21483"/>
              <a:gd name="T45" fmla="*/ 155 h 21600"/>
              <a:gd name="T46" fmla="*/ 15350 w 21483"/>
              <a:gd name="T47" fmla="*/ 9977 h 21600"/>
              <a:gd name="T48" fmla="*/ 16291 w 21483"/>
              <a:gd name="T49" fmla="*/ 8953 h 21600"/>
              <a:gd name="T50" fmla="*/ 15418 w 21483"/>
              <a:gd name="T51" fmla="*/ 7815 h 21600"/>
              <a:gd name="T52" fmla="*/ 9550 w 21483"/>
              <a:gd name="T53" fmla="*/ 9032 h 21600"/>
              <a:gd name="T54" fmla="*/ 4732 w 21483"/>
              <a:gd name="T55" fmla="*/ 13518 h 21600"/>
              <a:gd name="T56" fmla="*/ 4821 w 21483"/>
              <a:gd name="T57" fmla="*/ 15063 h 21600"/>
              <a:gd name="T58" fmla="*/ 6087 w 21483"/>
              <a:gd name="T59" fmla="*/ 14953 h 21600"/>
              <a:gd name="T60" fmla="*/ 10259 w 21483"/>
              <a:gd name="T61" fmla="*/ 11005 h 21600"/>
              <a:gd name="T62" fmla="*/ 15350 w 21483"/>
              <a:gd name="T63" fmla="*/ 99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01578" tIns="101578" rIns="101578" bIns="101578" anchor="ctr"/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466809" y="2111352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6809" y="1680159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93887" y="2111352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93887" y="1680159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6809" y="4634428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66809" y="4203235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93887" y="4634428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393887" y="4203235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3321" y="827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工作计划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560916" y="182477"/>
            <a:ext cx="1658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0"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ucida Grande" charset="0"/>
              </a:rPr>
              <a:t>WORK PLAN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ucida Grande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631174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1952" y="6760630"/>
            <a:ext cx="113971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47783" y="215846"/>
            <a:ext cx="211696" cy="211696"/>
          </a:xfrm>
          <a:prstGeom prst="ellipse">
            <a:avLst/>
          </a:prstGeom>
          <a:solidFill>
            <a:srgbClr val="607C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0507" y="153216"/>
            <a:ext cx="337422" cy="342941"/>
            <a:chOff x="3381376" y="403225"/>
            <a:chExt cx="5629275" cy="5721350"/>
          </a:xfrm>
        </p:grpSpPr>
        <p:sp>
          <p:nvSpPr>
            <p:cNvPr id="13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6350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5"/>
          <p:cNvSpPr/>
          <p:nvPr/>
        </p:nvSpPr>
        <p:spPr bwMode="auto">
          <a:xfrm>
            <a:off x="1404181" y="4138156"/>
            <a:ext cx="3572113" cy="2626324"/>
          </a:xfrm>
          <a:custGeom>
            <a:avLst/>
            <a:gdLst>
              <a:gd name="T0" fmla="*/ 502 w 1004"/>
              <a:gd name="T1" fmla="*/ 0 h 737"/>
              <a:gd name="T2" fmla="*/ 0 w 1004"/>
              <a:gd name="T3" fmla="*/ 737 h 737"/>
              <a:gd name="T4" fmla="*/ 1004 w 1004"/>
              <a:gd name="T5" fmla="*/ 737 h 737"/>
              <a:gd name="T6" fmla="*/ 502 w 1004"/>
              <a:gd name="T7" fmla="*/ 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737">
                <a:moveTo>
                  <a:pt x="502" y="0"/>
                </a:moveTo>
                <a:cubicBezTo>
                  <a:pt x="251" y="0"/>
                  <a:pt x="251" y="737"/>
                  <a:pt x="0" y="737"/>
                </a:cubicBezTo>
                <a:cubicBezTo>
                  <a:pt x="1004" y="737"/>
                  <a:pt x="1004" y="737"/>
                  <a:pt x="1004" y="737"/>
                </a:cubicBezTo>
                <a:cubicBezTo>
                  <a:pt x="753" y="737"/>
                  <a:pt x="753" y="0"/>
                  <a:pt x="50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3375878" y="4626683"/>
            <a:ext cx="3572113" cy="2137796"/>
          </a:xfrm>
          <a:custGeom>
            <a:avLst/>
            <a:gdLst>
              <a:gd name="T0" fmla="*/ 502 w 1004"/>
              <a:gd name="T1" fmla="*/ 0 h 600"/>
              <a:gd name="T2" fmla="*/ 0 w 1004"/>
              <a:gd name="T3" fmla="*/ 600 h 600"/>
              <a:gd name="T4" fmla="*/ 1004 w 1004"/>
              <a:gd name="T5" fmla="*/ 600 h 600"/>
              <a:gd name="T6" fmla="*/ 502 w 1004"/>
              <a:gd name="T7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600">
                <a:moveTo>
                  <a:pt x="502" y="0"/>
                </a:moveTo>
                <a:cubicBezTo>
                  <a:pt x="251" y="0"/>
                  <a:pt x="251" y="600"/>
                  <a:pt x="0" y="600"/>
                </a:cubicBezTo>
                <a:cubicBezTo>
                  <a:pt x="1004" y="600"/>
                  <a:pt x="1004" y="600"/>
                  <a:pt x="1004" y="600"/>
                </a:cubicBezTo>
                <a:cubicBezTo>
                  <a:pt x="753" y="600"/>
                  <a:pt x="753" y="0"/>
                  <a:pt x="50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"/>
          <p:cNvSpPr/>
          <p:nvPr/>
        </p:nvSpPr>
        <p:spPr bwMode="auto">
          <a:xfrm>
            <a:off x="7217658" y="5275448"/>
            <a:ext cx="3570160" cy="1489032"/>
          </a:xfrm>
          <a:custGeom>
            <a:avLst/>
            <a:gdLst>
              <a:gd name="T0" fmla="*/ 502 w 1004"/>
              <a:gd name="T1" fmla="*/ 0 h 418"/>
              <a:gd name="T2" fmla="*/ 0 w 1004"/>
              <a:gd name="T3" fmla="*/ 418 h 418"/>
              <a:gd name="T4" fmla="*/ 1004 w 1004"/>
              <a:gd name="T5" fmla="*/ 418 h 418"/>
              <a:gd name="T6" fmla="*/ 502 w 1004"/>
              <a:gd name="T7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418">
                <a:moveTo>
                  <a:pt x="502" y="0"/>
                </a:moveTo>
                <a:cubicBezTo>
                  <a:pt x="251" y="0"/>
                  <a:pt x="251" y="418"/>
                  <a:pt x="0" y="418"/>
                </a:cubicBezTo>
                <a:cubicBezTo>
                  <a:pt x="1004" y="418"/>
                  <a:pt x="1004" y="418"/>
                  <a:pt x="1004" y="418"/>
                </a:cubicBezTo>
                <a:cubicBezTo>
                  <a:pt x="753" y="418"/>
                  <a:pt x="753" y="0"/>
                  <a:pt x="502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6" name="Freeform 8"/>
          <p:cNvSpPr/>
          <p:nvPr/>
        </p:nvSpPr>
        <p:spPr bwMode="auto">
          <a:xfrm>
            <a:off x="5306540" y="3479622"/>
            <a:ext cx="3570160" cy="3284859"/>
          </a:xfrm>
          <a:custGeom>
            <a:avLst/>
            <a:gdLst>
              <a:gd name="T0" fmla="*/ 502 w 1004"/>
              <a:gd name="T1" fmla="*/ 0 h 922"/>
              <a:gd name="T2" fmla="*/ 0 w 1004"/>
              <a:gd name="T3" fmla="*/ 922 h 922"/>
              <a:gd name="T4" fmla="*/ 1004 w 1004"/>
              <a:gd name="T5" fmla="*/ 922 h 922"/>
              <a:gd name="T6" fmla="*/ 502 w 1004"/>
              <a:gd name="T7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922">
                <a:moveTo>
                  <a:pt x="502" y="0"/>
                </a:moveTo>
                <a:cubicBezTo>
                  <a:pt x="251" y="0"/>
                  <a:pt x="251" y="922"/>
                  <a:pt x="0" y="922"/>
                </a:cubicBezTo>
                <a:cubicBezTo>
                  <a:pt x="1004" y="922"/>
                  <a:pt x="1004" y="922"/>
                  <a:pt x="1004" y="922"/>
                </a:cubicBezTo>
                <a:cubicBezTo>
                  <a:pt x="753" y="922"/>
                  <a:pt x="753" y="0"/>
                  <a:pt x="502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24"/>
          <p:cNvSpPr>
            <a:spLocks noChangeArrowheads="1"/>
          </p:cNvSpPr>
          <p:nvPr/>
        </p:nvSpPr>
        <p:spPr bwMode="auto">
          <a:xfrm>
            <a:off x="2865438" y="1457333"/>
            <a:ext cx="6461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699755" y="2236202"/>
            <a:ext cx="937973" cy="1150971"/>
            <a:chOff x="2699755" y="2329721"/>
            <a:chExt cx="937973" cy="1150971"/>
          </a:xfrm>
        </p:grpSpPr>
        <p:sp>
          <p:nvSpPr>
            <p:cNvPr id="19" name="Freeform 9"/>
            <p:cNvSpPr/>
            <p:nvPr/>
          </p:nvSpPr>
          <p:spPr bwMode="auto">
            <a:xfrm>
              <a:off x="2699755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50044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20%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473292" y="2236202"/>
            <a:ext cx="939928" cy="1150971"/>
            <a:chOff x="4473292" y="2329721"/>
            <a:chExt cx="939928" cy="1150971"/>
          </a:xfrm>
        </p:grpSpPr>
        <p:sp>
          <p:nvSpPr>
            <p:cNvPr id="22" name="Freeform 10"/>
            <p:cNvSpPr/>
            <p:nvPr/>
          </p:nvSpPr>
          <p:spPr bwMode="auto">
            <a:xfrm>
              <a:off x="4473292" y="2329721"/>
              <a:ext cx="939928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527301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10%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15792" y="2236202"/>
            <a:ext cx="937973" cy="1150971"/>
            <a:chOff x="6615792" y="2329721"/>
            <a:chExt cx="937973" cy="1150971"/>
          </a:xfrm>
        </p:grpSpPr>
        <p:sp>
          <p:nvSpPr>
            <p:cNvPr id="25" name="Freeform 11"/>
            <p:cNvSpPr/>
            <p:nvPr/>
          </p:nvSpPr>
          <p:spPr bwMode="auto">
            <a:xfrm>
              <a:off x="6615792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656824" y="259538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30%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72239" y="2288964"/>
            <a:ext cx="941881" cy="1147063"/>
            <a:chOff x="8572239" y="2382483"/>
            <a:chExt cx="941881" cy="1147063"/>
          </a:xfrm>
        </p:grpSpPr>
        <p:sp>
          <p:nvSpPr>
            <p:cNvPr id="28" name="Freeform 12"/>
            <p:cNvSpPr/>
            <p:nvPr/>
          </p:nvSpPr>
          <p:spPr bwMode="auto">
            <a:xfrm>
              <a:off x="8572239" y="2382483"/>
              <a:ext cx="941881" cy="1147063"/>
            </a:xfrm>
            <a:custGeom>
              <a:avLst/>
              <a:gdLst>
                <a:gd name="T0" fmla="*/ 265 w 265"/>
                <a:gd name="T1" fmla="*/ 132 h 322"/>
                <a:gd name="T2" fmla="*/ 133 w 265"/>
                <a:gd name="T3" fmla="*/ 0 h 322"/>
                <a:gd name="T4" fmla="*/ 0 w 265"/>
                <a:gd name="T5" fmla="*/ 132 h 322"/>
                <a:gd name="T6" fmla="*/ 101 w 265"/>
                <a:gd name="T7" fmla="*/ 260 h 322"/>
                <a:gd name="T8" fmla="*/ 133 w 265"/>
                <a:gd name="T9" fmla="*/ 322 h 322"/>
                <a:gd name="T10" fmla="*/ 164 w 265"/>
                <a:gd name="T11" fmla="*/ 260 h 322"/>
                <a:gd name="T12" fmla="*/ 265 w 265"/>
                <a:gd name="T13" fmla="*/ 13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22">
                  <a:moveTo>
                    <a:pt x="265" y="132"/>
                  </a:moveTo>
                  <a:cubicBezTo>
                    <a:pt x="265" y="59"/>
                    <a:pt x="205" y="0"/>
                    <a:pt x="133" y="0"/>
                  </a:cubicBezTo>
                  <a:cubicBezTo>
                    <a:pt x="60" y="0"/>
                    <a:pt x="0" y="59"/>
                    <a:pt x="0" y="132"/>
                  </a:cubicBezTo>
                  <a:cubicBezTo>
                    <a:pt x="0" y="194"/>
                    <a:pt x="43" y="246"/>
                    <a:pt x="101" y="260"/>
                  </a:cubicBezTo>
                  <a:cubicBezTo>
                    <a:pt x="133" y="322"/>
                    <a:pt x="133" y="322"/>
                    <a:pt x="133" y="322"/>
                  </a:cubicBezTo>
                  <a:cubicBezTo>
                    <a:pt x="164" y="260"/>
                    <a:pt x="164" y="260"/>
                    <a:pt x="164" y="260"/>
                  </a:cubicBezTo>
                  <a:cubicBezTo>
                    <a:pt x="222" y="246"/>
                    <a:pt x="265" y="194"/>
                    <a:pt x="265" y="1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717138" y="2625864"/>
              <a:ext cx="660750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5%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Others_1"/>
          <p:cNvSpPr txBox="1"/>
          <p:nvPr>
            <p:custDataLst>
              <p:tags r:id="rId1"/>
            </p:custDataLst>
          </p:nvPr>
        </p:nvSpPr>
        <p:spPr>
          <a:xfrm>
            <a:off x="4361719" y="3620749"/>
            <a:ext cx="3469109" cy="375519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dist">
              <a:defRPr/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THANK YOU </a:t>
            </a: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</a:rPr>
              <a:t>FOR WATCHING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10919" y="2654115"/>
            <a:ext cx="35718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ln w="762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dirty="0">
              <a:ln w="762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067130" y="1289207"/>
            <a:ext cx="4059288" cy="4125684"/>
            <a:chOff x="3381376" y="403225"/>
            <a:chExt cx="5629275" cy="5721350"/>
          </a:xfrm>
        </p:grpSpPr>
        <p:sp>
          <p:nvSpPr>
            <p:cNvPr id="6" name="Freeform 10"/>
            <p:cNvSpPr/>
            <p:nvPr/>
          </p:nvSpPr>
          <p:spPr bwMode="auto">
            <a:xfrm>
              <a:off x="3381376" y="549275"/>
              <a:ext cx="5603875" cy="5575300"/>
            </a:xfrm>
            <a:custGeom>
              <a:avLst/>
              <a:gdLst>
                <a:gd name="T0" fmla="*/ 3047 w 3530"/>
                <a:gd name="T1" fmla="*/ 2952 h 3512"/>
                <a:gd name="T2" fmla="*/ 1572 w 3530"/>
                <a:gd name="T3" fmla="*/ 3512 h 3512"/>
                <a:gd name="T4" fmla="*/ 216 w 3530"/>
                <a:gd name="T5" fmla="*/ 2705 h 3512"/>
                <a:gd name="T6" fmla="*/ 0 w 3530"/>
                <a:gd name="T7" fmla="*/ 1144 h 3512"/>
                <a:gd name="T8" fmla="*/ 1086 w 3530"/>
                <a:gd name="T9" fmla="*/ 0 h 3512"/>
                <a:gd name="T10" fmla="*/ 2658 w 3530"/>
                <a:gd name="T11" fmla="*/ 137 h 3512"/>
                <a:gd name="T12" fmla="*/ 3530 w 3530"/>
                <a:gd name="T13" fmla="*/ 1451 h 3512"/>
                <a:gd name="T14" fmla="*/ 3047 w 3530"/>
                <a:gd name="T15" fmla="*/ 2952 h 3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30" h="3512">
                  <a:moveTo>
                    <a:pt x="3047" y="2952"/>
                  </a:moveTo>
                  <a:lnTo>
                    <a:pt x="1572" y="3512"/>
                  </a:lnTo>
                  <a:lnTo>
                    <a:pt x="216" y="2705"/>
                  </a:lnTo>
                  <a:lnTo>
                    <a:pt x="0" y="1144"/>
                  </a:lnTo>
                  <a:lnTo>
                    <a:pt x="1086" y="0"/>
                  </a:lnTo>
                  <a:lnTo>
                    <a:pt x="2658" y="137"/>
                  </a:lnTo>
                  <a:lnTo>
                    <a:pt x="3530" y="1451"/>
                  </a:lnTo>
                  <a:lnTo>
                    <a:pt x="3047" y="2952"/>
                  </a:lnTo>
                  <a:close/>
                </a:path>
              </a:pathLst>
            </a:custGeom>
            <a:noFill/>
            <a:ln w="33338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1"/>
            <p:cNvSpPr/>
            <p:nvPr/>
          </p:nvSpPr>
          <p:spPr bwMode="auto">
            <a:xfrm>
              <a:off x="3465513" y="403225"/>
              <a:ext cx="5545138" cy="5621338"/>
            </a:xfrm>
            <a:custGeom>
              <a:avLst/>
              <a:gdLst>
                <a:gd name="T0" fmla="*/ 2731 w 3493"/>
                <a:gd name="T1" fmla="*/ 3273 h 3541"/>
                <a:gd name="T2" fmla="*/ 1177 w 3493"/>
                <a:gd name="T3" fmla="*/ 3541 h 3541"/>
                <a:gd name="T4" fmla="*/ 0 w 3493"/>
                <a:gd name="T5" fmla="*/ 2490 h 3541"/>
                <a:gd name="T6" fmla="*/ 84 w 3493"/>
                <a:gd name="T7" fmla="*/ 915 h 3541"/>
                <a:gd name="T8" fmla="*/ 1369 w 3493"/>
                <a:gd name="T9" fmla="*/ 0 h 3541"/>
                <a:gd name="T10" fmla="*/ 2886 w 3493"/>
                <a:gd name="T11" fmla="*/ 434 h 3541"/>
                <a:gd name="T12" fmla="*/ 3493 w 3493"/>
                <a:gd name="T13" fmla="*/ 1890 h 3541"/>
                <a:gd name="T14" fmla="*/ 2731 w 3493"/>
                <a:gd name="T15" fmla="*/ 3273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93" h="3541">
                  <a:moveTo>
                    <a:pt x="2731" y="3273"/>
                  </a:moveTo>
                  <a:lnTo>
                    <a:pt x="1177" y="3541"/>
                  </a:lnTo>
                  <a:lnTo>
                    <a:pt x="0" y="2490"/>
                  </a:lnTo>
                  <a:lnTo>
                    <a:pt x="84" y="915"/>
                  </a:lnTo>
                  <a:lnTo>
                    <a:pt x="1369" y="0"/>
                  </a:lnTo>
                  <a:lnTo>
                    <a:pt x="2886" y="434"/>
                  </a:lnTo>
                  <a:lnTo>
                    <a:pt x="3493" y="1890"/>
                  </a:lnTo>
                  <a:lnTo>
                    <a:pt x="2731" y="3273"/>
                  </a:lnTo>
                  <a:close/>
                </a:path>
              </a:pathLst>
            </a:custGeom>
            <a:noFill/>
            <a:ln w="33338" cap="flat">
              <a:solidFill>
                <a:srgbClr val="BC9E5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2511069">
            <a:off x="5110495" y="2997691"/>
            <a:ext cx="2368259" cy="2918619"/>
            <a:chOff x="6302375" y="2660650"/>
            <a:chExt cx="3087689" cy="3805238"/>
          </a:xfrm>
        </p:grpSpPr>
        <p:sp>
          <p:nvSpPr>
            <p:cNvPr id="9" name="Freeform 5"/>
            <p:cNvSpPr/>
            <p:nvPr/>
          </p:nvSpPr>
          <p:spPr bwMode="auto">
            <a:xfrm>
              <a:off x="6619876" y="5230813"/>
              <a:ext cx="1519238" cy="463550"/>
            </a:xfrm>
            <a:custGeom>
              <a:avLst/>
              <a:gdLst>
                <a:gd name="T0" fmla="*/ 364 w 364"/>
                <a:gd name="T1" fmla="*/ 0 h 111"/>
                <a:gd name="T2" fmla="*/ 235 w 364"/>
                <a:gd name="T3" fmla="*/ 50 h 111"/>
                <a:gd name="T4" fmla="*/ 0 w 364"/>
                <a:gd name="T5" fmla="*/ 89 h 111"/>
                <a:gd name="T6" fmla="*/ 139 w 364"/>
                <a:gd name="T7" fmla="*/ 95 h 111"/>
                <a:gd name="T8" fmla="*/ 272 w 364"/>
                <a:gd name="T9" fmla="*/ 4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111">
                  <a:moveTo>
                    <a:pt x="364" y="0"/>
                  </a:moveTo>
                  <a:cubicBezTo>
                    <a:pt x="324" y="23"/>
                    <a:pt x="280" y="41"/>
                    <a:pt x="235" y="50"/>
                  </a:cubicBezTo>
                  <a:cubicBezTo>
                    <a:pt x="156" y="64"/>
                    <a:pt x="69" y="48"/>
                    <a:pt x="0" y="89"/>
                  </a:cubicBezTo>
                  <a:cubicBezTo>
                    <a:pt x="42" y="111"/>
                    <a:pt x="93" y="108"/>
                    <a:pt x="139" y="95"/>
                  </a:cubicBezTo>
                  <a:cubicBezTo>
                    <a:pt x="184" y="82"/>
                    <a:pt x="227" y="60"/>
                    <a:pt x="272" y="45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6556376" y="5348288"/>
              <a:ext cx="1344613" cy="809625"/>
            </a:xfrm>
            <a:custGeom>
              <a:avLst/>
              <a:gdLst>
                <a:gd name="T0" fmla="*/ 322 w 322"/>
                <a:gd name="T1" fmla="*/ 0 h 194"/>
                <a:gd name="T2" fmla="*/ 270 w 322"/>
                <a:gd name="T3" fmla="*/ 49 h 194"/>
                <a:gd name="T4" fmla="*/ 0 w 322"/>
                <a:gd name="T5" fmla="*/ 184 h 194"/>
                <a:gd name="T6" fmla="*/ 53 w 322"/>
                <a:gd name="T7" fmla="*/ 191 h 194"/>
                <a:gd name="T8" fmla="*/ 106 w 322"/>
                <a:gd name="T9" fmla="*/ 176 h 194"/>
                <a:gd name="T10" fmla="*/ 151 w 322"/>
                <a:gd name="T11" fmla="*/ 154 h 194"/>
                <a:gd name="T12" fmla="*/ 290 w 322"/>
                <a:gd name="T13" fmla="*/ 3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194">
                  <a:moveTo>
                    <a:pt x="322" y="0"/>
                  </a:moveTo>
                  <a:cubicBezTo>
                    <a:pt x="311" y="21"/>
                    <a:pt x="290" y="36"/>
                    <a:pt x="270" y="49"/>
                  </a:cubicBezTo>
                  <a:cubicBezTo>
                    <a:pt x="185" y="103"/>
                    <a:pt x="94" y="148"/>
                    <a:pt x="0" y="184"/>
                  </a:cubicBezTo>
                  <a:cubicBezTo>
                    <a:pt x="16" y="192"/>
                    <a:pt x="35" y="194"/>
                    <a:pt x="53" y="191"/>
                  </a:cubicBezTo>
                  <a:cubicBezTo>
                    <a:pt x="71" y="189"/>
                    <a:pt x="89" y="183"/>
                    <a:pt x="106" y="176"/>
                  </a:cubicBezTo>
                  <a:cubicBezTo>
                    <a:pt x="121" y="170"/>
                    <a:pt x="137" y="163"/>
                    <a:pt x="151" y="154"/>
                  </a:cubicBezTo>
                  <a:cubicBezTo>
                    <a:pt x="203" y="122"/>
                    <a:pt x="242" y="72"/>
                    <a:pt x="290" y="34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6394451" y="5381625"/>
              <a:ext cx="1473200" cy="592138"/>
            </a:xfrm>
            <a:custGeom>
              <a:avLst/>
              <a:gdLst>
                <a:gd name="T0" fmla="*/ 353 w 353"/>
                <a:gd name="T1" fmla="*/ 0 h 142"/>
                <a:gd name="T2" fmla="*/ 212 w 353"/>
                <a:gd name="T3" fmla="*/ 63 h 142"/>
                <a:gd name="T4" fmla="*/ 76 w 353"/>
                <a:gd name="T5" fmla="*/ 101 h 142"/>
                <a:gd name="T6" fmla="*/ 0 w 353"/>
                <a:gd name="T7" fmla="*/ 142 h 142"/>
                <a:gd name="T8" fmla="*/ 55 w 353"/>
                <a:gd name="T9" fmla="*/ 134 h 142"/>
                <a:gd name="T10" fmla="*/ 204 w 353"/>
                <a:gd name="T11" fmla="*/ 87 h 142"/>
                <a:gd name="T12" fmla="*/ 340 w 353"/>
                <a:gd name="T13" fmla="*/ 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3" h="142">
                  <a:moveTo>
                    <a:pt x="353" y="0"/>
                  </a:moveTo>
                  <a:cubicBezTo>
                    <a:pt x="309" y="27"/>
                    <a:pt x="262" y="48"/>
                    <a:pt x="212" y="63"/>
                  </a:cubicBezTo>
                  <a:cubicBezTo>
                    <a:pt x="167" y="76"/>
                    <a:pt x="120" y="84"/>
                    <a:pt x="76" y="101"/>
                  </a:cubicBezTo>
                  <a:cubicBezTo>
                    <a:pt x="49" y="112"/>
                    <a:pt x="23" y="125"/>
                    <a:pt x="0" y="142"/>
                  </a:cubicBezTo>
                  <a:cubicBezTo>
                    <a:pt x="18" y="138"/>
                    <a:pt x="36" y="137"/>
                    <a:pt x="55" y="134"/>
                  </a:cubicBezTo>
                  <a:cubicBezTo>
                    <a:pt x="107" y="127"/>
                    <a:pt x="157" y="110"/>
                    <a:pt x="204" y="87"/>
                  </a:cubicBezTo>
                  <a:cubicBezTo>
                    <a:pt x="251" y="64"/>
                    <a:pt x="296" y="36"/>
                    <a:pt x="340" y="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7191376" y="5210175"/>
              <a:ext cx="976313" cy="142875"/>
            </a:xfrm>
            <a:custGeom>
              <a:avLst/>
              <a:gdLst>
                <a:gd name="T0" fmla="*/ 228 w 234"/>
                <a:gd name="T1" fmla="*/ 0 h 34"/>
                <a:gd name="T2" fmla="*/ 127 w 234"/>
                <a:gd name="T3" fmla="*/ 19 h 34"/>
                <a:gd name="T4" fmla="*/ 44 w 234"/>
                <a:gd name="T5" fmla="*/ 26 h 34"/>
                <a:gd name="T6" fmla="*/ 0 w 234"/>
                <a:gd name="T7" fmla="*/ 34 h 34"/>
                <a:gd name="T8" fmla="*/ 114 w 234"/>
                <a:gd name="T9" fmla="*/ 2 h 34"/>
                <a:gd name="T10" fmla="*/ 234 w 23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34">
                  <a:moveTo>
                    <a:pt x="228" y="0"/>
                  </a:moveTo>
                  <a:cubicBezTo>
                    <a:pt x="196" y="13"/>
                    <a:pt x="162" y="16"/>
                    <a:pt x="127" y="19"/>
                  </a:cubicBezTo>
                  <a:cubicBezTo>
                    <a:pt x="99" y="21"/>
                    <a:pt x="72" y="24"/>
                    <a:pt x="44" y="26"/>
                  </a:cubicBezTo>
                  <a:cubicBezTo>
                    <a:pt x="29" y="28"/>
                    <a:pt x="14" y="29"/>
                    <a:pt x="0" y="34"/>
                  </a:cubicBezTo>
                  <a:cubicBezTo>
                    <a:pt x="32" y="11"/>
                    <a:pt x="74" y="4"/>
                    <a:pt x="114" y="2"/>
                  </a:cubicBezTo>
                  <a:cubicBezTo>
                    <a:pt x="154" y="1"/>
                    <a:pt x="194" y="4"/>
                    <a:pt x="234" y="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7688263" y="5230813"/>
              <a:ext cx="441325" cy="714375"/>
            </a:xfrm>
            <a:custGeom>
              <a:avLst/>
              <a:gdLst>
                <a:gd name="T0" fmla="*/ 104 w 106"/>
                <a:gd name="T1" fmla="*/ 0 h 171"/>
                <a:gd name="T2" fmla="*/ 40 w 106"/>
                <a:gd name="T3" fmla="*/ 74 h 171"/>
                <a:gd name="T4" fmla="*/ 18 w 106"/>
                <a:gd name="T5" fmla="*/ 111 h 171"/>
                <a:gd name="T6" fmla="*/ 0 w 106"/>
                <a:gd name="T7" fmla="*/ 171 h 171"/>
                <a:gd name="T8" fmla="*/ 60 w 106"/>
                <a:gd name="T9" fmla="*/ 90 h 171"/>
                <a:gd name="T10" fmla="*/ 106 w 106"/>
                <a:gd name="T11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71">
                  <a:moveTo>
                    <a:pt x="104" y="0"/>
                  </a:moveTo>
                  <a:cubicBezTo>
                    <a:pt x="77" y="18"/>
                    <a:pt x="58" y="47"/>
                    <a:pt x="40" y="74"/>
                  </a:cubicBezTo>
                  <a:cubicBezTo>
                    <a:pt x="32" y="86"/>
                    <a:pt x="24" y="98"/>
                    <a:pt x="18" y="111"/>
                  </a:cubicBezTo>
                  <a:cubicBezTo>
                    <a:pt x="9" y="130"/>
                    <a:pt x="4" y="150"/>
                    <a:pt x="0" y="171"/>
                  </a:cubicBezTo>
                  <a:cubicBezTo>
                    <a:pt x="15" y="141"/>
                    <a:pt x="38" y="116"/>
                    <a:pt x="60" y="90"/>
                  </a:cubicBezTo>
                  <a:cubicBezTo>
                    <a:pt x="81" y="64"/>
                    <a:pt x="100" y="35"/>
                    <a:pt x="106" y="1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7"/>
            <p:cNvSpPr/>
            <p:nvPr/>
          </p:nvSpPr>
          <p:spPr bwMode="auto">
            <a:xfrm>
              <a:off x="7408863" y="4108450"/>
              <a:ext cx="1222375" cy="1982788"/>
            </a:xfrm>
            <a:custGeom>
              <a:avLst/>
              <a:gdLst>
                <a:gd name="T0" fmla="*/ 3 w 293"/>
                <a:gd name="T1" fmla="*/ 474 h 475"/>
                <a:gd name="T2" fmla="*/ 104 w 293"/>
                <a:gd name="T3" fmla="*/ 385 h 475"/>
                <a:gd name="T4" fmla="*/ 186 w 293"/>
                <a:gd name="T5" fmla="*/ 260 h 475"/>
                <a:gd name="T6" fmla="*/ 253 w 293"/>
                <a:gd name="T7" fmla="*/ 133 h 475"/>
                <a:gd name="T8" fmla="*/ 293 w 293"/>
                <a:gd name="T9" fmla="*/ 2 h 475"/>
                <a:gd name="T10" fmla="*/ 289 w 293"/>
                <a:gd name="T11" fmla="*/ 2 h 475"/>
                <a:gd name="T12" fmla="*/ 271 w 293"/>
                <a:gd name="T13" fmla="*/ 69 h 475"/>
                <a:gd name="T14" fmla="*/ 245 w 293"/>
                <a:gd name="T15" fmla="*/ 137 h 475"/>
                <a:gd name="T16" fmla="*/ 181 w 293"/>
                <a:gd name="T17" fmla="*/ 258 h 475"/>
                <a:gd name="T18" fmla="*/ 108 w 293"/>
                <a:gd name="T19" fmla="*/ 371 h 475"/>
                <a:gd name="T20" fmla="*/ 1 w 293"/>
                <a:gd name="T21" fmla="*/ 473 h 475"/>
                <a:gd name="T22" fmla="*/ 3 w 293"/>
                <a:gd name="T23" fmla="*/ 474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3" h="475">
                  <a:moveTo>
                    <a:pt x="3" y="474"/>
                  </a:moveTo>
                  <a:cubicBezTo>
                    <a:pt x="40" y="448"/>
                    <a:pt x="75" y="421"/>
                    <a:pt x="104" y="385"/>
                  </a:cubicBezTo>
                  <a:cubicBezTo>
                    <a:pt x="134" y="346"/>
                    <a:pt x="160" y="303"/>
                    <a:pt x="186" y="260"/>
                  </a:cubicBezTo>
                  <a:cubicBezTo>
                    <a:pt x="211" y="220"/>
                    <a:pt x="234" y="177"/>
                    <a:pt x="253" y="133"/>
                  </a:cubicBezTo>
                  <a:cubicBezTo>
                    <a:pt x="270" y="93"/>
                    <a:pt x="289" y="47"/>
                    <a:pt x="293" y="2"/>
                  </a:cubicBezTo>
                  <a:cubicBezTo>
                    <a:pt x="293" y="0"/>
                    <a:pt x="289" y="0"/>
                    <a:pt x="289" y="2"/>
                  </a:cubicBezTo>
                  <a:cubicBezTo>
                    <a:pt x="282" y="24"/>
                    <a:pt x="278" y="47"/>
                    <a:pt x="271" y="69"/>
                  </a:cubicBezTo>
                  <a:cubicBezTo>
                    <a:pt x="263" y="92"/>
                    <a:pt x="255" y="115"/>
                    <a:pt x="245" y="137"/>
                  </a:cubicBezTo>
                  <a:cubicBezTo>
                    <a:pt x="227" y="179"/>
                    <a:pt x="205" y="219"/>
                    <a:pt x="181" y="258"/>
                  </a:cubicBezTo>
                  <a:cubicBezTo>
                    <a:pt x="158" y="296"/>
                    <a:pt x="134" y="334"/>
                    <a:pt x="108" y="371"/>
                  </a:cubicBezTo>
                  <a:cubicBezTo>
                    <a:pt x="79" y="411"/>
                    <a:pt x="41" y="442"/>
                    <a:pt x="1" y="473"/>
                  </a:cubicBezTo>
                  <a:cubicBezTo>
                    <a:pt x="0" y="473"/>
                    <a:pt x="2" y="475"/>
                    <a:pt x="3" y="47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8"/>
            <p:cNvSpPr/>
            <p:nvPr/>
          </p:nvSpPr>
          <p:spPr bwMode="auto">
            <a:xfrm>
              <a:off x="7883526" y="5627688"/>
              <a:ext cx="17463" cy="158750"/>
            </a:xfrm>
            <a:custGeom>
              <a:avLst/>
              <a:gdLst>
                <a:gd name="T0" fmla="*/ 0 w 4"/>
                <a:gd name="T1" fmla="*/ 37 h 38"/>
                <a:gd name="T2" fmla="*/ 3 w 4"/>
                <a:gd name="T3" fmla="*/ 1 h 38"/>
                <a:gd name="T4" fmla="*/ 0 w 4"/>
                <a:gd name="T5" fmla="*/ 2 h 38"/>
                <a:gd name="T6" fmla="*/ 0 w 4"/>
                <a:gd name="T7" fmla="*/ 37 h 38"/>
                <a:gd name="T8" fmla="*/ 0 w 4"/>
                <a:gd name="T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8">
                  <a:moveTo>
                    <a:pt x="0" y="37"/>
                  </a:moveTo>
                  <a:cubicBezTo>
                    <a:pt x="4" y="26"/>
                    <a:pt x="4" y="13"/>
                    <a:pt x="3" y="1"/>
                  </a:cubicBezTo>
                  <a:cubicBezTo>
                    <a:pt x="3" y="0"/>
                    <a:pt x="0" y="0"/>
                    <a:pt x="0" y="2"/>
                  </a:cubicBezTo>
                  <a:cubicBezTo>
                    <a:pt x="3" y="14"/>
                    <a:pt x="0" y="25"/>
                    <a:pt x="0" y="37"/>
                  </a:cubicBezTo>
                  <a:cubicBezTo>
                    <a:pt x="0" y="37"/>
                    <a:pt x="0" y="38"/>
                    <a:pt x="0" y="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9"/>
            <p:cNvSpPr/>
            <p:nvPr/>
          </p:nvSpPr>
          <p:spPr bwMode="auto">
            <a:xfrm>
              <a:off x="7804151" y="5635625"/>
              <a:ext cx="88900" cy="42863"/>
            </a:xfrm>
            <a:custGeom>
              <a:avLst/>
              <a:gdLst>
                <a:gd name="T0" fmla="*/ 2 w 21"/>
                <a:gd name="T1" fmla="*/ 10 h 10"/>
                <a:gd name="T2" fmla="*/ 10 w 21"/>
                <a:gd name="T3" fmla="*/ 6 h 10"/>
                <a:gd name="T4" fmla="*/ 20 w 21"/>
                <a:gd name="T5" fmla="*/ 3 h 10"/>
                <a:gd name="T6" fmla="*/ 19 w 21"/>
                <a:gd name="T7" fmla="*/ 0 h 10"/>
                <a:gd name="T8" fmla="*/ 1 w 21"/>
                <a:gd name="T9" fmla="*/ 8 h 10"/>
                <a:gd name="T10" fmla="*/ 2 w 21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2" y="10"/>
                  </a:moveTo>
                  <a:cubicBezTo>
                    <a:pt x="5" y="9"/>
                    <a:pt x="7" y="8"/>
                    <a:pt x="10" y="6"/>
                  </a:cubicBezTo>
                  <a:cubicBezTo>
                    <a:pt x="13" y="5"/>
                    <a:pt x="16" y="4"/>
                    <a:pt x="20" y="3"/>
                  </a:cubicBezTo>
                  <a:cubicBezTo>
                    <a:pt x="21" y="2"/>
                    <a:pt x="21" y="0"/>
                    <a:pt x="19" y="0"/>
                  </a:cubicBezTo>
                  <a:cubicBezTo>
                    <a:pt x="13" y="1"/>
                    <a:pt x="7" y="5"/>
                    <a:pt x="1" y="8"/>
                  </a:cubicBezTo>
                  <a:cubicBezTo>
                    <a:pt x="0" y="8"/>
                    <a:pt x="1" y="10"/>
                    <a:pt x="2" y="1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0"/>
            <p:cNvSpPr/>
            <p:nvPr/>
          </p:nvSpPr>
          <p:spPr bwMode="auto">
            <a:xfrm>
              <a:off x="7808913" y="5711825"/>
              <a:ext cx="25400" cy="136525"/>
            </a:xfrm>
            <a:custGeom>
              <a:avLst/>
              <a:gdLst>
                <a:gd name="T0" fmla="*/ 0 w 6"/>
                <a:gd name="T1" fmla="*/ 32 h 33"/>
                <a:gd name="T2" fmla="*/ 6 w 6"/>
                <a:gd name="T3" fmla="*/ 2 h 33"/>
                <a:gd name="T4" fmla="*/ 4 w 6"/>
                <a:gd name="T5" fmla="*/ 2 h 33"/>
                <a:gd name="T6" fmla="*/ 0 w 6"/>
                <a:gd name="T7" fmla="*/ 32 h 33"/>
                <a:gd name="T8" fmla="*/ 0 w 6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0" y="32"/>
                  </a:moveTo>
                  <a:cubicBezTo>
                    <a:pt x="4" y="23"/>
                    <a:pt x="6" y="12"/>
                    <a:pt x="6" y="2"/>
                  </a:cubicBezTo>
                  <a:cubicBezTo>
                    <a:pt x="6" y="0"/>
                    <a:pt x="4" y="0"/>
                    <a:pt x="4" y="2"/>
                  </a:cubicBezTo>
                  <a:cubicBezTo>
                    <a:pt x="3" y="12"/>
                    <a:pt x="1" y="22"/>
                    <a:pt x="0" y="32"/>
                  </a:cubicBezTo>
                  <a:cubicBezTo>
                    <a:pt x="0" y="33"/>
                    <a:pt x="0" y="33"/>
                    <a:pt x="0" y="3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51"/>
            <p:cNvSpPr/>
            <p:nvPr/>
          </p:nvSpPr>
          <p:spPr bwMode="auto">
            <a:xfrm>
              <a:off x="7724776" y="5715000"/>
              <a:ext cx="117475" cy="25400"/>
            </a:xfrm>
            <a:custGeom>
              <a:avLst/>
              <a:gdLst>
                <a:gd name="T0" fmla="*/ 1 w 28"/>
                <a:gd name="T1" fmla="*/ 6 h 6"/>
                <a:gd name="T2" fmla="*/ 13 w 28"/>
                <a:gd name="T3" fmla="*/ 4 h 6"/>
                <a:gd name="T4" fmla="*/ 27 w 28"/>
                <a:gd name="T5" fmla="*/ 2 h 6"/>
                <a:gd name="T6" fmla="*/ 26 w 28"/>
                <a:gd name="T7" fmla="*/ 0 h 6"/>
                <a:gd name="T8" fmla="*/ 1 w 28"/>
                <a:gd name="T9" fmla="*/ 5 h 6"/>
                <a:gd name="T10" fmla="*/ 1 w 2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6">
                  <a:moveTo>
                    <a:pt x="1" y="6"/>
                  </a:moveTo>
                  <a:cubicBezTo>
                    <a:pt x="5" y="6"/>
                    <a:pt x="9" y="5"/>
                    <a:pt x="13" y="4"/>
                  </a:cubicBezTo>
                  <a:cubicBezTo>
                    <a:pt x="17" y="4"/>
                    <a:pt x="22" y="3"/>
                    <a:pt x="27" y="2"/>
                  </a:cubicBezTo>
                  <a:cubicBezTo>
                    <a:pt x="28" y="2"/>
                    <a:pt x="28" y="0"/>
                    <a:pt x="26" y="0"/>
                  </a:cubicBezTo>
                  <a:cubicBezTo>
                    <a:pt x="18" y="0"/>
                    <a:pt x="8" y="1"/>
                    <a:pt x="1" y="5"/>
                  </a:cubicBezTo>
                  <a:cubicBezTo>
                    <a:pt x="0" y="5"/>
                    <a:pt x="0" y="6"/>
                    <a:pt x="1" y="6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52"/>
            <p:cNvSpPr/>
            <p:nvPr/>
          </p:nvSpPr>
          <p:spPr bwMode="auto">
            <a:xfrm>
              <a:off x="7724776" y="5761038"/>
              <a:ext cx="66675" cy="188913"/>
            </a:xfrm>
            <a:custGeom>
              <a:avLst/>
              <a:gdLst>
                <a:gd name="T0" fmla="*/ 1 w 16"/>
                <a:gd name="T1" fmla="*/ 44 h 45"/>
                <a:gd name="T2" fmla="*/ 16 w 16"/>
                <a:gd name="T3" fmla="*/ 2 h 45"/>
                <a:gd name="T4" fmla="*/ 14 w 16"/>
                <a:gd name="T5" fmla="*/ 2 h 45"/>
                <a:gd name="T6" fmla="*/ 9 w 16"/>
                <a:gd name="T7" fmla="*/ 22 h 45"/>
                <a:gd name="T8" fmla="*/ 0 w 16"/>
                <a:gd name="T9" fmla="*/ 43 h 45"/>
                <a:gd name="T10" fmla="*/ 1 w 16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5">
                  <a:moveTo>
                    <a:pt x="1" y="44"/>
                  </a:moveTo>
                  <a:cubicBezTo>
                    <a:pt x="9" y="32"/>
                    <a:pt x="15" y="16"/>
                    <a:pt x="16" y="2"/>
                  </a:cubicBezTo>
                  <a:cubicBezTo>
                    <a:pt x="16" y="1"/>
                    <a:pt x="14" y="0"/>
                    <a:pt x="14" y="2"/>
                  </a:cubicBezTo>
                  <a:cubicBezTo>
                    <a:pt x="12" y="8"/>
                    <a:pt x="11" y="15"/>
                    <a:pt x="9" y="22"/>
                  </a:cubicBezTo>
                  <a:cubicBezTo>
                    <a:pt x="7" y="29"/>
                    <a:pt x="3" y="36"/>
                    <a:pt x="0" y="43"/>
                  </a:cubicBezTo>
                  <a:cubicBezTo>
                    <a:pt x="0" y="44"/>
                    <a:pt x="1" y="45"/>
                    <a:pt x="1" y="4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53"/>
            <p:cNvSpPr/>
            <p:nvPr/>
          </p:nvSpPr>
          <p:spPr bwMode="auto">
            <a:xfrm>
              <a:off x="7696201" y="5757863"/>
              <a:ext cx="92075" cy="69850"/>
            </a:xfrm>
            <a:custGeom>
              <a:avLst/>
              <a:gdLst>
                <a:gd name="T0" fmla="*/ 2 w 22"/>
                <a:gd name="T1" fmla="*/ 16 h 17"/>
                <a:gd name="T2" fmla="*/ 10 w 22"/>
                <a:gd name="T3" fmla="*/ 8 h 17"/>
                <a:gd name="T4" fmla="*/ 21 w 22"/>
                <a:gd name="T5" fmla="*/ 3 h 17"/>
                <a:gd name="T6" fmla="*/ 19 w 22"/>
                <a:gd name="T7" fmla="*/ 1 h 17"/>
                <a:gd name="T8" fmla="*/ 1 w 22"/>
                <a:gd name="T9" fmla="*/ 16 h 17"/>
                <a:gd name="T10" fmla="*/ 2 w 22"/>
                <a:gd name="T1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7">
                  <a:moveTo>
                    <a:pt x="2" y="16"/>
                  </a:moveTo>
                  <a:cubicBezTo>
                    <a:pt x="4" y="12"/>
                    <a:pt x="6" y="10"/>
                    <a:pt x="10" y="8"/>
                  </a:cubicBezTo>
                  <a:cubicBezTo>
                    <a:pt x="14" y="6"/>
                    <a:pt x="17" y="5"/>
                    <a:pt x="21" y="3"/>
                  </a:cubicBezTo>
                  <a:cubicBezTo>
                    <a:pt x="22" y="3"/>
                    <a:pt x="21" y="0"/>
                    <a:pt x="19" y="1"/>
                  </a:cubicBezTo>
                  <a:cubicBezTo>
                    <a:pt x="13" y="3"/>
                    <a:pt x="0" y="7"/>
                    <a:pt x="1" y="16"/>
                  </a:cubicBezTo>
                  <a:cubicBezTo>
                    <a:pt x="1" y="17"/>
                    <a:pt x="2" y="17"/>
                    <a:pt x="2" y="16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54"/>
            <p:cNvSpPr/>
            <p:nvPr/>
          </p:nvSpPr>
          <p:spPr bwMode="auto">
            <a:xfrm>
              <a:off x="7770813" y="5773738"/>
              <a:ext cx="33338" cy="192088"/>
            </a:xfrm>
            <a:custGeom>
              <a:avLst/>
              <a:gdLst>
                <a:gd name="T0" fmla="*/ 5 w 8"/>
                <a:gd name="T1" fmla="*/ 45 h 46"/>
                <a:gd name="T2" fmla="*/ 3 w 8"/>
                <a:gd name="T3" fmla="*/ 1 h 46"/>
                <a:gd name="T4" fmla="*/ 1 w 8"/>
                <a:gd name="T5" fmla="*/ 2 h 46"/>
                <a:gd name="T6" fmla="*/ 3 w 8"/>
                <a:gd name="T7" fmla="*/ 45 h 46"/>
                <a:gd name="T8" fmla="*/ 5 w 8"/>
                <a:gd name="T9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6">
                  <a:moveTo>
                    <a:pt x="5" y="45"/>
                  </a:moveTo>
                  <a:cubicBezTo>
                    <a:pt x="6" y="31"/>
                    <a:pt x="8" y="15"/>
                    <a:pt x="3" y="1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3" y="17"/>
                    <a:pt x="3" y="30"/>
                    <a:pt x="3" y="45"/>
                  </a:cubicBezTo>
                  <a:cubicBezTo>
                    <a:pt x="3" y="46"/>
                    <a:pt x="5" y="46"/>
                    <a:pt x="5" y="45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55"/>
            <p:cNvSpPr/>
            <p:nvPr/>
          </p:nvSpPr>
          <p:spPr bwMode="auto">
            <a:xfrm>
              <a:off x="7608888" y="5781675"/>
              <a:ext cx="158750" cy="58738"/>
            </a:xfrm>
            <a:custGeom>
              <a:avLst/>
              <a:gdLst>
                <a:gd name="T0" fmla="*/ 1 w 38"/>
                <a:gd name="T1" fmla="*/ 14 h 14"/>
                <a:gd name="T2" fmla="*/ 17 w 38"/>
                <a:gd name="T3" fmla="*/ 6 h 14"/>
                <a:gd name="T4" fmla="*/ 36 w 38"/>
                <a:gd name="T5" fmla="*/ 5 h 14"/>
                <a:gd name="T6" fmla="*/ 36 w 38"/>
                <a:gd name="T7" fmla="*/ 2 h 14"/>
                <a:gd name="T8" fmla="*/ 0 w 38"/>
                <a:gd name="T9" fmla="*/ 13 h 14"/>
                <a:gd name="T10" fmla="*/ 1 w 38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4">
                  <a:moveTo>
                    <a:pt x="1" y="14"/>
                  </a:moveTo>
                  <a:cubicBezTo>
                    <a:pt x="6" y="10"/>
                    <a:pt x="10" y="6"/>
                    <a:pt x="17" y="6"/>
                  </a:cubicBezTo>
                  <a:cubicBezTo>
                    <a:pt x="24" y="5"/>
                    <a:pt x="30" y="5"/>
                    <a:pt x="36" y="5"/>
                  </a:cubicBezTo>
                  <a:cubicBezTo>
                    <a:pt x="38" y="5"/>
                    <a:pt x="38" y="2"/>
                    <a:pt x="36" y="2"/>
                  </a:cubicBezTo>
                  <a:cubicBezTo>
                    <a:pt x="23" y="2"/>
                    <a:pt x="8" y="0"/>
                    <a:pt x="0" y="13"/>
                  </a:cubicBezTo>
                  <a:cubicBezTo>
                    <a:pt x="0" y="13"/>
                    <a:pt x="0" y="14"/>
                    <a:pt x="1" y="1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56"/>
            <p:cNvSpPr/>
            <p:nvPr/>
          </p:nvSpPr>
          <p:spPr bwMode="auto">
            <a:xfrm>
              <a:off x="7624763" y="5624513"/>
              <a:ext cx="258763" cy="95250"/>
            </a:xfrm>
            <a:custGeom>
              <a:avLst/>
              <a:gdLst>
                <a:gd name="T0" fmla="*/ 3 w 62"/>
                <a:gd name="T1" fmla="*/ 22 h 23"/>
                <a:gd name="T2" fmla="*/ 60 w 62"/>
                <a:gd name="T3" fmla="*/ 4 h 23"/>
                <a:gd name="T4" fmla="*/ 60 w 62"/>
                <a:gd name="T5" fmla="*/ 1 h 23"/>
                <a:gd name="T6" fmla="*/ 1 w 62"/>
                <a:gd name="T7" fmla="*/ 20 h 23"/>
                <a:gd name="T8" fmla="*/ 3 w 62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">
                  <a:moveTo>
                    <a:pt x="3" y="22"/>
                  </a:moveTo>
                  <a:cubicBezTo>
                    <a:pt x="16" y="6"/>
                    <a:pt x="41" y="4"/>
                    <a:pt x="60" y="4"/>
                  </a:cubicBezTo>
                  <a:cubicBezTo>
                    <a:pt x="62" y="4"/>
                    <a:pt x="62" y="1"/>
                    <a:pt x="60" y="1"/>
                  </a:cubicBezTo>
                  <a:cubicBezTo>
                    <a:pt x="41" y="0"/>
                    <a:pt x="12" y="3"/>
                    <a:pt x="1" y="20"/>
                  </a:cubicBezTo>
                  <a:cubicBezTo>
                    <a:pt x="0" y="22"/>
                    <a:pt x="2" y="23"/>
                    <a:pt x="3" y="2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57"/>
            <p:cNvSpPr/>
            <p:nvPr/>
          </p:nvSpPr>
          <p:spPr bwMode="auto">
            <a:xfrm>
              <a:off x="7962901" y="5445125"/>
              <a:ext cx="63500" cy="133350"/>
            </a:xfrm>
            <a:custGeom>
              <a:avLst/>
              <a:gdLst>
                <a:gd name="T0" fmla="*/ 1 w 15"/>
                <a:gd name="T1" fmla="*/ 32 h 32"/>
                <a:gd name="T2" fmla="*/ 14 w 15"/>
                <a:gd name="T3" fmla="*/ 2 h 32"/>
                <a:gd name="T4" fmla="*/ 11 w 15"/>
                <a:gd name="T5" fmla="*/ 2 h 32"/>
                <a:gd name="T6" fmla="*/ 0 w 15"/>
                <a:gd name="T7" fmla="*/ 31 h 32"/>
                <a:gd name="T8" fmla="*/ 1 w 15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2">
                  <a:moveTo>
                    <a:pt x="1" y="32"/>
                  </a:moveTo>
                  <a:cubicBezTo>
                    <a:pt x="10" y="25"/>
                    <a:pt x="15" y="13"/>
                    <a:pt x="14" y="2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12" y="14"/>
                    <a:pt x="6" y="21"/>
                    <a:pt x="0" y="31"/>
                  </a:cubicBezTo>
                  <a:cubicBezTo>
                    <a:pt x="0" y="31"/>
                    <a:pt x="1" y="32"/>
                    <a:pt x="1" y="3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58"/>
            <p:cNvSpPr/>
            <p:nvPr/>
          </p:nvSpPr>
          <p:spPr bwMode="auto">
            <a:xfrm>
              <a:off x="7662863" y="5840413"/>
              <a:ext cx="53975" cy="184150"/>
            </a:xfrm>
            <a:custGeom>
              <a:avLst/>
              <a:gdLst>
                <a:gd name="T0" fmla="*/ 2 w 13"/>
                <a:gd name="T1" fmla="*/ 43 h 44"/>
                <a:gd name="T2" fmla="*/ 10 w 13"/>
                <a:gd name="T3" fmla="*/ 21 h 44"/>
                <a:gd name="T4" fmla="*/ 12 w 13"/>
                <a:gd name="T5" fmla="*/ 1 h 44"/>
                <a:gd name="T6" fmla="*/ 10 w 13"/>
                <a:gd name="T7" fmla="*/ 2 h 44"/>
                <a:gd name="T8" fmla="*/ 1 w 13"/>
                <a:gd name="T9" fmla="*/ 43 h 44"/>
                <a:gd name="T10" fmla="*/ 2 w 13"/>
                <a:gd name="T11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4">
                  <a:moveTo>
                    <a:pt x="2" y="43"/>
                  </a:moveTo>
                  <a:cubicBezTo>
                    <a:pt x="6" y="37"/>
                    <a:pt x="8" y="29"/>
                    <a:pt x="10" y="21"/>
                  </a:cubicBezTo>
                  <a:cubicBezTo>
                    <a:pt x="11" y="15"/>
                    <a:pt x="13" y="8"/>
                    <a:pt x="12" y="1"/>
                  </a:cubicBezTo>
                  <a:cubicBezTo>
                    <a:pt x="12" y="0"/>
                    <a:pt x="10" y="0"/>
                    <a:pt x="10" y="2"/>
                  </a:cubicBezTo>
                  <a:cubicBezTo>
                    <a:pt x="10" y="16"/>
                    <a:pt x="4" y="29"/>
                    <a:pt x="1" y="43"/>
                  </a:cubicBezTo>
                  <a:cubicBezTo>
                    <a:pt x="0" y="43"/>
                    <a:pt x="1" y="44"/>
                    <a:pt x="2" y="43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59"/>
            <p:cNvSpPr/>
            <p:nvPr/>
          </p:nvSpPr>
          <p:spPr bwMode="auto">
            <a:xfrm>
              <a:off x="7604126" y="5853113"/>
              <a:ext cx="104775" cy="138113"/>
            </a:xfrm>
            <a:custGeom>
              <a:avLst/>
              <a:gdLst>
                <a:gd name="T0" fmla="*/ 1 w 25"/>
                <a:gd name="T1" fmla="*/ 33 h 33"/>
                <a:gd name="T2" fmla="*/ 10 w 25"/>
                <a:gd name="T3" fmla="*/ 18 h 33"/>
                <a:gd name="T4" fmla="*/ 24 w 25"/>
                <a:gd name="T5" fmla="*/ 3 h 33"/>
                <a:gd name="T6" fmla="*/ 22 w 25"/>
                <a:gd name="T7" fmla="*/ 1 h 33"/>
                <a:gd name="T8" fmla="*/ 0 w 25"/>
                <a:gd name="T9" fmla="*/ 32 h 33"/>
                <a:gd name="T10" fmla="*/ 1 w 25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3">
                  <a:moveTo>
                    <a:pt x="1" y="33"/>
                  </a:moveTo>
                  <a:cubicBezTo>
                    <a:pt x="5" y="28"/>
                    <a:pt x="7" y="23"/>
                    <a:pt x="10" y="18"/>
                  </a:cubicBezTo>
                  <a:cubicBezTo>
                    <a:pt x="14" y="12"/>
                    <a:pt x="19" y="8"/>
                    <a:pt x="24" y="3"/>
                  </a:cubicBezTo>
                  <a:cubicBezTo>
                    <a:pt x="25" y="2"/>
                    <a:pt x="23" y="0"/>
                    <a:pt x="22" y="1"/>
                  </a:cubicBezTo>
                  <a:cubicBezTo>
                    <a:pt x="12" y="8"/>
                    <a:pt x="4" y="20"/>
                    <a:pt x="0" y="32"/>
                  </a:cubicBezTo>
                  <a:cubicBezTo>
                    <a:pt x="0" y="33"/>
                    <a:pt x="1" y="33"/>
                    <a:pt x="1" y="33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60"/>
            <p:cNvSpPr/>
            <p:nvPr/>
          </p:nvSpPr>
          <p:spPr bwMode="auto">
            <a:xfrm>
              <a:off x="7545388" y="5853113"/>
              <a:ext cx="155575" cy="104775"/>
            </a:xfrm>
            <a:custGeom>
              <a:avLst/>
              <a:gdLst>
                <a:gd name="T0" fmla="*/ 2 w 37"/>
                <a:gd name="T1" fmla="*/ 24 h 25"/>
                <a:gd name="T2" fmla="*/ 15 w 37"/>
                <a:gd name="T3" fmla="*/ 9 h 25"/>
                <a:gd name="T4" fmla="*/ 35 w 37"/>
                <a:gd name="T5" fmla="*/ 3 h 25"/>
                <a:gd name="T6" fmla="*/ 34 w 37"/>
                <a:gd name="T7" fmla="*/ 0 h 25"/>
                <a:gd name="T8" fmla="*/ 0 w 37"/>
                <a:gd name="T9" fmla="*/ 23 h 25"/>
                <a:gd name="T10" fmla="*/ 2 w 37"/>
                <a:gd name="T11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5">
                  <a:moveTo>
                    <a:pt x="2" y="24"/>
                  </a:moveTo>
                  <a:cubicBezTo>
                    <a:pt x="4" y="18"/>
                    <a:pt x="9" y="12"/>
                    <a:pt x="15" y="9"/>
                  </a:cubicBezTo>
                  <a:cubicBezTo>
                    <a:pt x="21" y="5"/>
                    <a:pt x="28" y="5"/>
                    <a:pt x="35" y="3"/>
                  </a:cubicBezTo>
                  <a:cubicBezTo>
                    <a:pt x="37" y="3"/>
                    <a:pt x="36" y="0"/>
                    <a:pt x="34" y="0"/>
                  </a:cubicBezTo>
                  <a:cubicBezTo>
                    <a:pt x="21" y="2"/>
                    <a:pt x="2" y="7"/>
                    <a:pt x="0" y="23"/>
                  </a:cubicBezTo>
                  <a:cubicBezTo>
                    <a:pt x="0" y="24"/>
                    <a:pt x="1" y="25"/>
                    <a:pt x="2" y="2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61"/>
            <p:cNvSpPr/>
            <p:nvPr/>
          </p:nvSpPr>
          <p:spPr bwMode="auto">
            <a:xfrm>
              <a:off x="7550151" y="5940425"/>
              <a:ext cx="66675" cy="125413"/>
            </a:xfrm>
            <a:custGeom>
              <a:avLst/>
              <a:gdLst>
                <a:gd name="T0" fmla="*/ 2 w 16"/>
                <a:gd name="T1" fmla="*/ 29 h 30"/>
                <a:gd name="T2" fmla="*/ 16 w 16"/>
                <a:gd name="T3" fmla="*/ 2 h 30"/>
                <a:gd name="T4" fmla="*/ 14 w 16"/>
                <a:gd name="T5" fmla="*/ 1 h 30"/>
                <a:gd name="T6" fmla="*/ 9 w 16"/>
                <a:gd name="T7" fmla="*/ 14 h 30"/>
                <a:gd name="T8" fmla="*/ 1 w 16"/>
                <a:gd name="T9" fmla="*/ 28 h 30"/>
                <a:gd name="T10" fmla="*/ 2 w 1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0">
                  <a:moveTo>
                    <a:pt x="2" y="29"/>
                  </a:moveTo>
                  <a:cubicBezTo>
                    <a:pt x="9" y="23"/>
                    <a:pt x="15" y="11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12" y="5"/>
                    <a:pt x="11" y="9"/>
                    <a:pt x="9" y="14"/>
                  </a:cubicBezTo>
                  <a:cubicBezTo>
                    <a:pt x="7" y="19"/>
                    <a:pt x="4" y="24"/>
                    <a:pt x="1" y="28"/>
                  </a:cubicBezTo>
                  <a:cubicBezTo>
                    <a:pt x="0" y="29"/>
                    <a:pt x="1" y="30"/>
                    <a:pt x="2" y="29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62"/>
            <p:cNvSpPr/>
            <p:nvPr/>
          </p:nvSpPr>
          <p:spPr bwMode="auto">
            <a:xfrm>
              <a:off x="7496176" y="5911850"/>
              <a:ext cx="146050" cy="125413"/>
            </a:xfrm>
            <a:custGeom>
              <a:avLst/>
              <a:gdLst>
                <a:gd name="T0" fmla="*/ 1 w 35"/>
                <a:gd name="T1" fmla="*/ 30 h 30"/>
                <a:gd name="T2" fmla="*/ 18 w 35"/>
                <a:gd name="T3" fmla="*/ 12 h 30"/>
                <a:gd name="T4" fmla="*/ 34 w 35"/>
                <a:gd name="T5" fmla="*/ 3 h 30"/>
                <a:gd name="T6" fmla="*/ 31 w 35"/>
                <a:gd name="T7" fmla="*/ 1 h 30"/>
                <a:gd name="T8" fmla="*/ 21 w 35"/>
                <a:gd name="T9" fmla="*/ 7 h 30"/>
                <a:gd name="T10" fmla="*/ 12 w 35"/>
                <a:gd name="T11" fmla="*/ 13 h 30"/>
                <a:gd name="T12" fmla="*/ 0 w 35"/>
                <a:gd name="T13" fmla="*/ 29 h 30"/>
                <a:gd name="T14" fmla="*/ 1 w 35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0">
                  <a:moveTo>
                    <a:pt x="1" y="30"/>
                  </a:moveTo>
                  <a:cubicBezTo>
                    <a:pt x="6" y="23"/>
                    <a:pt x="10" y="16"/>
                    <a:pt x="18" y="12"/>
                  </a:cubicBezTo>
                  <a:cubicBezTo>
                    <a:pt x="23" y="8"/>
                    <a:pt x="29" y="8"/>
                    <a:pt x="34" y="3"/>
                  </a:cubicBezTo>
                  <a:cubicBezTo>
                    <a:pt x="35" y="2"/>
                    <a:pt x="33" y="0"/>
                    <a:pt x="31" y="1"/>
                  </a:cubicBezTo>
                  <a:cubicBezTo>
                    <a:pt x="29" y="4"/>
                    <a:pt x="25" y="5"/>
                    <a:pt x="21" y="7"/>
                  </a:cubicBezTo>
                  <a:cubicBezTo>
                    <a:pt x="18" y="8"/>
                    <a:pt x="15" y="10"/>
                    <a:pt x="12" y="13"/>
                  </a:cubicBezTo>
                  <a:cubicBezTo>
                    <a:pt x="7" y="17"/>
                    <a:pt x="2" y="23"/>
                    <a:pt x="0" y="29"/>
                  </a:cubicBezTo>
                  <a:cubicBezTo>
                    <a:pt x="0" y="30"/>
                    <a:pt x="1" y="30"/>
                    <a:pt x="1" y="3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63"/>
            <p:cNvSpPr/>
            <p:nvPr/>
          </p:nvSpPr>
          <p:spPr bwMode="auto">
            <a:xfrm>
              <a:off x="7391401" y="5961063"/>
              <a:ext cx="184150" cy="130175"/>
            </a:xfrm>
            <a:custGeom>
              <a:avLst/>
              <a:gdLst>
                <a:gd name="T0" fmla="*/ 2 w 44"/>
                <a:gd name="T1" fmla="*/ 30 h 31"/>
                <a:gd name="T2" fmla="*/ 15 w 44"/>
                <a:gd name="T3" fmla="*/ 12 h 31"/>
                <a:gd name="T4" fmla="*/ 42 w 44"/>
                <a:gd name="T5" fmla="*/ 4 h 31"/>
                <a:gd name="T6" fmla="*/ 42 w 44"/>
                <a:gd name="T7" fmla="*/ 1 h 31"/>
                <a:gd name="T8" fmla="*/ 0 w 44"/>
                <a:gd name="T9" fmla="*/ 29 h 31"/>
                <a:gd name="T10" fmla="*/ 2 w 44"/>
                <a:gd name="T11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1">
                  <a:moveTo>
                    <a:pt x="2" y="30"/>
                  </a:moveTo>
                  <a:cubicBezTo>
                    <a:pt x="5" y="23"/>
                    <a:pt x="9" y="17"/>
                    <a:pt x="15" y="12"/>
                  </a:cubicBezTo>
                  <a:cubicBezTo>
                    <a:pt x="23" y="6"/>
                    <a:pt x="32" y="5"/>
                    <a:pt x="42" y="4"/>
                  </a:cubicBezTo>
                  <a:cubicBezTo>
                    <a:pt x="44" y="4"/>
                    <a:pt x="44" y="0"/>
                    <a:pt x="42" y="1"/>
                  </a:cubicBezTo>
                  <a:cubicBezTo>
                    <a:pt x="24" y="1"/>
                    <a:pt x="5" y="10"/>
                    <a:pt x="0" y="29"/>
                  </a:cubicBezTo>
                  <a:cubicBezTo>
                    <a:pt x="0" y="30"/>
                    <a:pt x="1" y="31"/>
                    <a:pt x="2" y="3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64"/>
            <p:cNvSpPr/>
            <p:nvPr/>
          </p:nvSpPr>
          <p:spPr bwMode="auto">
            <a:xfrm>
              <a:off x="7650163" y="5815013"/>
              <a:ext cx="92075" cy="92075"/>
            </a:xfrm>
            <a:custGeom>
              <a:avLst/>
              <a:gdLst>
                <a:gd name="T0" fmla="*/ 11 w 22"/>
                <a:gd name="T1" fmla="*/ 22 h 22"/>
                <a:gd name="T2" fmla="*/ 22 w 22"/>
                <a:gd name="T3" fmla="*/ 11 h 22"/>
                <a:gd name="T4" fmla="*/ 11 w 22"/>
                <a:gd name="T5" fmla="*/ 0 h 22"/>
                <a:gd name="T6" fmla="*/ 1 w 22"/>
                <a:gd name="T7" fmla="*/ 11 h 22"/>
                <a:gd name="T8" fmla="*/ 11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7"/>
                    <a:pt x="5" y="22"/>
                    <a:pt x="11" y="22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5"/>
            <p:cNvSpPr/>
            <p:nvPr/>
          </p:nvSpPr>
          <p:spPr bwMode="auto">
            <a:xfrm>
              <a:off x="7442201" y="5819775"/>
              <a:ext cx="112713" cy="104775"/>
            </a:xfrm>
            <a:custGeom>
              <a:avLst/>
              <a:gdLst>
                <a:gd name="T0" fmla="*/ 23 w 27"/>
                <a:gd name="T1" fmla="*/ 6 h 25"/>
                <a:gd name="T2" fmla="*/ 14 w 27"/>
                <a:gd name="T3" fmla="*/ 1 h 25"/>
                <a:gd name="T4" fmla="*/ 3 w 27"/>
                <a:gd name="T5" fmla="*/ 4 h 25"/>
                <a:gd name="T6" fmla="*/ 0 w 27"/>
                <a:gd name="T7" fmla="*/ 12 h 25"/>
                <a:gd name="T8" fmla="*/ 6 w 27"/>
                <a:gd name="T9" fmla="*/ 22 h 25"/>
                <a:gd name="T10" fmla="*/ 15 w 27"/>
                <a:gd name="T11" fmla="*/ 25 h 25"/>
                <a:gd name="T12" fmla="*/ 25 w 27"/>
                <a:gd name="T13" fmla="*/ 18 h 25"/>
                <a:gd name="T14" fmla="*/ 23 w 27"/>
                <a:gd name="T1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5">
                  <a:moveTo>
                    <a:pt x="23" y="6"/>
                  </a:moveTo>
                  <a:cubicBezTo>
                    <a:pt x="20" y="4"/>
                    <a:pt x="18" y="2"/>
                    <a:pt x="14" y="1"/>
                  </a:cubicBezTo>
                  <a:cubicBezTo>
                    <a:pt x="11" y="0"/>
                    <a:pt x="6" y="1"/>
                    <a:pt x="3" y="4"/>
                  </a:cubicBezTo>
                  <a:cubicBezTo>
                    <a:pt x="1" y="7"/>
                    <a:pt x="0" y="9"/>
                    <a:pt x="0" y="12"/>
                  </a:cubicBezTo>
                  <a:cubicBezTo>
                    <a:pt x="0" y="16"/>
                    <a:pt x="2" y="20"/>
                    <a:pt x="6" y="22"/>
                  </a:cubicBezTo>
                  <a:cubicBezTo>
                    <a:pt x="8" y="24"/>
                    <a:pt x="12" y="25"/>
                    <a:pt x="15" y="25"/>
                  </a:cubicBezTo>
                  <a:cubicBezTo>
                    <a:pt x="19" y="24"/>
                    <a:pt x="23" y="22"/>
                    <a:pt x="25" y="18"/>
                  </a:cubicBezTo>
                  <a:cubicBezTo>
                    <a:pt x="27" y="14"/>
                    <a:pt x="26" y="9"/>
                    <a:pt x="23" y="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66"/>
            <p:cNvSpPr/>
            <p:nvPr/>
          </p:nvSpPr>
          <p:spPr bwMode="auto">
            <a:xfrm>
              <a:off x="7545388" y="5661025"/>
              <a:ext cx="112713" cy="104775"/>
            </a:xfrm>
            <a:custGeom>
              <a:avLst/>
              <a:gdLst>
                <a:gd name="T0" fmla="*/ 7 w 27"/>
                <a:gd name="T1" fmla="*/ 22 h 25"/>
                <a:gd name="T2" fmla="*/ 11 w 27"/>
                <a:gd name="T3" fmla="*/ 24 h 25"/>
                <a:gd name="T4" fmla="*/ 20 w 27"/>
                <a:gd name="T5" fmla="*/ 23 h 25"/>
                <a:gd name="T6" fmla="*/ 25 w 27"/>
                <a:gd name="T7" fmla="*/ 17 h 25"/>
                <a:gd name="T8" fmla="*/ 20 w 27"/>
                <a:gd name="T9" fmla="*/ 3 h 25"/>
                <a:gd name="T10" fmla="*/ 16 w 27"/>
                <a:gd name="T11" fmla="*/ 1 h 25"/>
                <a:gd name="T12" fmla="*/ 3 w 27"/>
                <a:gd name="T13" fmla="*/ 8 h 25"/>
                <a:gd name="T14" fmla="*/ 7 w 27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5">
                  <a:moveTo>
                    <a:pt x="7" y="22"/>
                  </a:moveTo>
                  <a:cubicBezTo>
                    <a:pt x="8" y="23"/>
                    <a:pt x="10" y="24"/>
                    <a:pt x="11" y="24"/>
                  </a:cubicBezTo>
                  <a:cubicBezTo>
                    <a:pt x="14" y="24"/>
                    <a:pt x="17" y="25"/>
                    <a:pt x="20" y="23"/>
                  </a:cubicBezTo>
                  <a:cubicBezTo>
                    <a:pt x="22" y="21"/>
                    <a:pt x="24" y="20"/>
                    <a:pt x="25" y="17"/>
                  </a:cubicBezTo>
                  <a:cubicBezTo>
                    <a:pt x="27" y="12"/>
                    <a:pt x="25" y="6"/>
                    <a:pt x="20" y="3"/>
                  </a:cubicBezTo>
                  <a:cubicBezTo>
                    <a:pt x="19" y="2"/>
                    <a:pt x="17" y="2"/>
                    <a:pt x="16" y="1"/>
                  </a:cubicBezTo>
                  <a:cubicBezTo>
                    <a:pt x="10" y="0"/>
                    <a:pt x="5" y="3"/>
                    <a:pt x="3" y="8"/>
                  </a:cubicBezTo>
                  <a:cubicBezTo>
                    <a:pt x="0" y="13"/>
                    <a:pt x="2" y="20"/>
                    <a:pt x="7" y="22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67"/>
            <p:cNvSpPr/>
            <p:nvPr/>
          </p:nvSpPr>
          <p:spPr bwMode="auto">
            <a:xfrm>
              <a:off x="7550151" y="5957888"/>
              <a:ext cx="100013" cy="104775"/>
            </a:xfrm>
            <a:custGeom>
              <a:avLst/>
              <a:gdLst>
                <a:gd name="T0" fmla="*/ 16 w 24"/>
                <a:gd name="T1" fmla="*/ 1 h 25"/>
                <a:gd name="T2" fmla="*/ 16 w 24"/>
                <a:gd name="T3" fmla="*/ 1 h 25"/>
                <a:gd name="T4" fmla="*/ 8 w 24"/>
                <a:gd name="T5" fmla="*/ 2 h 25"/>
                <a:gd name="T6" fmla="*/ 3 w 24"/>
                <a:gd name="T7" fmla="*/ 8 h 25"/>
                <a:gd name="T8" fmla="*/ 3 w 24"/>
                <a:gd name="T9" fmla="*/ 8 h 25"/>
                <a:gd name="T10" fmla="*/ 18 w 24"/>
                <a:gd name="T11" fmla="*/ 20 h 25"/>
                <a:gd name="T12" fmla="*/ 24 w 24"/>
                <a:gd name="T13" fmla="*/ 11 h 25"/>
                <a:gd name="T14" fmla="*/ 16 w 24"/>
                <a:gd name="T1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5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0"/>
                    <a:pt x="10" y="0"/>
                    <a:pt x="8" y="2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17"/>
                    <a:pt x="11" y="25"/>
                    <a:pt x="18" y="20"/>
                  </a:cubicBezTo>
                  <a:cubicBezTo>
                    <a:pt x="22" y="18"/>
                    <a:pt x="24" y="15"/>
                    <a:pt x="24" y="11"/>
                  </a:cubicBezTo>
                  <a:cubicBezTo>
                    <a:pt x="24" y="7"/>
                    <a:pt x="20" y="1"/>
                    <a:pt x="16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68"/>
            <p:cNvSpPr/>
            <p:nvPr/>
          </p:nvSpPr>
          <p:spPr bwMode="auto">
            <a:xfrm>
              <a:off x="7826376" y="5748338"/>
              <a:ext cx="103188" cy="104775"/>
            </a:xfrm>
            <a:custGeom>
              <a:avLst/>
              <a:gdLst>
                <a:gd name="T0" fmla="*/ 2 w 25"/>
                <a:gd name="T1" fmla="*/ 16 h 25"/>
                <a:gd name="T2" fmla="*/ 2 w 25"/>
                <a:gd name="T3" fmla="*/ 17 h 25"/>
                <a:gd name="T4" fmla="*/ 8 w 25"/>
                <a:gd name="T5" fmla="*/ 24 h 25"/>
                <a:gd name="T6" fmla="*/ 18 w 25"/>
                <a:gd name="T7" fmla="*/ 23 h 25"/>
                <a:gd name="T8" fmla="*/ 19 w 25"/>
                <a:gd name="T9" fmla="*/ 23 h 25"/>
                <a:gd name="T10" fmla="*/ 25 w 25"/>
                <a:gd name="T11" fmla="*/ 12 h 25"/>
                <a:gd name="T12" fmla="*/ 17 w 25"/>
                <a:gd name="T13" fmla="*/ 2 h 25"/>
                <a:gd name="T14" fmla="*/ 6 w 25"/>
                <a:gd name="T15" fmla="*/ 3 h 25"/>
                <a:gd name="T16" fmla="*/ 2 w 25"/>
                <a:gd name="T1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2" y="16"/>
                  </a:moveTo>
                  <a:cubicBezTo>
                    <a:pt x="2" y="16"/>
                    <a:pt x="2" y="17"/>
                    <a:pt x="2" y="17"/>
                  </a:cubicBezTo>
                  <a:cubicBezTo>
                    <a:pt x="3" y="20"/>
                    <a:pt x="5" y="23"/>
                    <a:pt x="8" y="24"/>
                  </a:cubicBezTo>
                  <a:cubicBezTo>
                    <a:pt x="11" y="25"/>
                    <a:pt x="15" y="25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22" y="20"/>
                    <a:pt x="25" y="17"/>
                    <a:pt x="25" y="12"/>
                  </a:cubicBezTo>
                  <a:cubicBezTo>
                    <a:pt x="25" y="8"/>
                    <a:pt x="22" y="4"/>
                    <a:pt x="17" y="2"/>
                  </a:cubicBezTo>
                  <a:cubicBezTo>
                    <a:pt x="14" y="0"/>
                    <a:pt x="9" y="1"/>
                    <a:pt x="6" y="3"/>
                  </a:cubicBezTo>
                  <a:cubicBezTo>
                    <a:pt x="2" y="6"/>
                    <a:pt x="0" y="11"/>
                    <a:pt x="2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69"/>
            <p:cNvSpPr/>
            <p:nvPr/>
          </p:nvSpPr>
          <p:spPr bwMode="auto">
            <a:xfrm>
              <a:off x="7758113" y="5949950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70"/>
            <p:cNvSpPr/>
            <p:nvPr/>
          </p:nvSpPr>
          <p:spPr bwMode="auto">
            <a:xfrm>
              <a:off x="7432676" y="6011863"/>
              <a:ext cx="104775" cy="104775"/>
            </a:xfrm>
            <a:custGeom>
              <a:avLst/>
              <a:gdLst>
                <a:gd name="T0" fmla="*/ 7 w 25"/>
                <a:gd name="T1" fmla="*/ 2 h 25"/>
                <a:gd name="T2" fmla="*/ 1 w 25"/>
                <a:gd name="T3" fmla="*/ 14 h 25"/>
                <a:gd name="T4" fmla="*/ 4 w 25"/>
                <a:gd name="T5" fmla="*/ 19 h 25"/>
                <a:gd name="T6" fmla="*/ 10 w 25"/>
                <a:gd name="T7" fmla="*/ 23 h 25"/>
                <a:gd name="T8" fmla="*/ 21 w 25"/>
                <a:gd name="T9" fmla="*/ 20 h 25"/>
                <a:gd name="T10" fmla="*/ 25 w 25"/>
                <a:gd name="T11" fmla="*/ 10 h 25"/>
                <a:gd name="T12" fmla="*/ 19 w 25"/>
                <a:gd name="T13" fmla="*/ 2 h 25"/>
                <a:gd name="T14" fmla="*/ 7 w 25"/>
                <a:gd name="T15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7" y="2"/>
                  </a:moveTo>
                  <a:cubicBezTo>
                    <a:pt x="3" y="5"/>
                    <a:pt x="0" y="9"/>
                    <a:pt x="1" y="14"/>
                  </a:cubicBezTo>
                  <a:cubicBezTo>
                    <a:pt x="1" y="16"/>
                    <a:pt x="2" y="17"/>
                    <a:pt x="4" y="19"/>
                  </a:cubicBezTo>
                  <a:cubicBezTo>
                    <a:pt x="5" y="21"/>
                    <a:pt x="7" y="22"/>
                    <a:pt x="10" y="23"/>
                  </a:cubicBezTo>
                  <a:cubicBezTo>
                    <a:pt x="14" y="25"/>
                    <a:pt x="19" y="23"/>
                    <a:pt x="21" y="20"/>
                  </a:cubicBezTo>
                  <a:cubicBezTo>
                    <a:pt x="24" y="18"/>
                    <a:pt x="25" y="14"/>
                    <a:pt x="25" y="10"/>
                  </a:cubicBezTo>
                  <a:cubicBezTo>
                    <a:pt x="24" y="7"/>
                    <a:pt x="22" y="4"/>
                    <a:pt x="19" y="2"/>
                  </a:cubicBezTo>
                  <a:cubicBezTo>
                    <a:pt x="16" y="0"/>
                    <a:pt x="11" y="0"/>
                    <a:pt x="7" y="2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71"/>
            <p:cNvSpPr/>
            <p:nvPr/>
          </p:nvSpPr>
          <p:spPr bwMode="auto">
            <a:xfrm>
              <a:off x="7750176" y="5640388"/>
              <a:ext cx="84138" cy="79375"/>
            </a:xfrm>
            <a:custGeom>
              <a:avLst/>
              <a:gdLst>
                <a:gd name="T0" fmla="*/ 10 w 20"/>
                <a:gd name="T1" fmla="*/ 19 h 19"/>
                <a:gd name="T2" fmla="*/ 19 w 20"/>
                <a:gd name="T3" fmla="*/ 9 h 19"/>
                <a:gd name="T4" fmla="*/ 10 w 20"/>
                <a:gd name="T5" fmla="*/ 0 h 19"/>
                <a:gd name="T6" fmla="*/ 0 w 20"/>
                <a:gd name="T7" fmla="*/ 9 h 19"/>
                <a:gd name="T8" fmla="*/ 10 w 20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0" y="19"/>
                  </a:moveTo>
                  <a:cubicBezTo>
                    <a:pt x="15" y="19"/>
                    <a:pt x="20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1" y="14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72"/>
            <p:cNvSpPr/>
            <p:nvPr/>
          </p:nvSpPr>
          <p:spPr bwMode="auto">
            <a:xfrm>
              <a:off x="7888288" y="5540375"/>
              <a:ext cx="95250" cy="95250"/>
            </a:xfrm>
            <a:custGeom>
              <a:avLst/>
              <a:gdLst>
                <a:gd name="T0" fmla="*/ 11 w 23"/>
                <a:gd name="T1" fmla="*/ 23 h 23"/>
                <a:gd name="T2" fmla="*/ 23 w 23"/>
                <a:gd name="T3" fmla="*/ 12 h 23"/>
                <a:gd name="T4" fmla="*/ 11 w 23"/>
                <a:gd name="T5" fmla="*/ 0 h 23"/>
                <a:gd name="T6" fmla="*/ 0 w 23"/>
                <a:gd name="T7" fmla="*/ 12 h 23"/>
                <a:gd name="T8" fmla="*/ 11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1" y="23"/>
                  </a:moveTo>
                  <a:cubicBezTo>
                    <a:pt x="17" y="23"/>
                    <a:pt x="23" y="18"/>
                    <a:pt x="23" y="12"/>
                  </a:cubicBez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73"/>
            <p:cNvSpPr/>
            <p:nvPr/>
          </p:nvSpPr>
          <p:spPr bwMode="auto">
            <a:xfrm>
              <a:off x="7667626" y="5699125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74"/>
            <p:cNvSpPr/>
            <p:nvPr/>
          </p:nvSpPr>
          <p:spPr bwMode="auto">
            <a:xfrm>
              <a:off x="7762876" y="5824538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7"/>
                    <a:pt x="22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75"/>
            <p:cNvSpPr/>
            <p:nvPr/>
          </p:nvSpPr>
          <p:spPr bwMode="auto">
            <a:xfrm>
              <a:off x="7670801" y="5924550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9 w 19"/>
                <a:gd name="T3" fmla="*/ 9 h 18"/>
                <a:gd name="T4" fmla="*/ 10 w 19"/>
                <a:gd name="T5" fmla="*/ 0 h 18"/>
                <a:gd name="T6" fmla="*/ 0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5" y="18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1" y="14"/>
                    <a:pt x="4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76"/>
            <p:cNvSpPr/>
            <p:nvPr/>
          </p:nvSpPr>
          <p:spPr bwMode="auto">
            <a:xfrm>
              <a:off x="7562851" y="5815013"/>
              <a:ext cx="82550" cy="76200"/>
            </a:xfrm>
            <a:custGeom>
              <a:avLst/>
              <a:gdLst>
                <a:gd name="T0" fmla="*/ 10 w 20"/>
                <a:gd name="T1" fmla="*/ 18 h 18"/>
                <a:gd name="T2" fmla="*/ 19 w 20"/>
                <a:gd name="T3" fmla="*/ 9 h 18"/>
                <a:gd name="T4" fmla="*/ 10 w 20"/>
                <a:gd name="T5" fmla="*/ 0 h 18"/>
                <a:gd name="T6" fmla="*/ 1 w 20"/>
                <a:gd name="T7" fmla="*/ 9 h 18"/>
                <a:gd name="T8" fmla="*/ 10 w 2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0" y="18"/>
                  </a:moveTo>
                  <a:cubicBezTo>
                    <a:pt x="15" y="18"/>
                    <a:pt x="20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77"/>
            <p:cNvSpPr/>
            <p:nvPr/>
          </p:nvSpPr>
          <p:spPr bwMode="auto">
            <a:xfrm>
              <a:off x="7491413" y="5932488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78"/>
            <p:cNvSpPr/>
            <p:nvPr/>
          </p:nvSpPr>
          <p:spPr bwMode="auto">
            <a:xfrm>
              <a:off x="7616826" y="6003925"/>
              <a:ext cx="96838" cy="74613"/>
            </a:xfrm>
            <a:custGeom>
              <a:avLst/>
              <a:gdLst>
                <a:gd name="T0" fmla="*/ 12 w 23"/>
                <a:gd name="T1" fmla="*/ 18 h 18"/>
                <a:gd name="T2" fmla="*/ 12 w 23"/>
                <a:gd name="T3" fmla="*/ 0 h 18"/>
                <a:gd name="T4" fmla="*/ 12 w 23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2" y="18"/>
                  </a:moveTo>
                  <a:cubicBezTo>
                    <a:pt x="23" y="18"/>
                    <a:pt x="23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79"/>
            <p:cNvSpPr/>
            <p:nvPr/>
          </p:nvSpPr>
          <p:spPr bwMode="auto">
            <a:xfrm>
              <a:off x="7512051" y="6040438"/>
              <a:ext cx="71438" cy="55563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80"/>
            <p:cNvSpPr/>
            <p:nvPr/>
          </p:nvSpPr>
          <p:spPr bwMode="auto">
            <a:xfrm>
              <a:off x="7345363" y="6062663"/>
              <a:ext cx="109538" cy="82550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81"/>
            <p:cNvSpPr/>
            <p:nvPr/>
          </p:nvSpPr>
          <p:spPr bwMode="auto">
            <a:xfrm>
              <a:off x="8505826" y="5030788"/>
              <a:ext cx="438150" cy="404813"/>
            </a:xfrm>
            <a:custGeom>
              <a:avLst/>
              <a:gdLst>
                <a:gd name="T0" fmla="*/ 53 w 105"/>
                <a:gd name="T1" fmla="*/ 0 h 97"/>
                <a:gd name="T2" fmla="*/ 78 w 105"/>
                <a:gd name="T3" fmla="*/ 9 h 97"/>
                <a:gd name="T4" fmla="*/ 93 w 105"/>
                <a:gd name="T5" fmla="*/ 18 h 97"/>
                <a:gd name="T6" fmla="*/ 103 w 105"/>
                <a:gd name="T7" fmla="*/ 65 h 97"/>
                <a:gd name="T8" fmla="*/ 96 w 105"/>
                <a:gd name="T9" fmla="*/ 86 h 97"/>
                <a:gd name="T10" fmla="*/ 86 w 105"/>
                <a:gd name="T11" fmla="*/ 93 h 97"/>
                <a:gd name="T12" fmla="*/ 50 w 105"/>
                <a:gd name="T13" fmla="*/ 92 h 97"/>
                <a:gd name="T14" fmla="*/ 19 w 105"/>
                <a:gd name="T15" fmla="*/ 72 h 97"/>
                <a:gd name="T16" fmla="*/ 2 w 105"/>
                <a:gd name="T17" fmla="*/ 32 h 97"/>
                <a:gd name="T18" fmla="*/ 14 w 105"/>
                <a:gd name="T19" fmla="*/ 1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97">
                  <a:moveTo>
                    <a:pt x="53" y="0"/>
                  </a:moveTo>
                  <a:cubicBezTo>
                    <a:pt x="61" y="2"/>
                    <a:pt x="70" y="5"/>
                    <a:pt x="78" y="9"/>
                  </a:cubicBezTo>
                  <a:cubicBezTo>
                    <a:pt x="84" y="11"/>
                    <a:pt x="89" y="14"/>
                    <a:pt x="93" y="18"/>
                  </a:cubicBezTo>
                  <a:cubicBezTo>
                    <a:pt x="105" y="30"/>
                    <a:pt x="105" y="48"/>
                    <a:pt x="103" y="65"/>
                  </a:cubicBezTo>
                  <a:cubicBezTo>
                    <a:pt x="102" y="72"/>
                    <a:pt x="101" y="81"/>
                    <a:pt x="96" y="86"/>
                  </a:cubicBezTo>
                  <a:cubicBezTo>
                    <a:pt x="93" y="89"/>
                    <a:pt x="90" y="91"/>
                    <a:pt x="86" y="93"/>
                  </a:cubicBezTo>
                  <a:cubicBezTo>
                    <a:pt x="74" y="97"/>
                    <a:pt x="61" y="96"/>
                    <a:pt x="50" y="92"/>
                  </a:cubicBezTo>
                  <a:cubicBezTo>
                    <a:pt x="38" y="88"/>
                    <a:pt x="28" y="80"/>
                    <a:pt x="19" y="72"/>
                  </a:cubicBezTo>
                  <a:cubicBezTo>
                    <a:pt x="9" y="61"/>
                    <a:pt x="0" y="47"/>
                    <a:pt x="2" y="32"/>
                  </a:cubicBezTo>
                  <a:cubicBezTo>
                    <a:pt x="2" y="25"/>
                    <a:pt x="8" y="17"/>
                    <a:pt x="14" y="19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82"/>
            <p:cNvSpPr/>
            <p:nvPr/>
          </p:nvSpPr>
          <p:spPr bwMode="auto">
            <a:xfrm>
              <a:off x="8710613" y="4622800"/>
              <a:ext cx="508000" cy="379413"/>
            </a:xfrm>
            <a:custGeom>
              <a:avLst/>
              <a:gdLst>
                <a:gd name="T0" fmla="*/ 15 w 122"/>
                <a:gd name="T1" fmla="*/ 10 h 91"/>
                <a:gd name="T2" fmla="*/ 15 w 122"/>
                <a:gd name="T3" fmla="*/ 66 h 91"/>
                <a:gd name="T4" fmla="*/ 68 w 122"/>
                <a:gd name="T5" fmla="*/ 90 h 91"/>
                <a:gd name="T6" fmla="*/ 107 w 122"/>
                <a:gd name="T7" fmla="*/ 79 h 91"/>
                <a:gd name="T8" fmla="*/ 107 w 122"/>
                <a:gd name="T9" fmla="*/ 24 h 91"/>
                <a:gd name="T10" fmla="*/ 52 w 122"/>
                <a:gd name="T11" fmla="*/ 0 h 91"/>
                <a:gd name="T12" fmla="*/ 21 w 122"/>
                <a:gd name="T13" fmla="*/ 1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1">
                  <a:moveTo>
                    <a:pt x="15" y="10"/>
                  </a:moveTo>
                  <a:cubicBezTo>
                    <a:pt x="0" y="25"/>
                    <a:pt x="2" y="50"/>
                    <a:pt x="15" y="66"/>
                  </a:cubicBezTo>
                  <a:cubicBezTo>
                    <a:pt x="27" y="82"/>
                    <a:pt x="48" y="89"/>
                    <a:pt x="68" y="90"/>
                  </a:cubicBezTo>
                  <a:cubicBezTo>
                    <a:pt x="82" y="91"/>
                    <a:pt x="97" y="89"/>
                    <a:pt x="107" y="79"/>
                  </a:cubicBezTo>
                  <a:cubicBezTo>
                    <a:pt x="122" y="65"/>
                    <a:pt x="120" y="39"/>
                    <a:pt x="107" y="24"/>
                  </a:cubicBezTo>
                  <a:cubicBezTo>
                    <a:pt x="94" y="8"/>
                    <a:pt x="72" y="1"/>
                    <a:pt x="52" y="0"/>
                  </a:cubicBezTo>
                  <a:cubicBezTo>
                    <a:pt x="41" y="0"/>
                    <a:pt x="28" y="1"/>
                    <a:pt x="21" y="10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83"/>
            <p:cNvSpPr/>
            <p:nvPr/>
          </p:nvSpPr>
          <p:spPr bwMode="auto">
            <a:xfrm>
              <a:off x="8664576" y="4259263"/>
              <a:ext cx="530225" cy="350838"/>
            </a:xfrm>
            <a:custGeom>
              <a:avLst/>
              <a:gdLst>
                <a:gd name="T0" fmla="*/ 10 w 127"/>
                <a:gd name="T1" fmla="*/ 32 h 84"/>
                <a:gd name="T2" fmla="*/ 19 w 127"/>
                <a:gd name="T3" fmla="*/ 74 h 84"/>
                <a:gd name="T4" fmla="*/ 35 w 127"/>
                <a:gd name="T5" fmla="*/ 79 h 84"/>
                <a:gd name="T6" fmla="*/ 93 w 127"/>
                <a:gd name="T7" fmla="*/ 77 h 84"/>
                <a:gd name="T8" fmla="*/ 125 w 127"/>
                <a:gd name="T9" fmla="*/ 33 h 84"/>
                <a:gd name="T10" fmla="*/ 107 w 127"/>
                <a:gd name="T11" fmla="*/ 5 h 84"/>
                <a:gd name="T12" fmla="*/ 74 w 127"/>
                <a:gd name="T1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84">
                  <a:moveTo>
                    <a:pt x="10" y="32"/>
                  </a:moveTo>
                  <a:cubicBezTo>
                    <a:pt x="0" y="44"/>
                    <a:pt x="4" y="66"/>
                    <a:pt x="19" y="74"/>
                  </a:cubicBezTo>
                  <a:cubicBezTo>
                    <a:pt x="24" y="77"/>
                    <a:pt x="30" y="78"/>
                    <a:pt x="35" y="79"/>
                  </a:cubicBezTo>
                  <a:cubicBezTo>
                    <a:pt x="54" y="82"/>
                    <a:pt x="75" y="84"/>
                    <a:pt x="93" y="77"/>
                  </a:cubicBezTo>
                  <a:cubicBezTo>
                    <a:pt x="111" y="70"/>
                    <a:pt x="127" y="52"/>
                    <a:pt x="125" y="33"/>
                  </a:cubicBezTo>
                  <a:cubicBezTo>
                    <a:pt x="124" y="22"/>
                    <a:pt x="117" y="11"/>
                    <a:pt x="107" y="5"/>
                  </a:cubicBezTo>
                  <a:cubicBezTo>
                    <a:pt x="97" y="0"/>
                    <a:pt x="84" y="0"/>
                    <a:pt x="74" y="6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84"/>
            <p:cNvSpPr/>
            <p:nvPr/>
          </p:nvSpPr>
          <p:spPr bwMode="auto">
            <a:xfrm>
              <a:off x="8848726" y="3746500"/>
              <a:ext cx="541338" cy="374650"/>
            </a:xfrm>
            <a:custGeom>
              <a:avLst/>
              <a:gdLst>
                <a:gd name="T0" fmla="*/ 0 w 130"/>
                <a:gd name="T1" fmla="*/ 45 h 90"/>
                <a:gd name="T2" fmla="*/ 98 w 130"/>
                <a:gd name="T3" fmla="*/ 88 h 90"/>
                <a:gd name="T4" fmla="*/ 123 w 130"/>
                <a:gd name="T5" fmla="*/ 84 h 90"/>
                <a:gd name="T6" fmla="*/ 128 w 130"/>
                <a:gd name="T7" fmla="*/ 57 h 90"/>
                <a:gd name="T8" fmla="*/ 89 w 130"/>
                <a:gd name="T9" fmla="*/ 9 h 90"/>
                <a:gd name="T10" fmla="*/ 29 w 130"/>
                <a:gd name="T11" fmla="*/ 15 h 90"/>
                <a:gd name="T12" fmla="*/ 13 w 130"/>
                <a:gd name="T13" fmla="*/ 31 h 90"/>
                <a:gd name="T14" fmla="*/ 6 w 130"/>
                <a:gd name="T15" fmla="*/ 5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90">
                  <a:moveTo>
                    <a:pt x="0" y="45"/>
                  </a:moveTo>
                  <a:cubicBezTo>
                    <a:pt x="29" y="67"/>
                    <a:pt x="63" y="82"/>
                    <a:pt x="98" y="88"/>
                  </a:cubicBezTo>
                  <a:cubicBezTo>
                    <a:pt x="107" y="89"/>
                    <a:pt x="117" y="90"/>
                    <a:pt x="123" y="84"/>
                  </a:cubicBezTo>
                  <a:cubicBezTo>
                    <a:pt x="130" y="78"/>
                    <a:pt x="130" y="66"/>
                    <a:pt x="128" y="57"/>
                  </a:cubicBezTo>
                  <a:cubicBezTo>
                    <a:pt x="122" y="36"/>
                    <a:pt x="108" y="18"/>
                    <a:pt x="89" y="9"/>
                  </a:cubicBezTo>
                  <a:cubicBezTo>
                    <a:pt x="69" y="0"/>
                    <a:pt x="45" y="2"/>
                    <a:pt x="29" y="15"/>
                  </a:cubicBezTo>
                  <a:cubicBezTo>
                    <a:pt x="23" y="19"/>
                    <a:pt x="18" y="25"/>
                    <a:pt x="13" y="31"/>
                  </a:cubicBezTo>
                  <a:cubicBezTo>
                    <a:pt x="8" y="38"/>
                    <a:pt x="4" y="46"/>
                    <a:pt x="6" y="5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85"/>
            <p:cNvSpPr/>
            <p:nvPr/>
          </p:nvSpPr>
          <p:spPr bwMode="auto">
            <a:xfrm>
              <a:off x="8431213" y="3800475"/>
              <a:ext cx="461963" cy="230188"/>
            </a:xfrm>
            <a:custGeom>
              <a:avLst/>
              <a:gdLst>
                <a:gd name="T0" fmla="*/ 111 w 111"/>
                <a:gd name="T1" fmla="*/ 37 h 55"/>
                <a:gd name="T2" fmla="*/ 3 w 111"/>
                <a:gd name="T3" fmla="*/ 39 h 55"/>
                <a:gd name="T4" fmla="*/ 0 w 111"/>
                <a:gd name="T5" fmla="*/ 36 h 55"/>
                <a:gd name="T6" fmla="*/ 1 w 111"/>
                <a:gd name="T7" fmla="*/ 32 h 55"/>
                <a:gd name="T8" fmla="*/ 22 w 111"/>
                <a:gd name="T9" fmla="*/ 11 h 55"/>
                <a:gd name="T10" fmla="*/ 53 w 111"/>
                <a:gd name="T11" fmla="*/ 5 h 55"/>
                <a:gd name="T12" fmla="*/ 77 w 111"/>
                <a:gd name="T13" fmla="*/ 2 h 55"/>
                <a:gd name="T14" fmla="*/ 100 w 111"/>
                <a:gd name="T15" fmla="*/ 5 h 55"/>
                <a:gd name="T16" fmla="*/ 108 w 111"/>
                <a:gd name="T17" fmla="*/ 3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55">
                  <a:moveTo>
                    <a:pt x="111" y="37"/>
                  </a:moveTo>
                  <a:cubicBezTo>
                    <a:pt x="78" y="54"/>
                    <a:pt x="37" y="55"/>
                    <a:pt x="3" y="39"/>
                  </a:cubicBezTo>
                  <a:cubicBezTo>
                    <a:pt x="2" y="38"/>
                    <a:pt x="1" y="37"/>
                    <a:pt x="0" y="36"/>
                  </a:cubicBezTo>
                  <a:cubicBezTo>
                    <a:pt x="0" y="35"/>
                    <a:pt x="0" y="33"/>
                    <a:pt x="1" y="32"/>
                  </a:cubicBezTo>
                  <a:cubicBezTo>
                    <a:pt x="4" y="22"/>
                    <a:pt x="13" y="15"/>
                    <a:pt x="22" y="11"/>
                  </a:cubicBezTo>
                  <a:cubicBezTo>
                    <a:pt x="32" y="7"/>
                    <a:pt x="43" y="6"/>
                    <a:pt x="53" y="5"/>
                  </a:cubicBezTo>
                  <a:cubicBezTo>
                    <a:pt x="61" y="4"/>
                    <a:pt x="69" y="3"/>
                    <a:pt x="77" y="2"/>
                  </a:cubicBezTo>
                  <a:cubicBezTo>
                    <a:pt x="85" y="1"/>
                    <a:pt x="94" y="0"/>
                    <a:pt x="100" y="5"/>
                  </a:cubicBezTo>
                  <a:cubicBezTo>
                    <a:pt x="109" y="11"/>
                    <a:pt x="109" y="23"/>
                    <a:pt x="108" y="3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86"/>
            <p:cNvSpPr/>
            <p:nvPr/>
          </p:nvSpPr>
          <p:spPr bwMode="auto">
            <a:xfrm>
              <a:off x="8680451" y="3533775"/>
              <a:ext cx="547688" cy="241300"/>
            </a:xfrm>
            <a:custGeom>
              <a:avLst/>
              <a:gdLst>
                <a:gd name="T0" fmla="*/ 2 w 131"/>
                <a:gd name="T1" fmla="*/ 41 h 58"/>
                <a:gd name="T2" fmla="*/ 4 w 131"/>
                <a:gd name="T3" fmla="*/ 50 h 58"/>
                <a:gd name="T4" fmla="*/ 14 w 131"/>
                <a:gd name="T5" fmla="*/ 53 h 58"/>
                <a:gd name="T6" fmla="*/ 114 w 131"/>
                <a:gd name="T7" fmla="*/ 41 h 58"/>
                <a:gd name="T8" fmla="*/ 128 w 131"/>
                <a:gd name="T9" fmla="*/ 27 h 58"/>
                <a:gd name="T10" fmla="*/ 123 w 131"/>
                <a:gd name="T11" fmla="*/ 6 h 58"/>
                <a:gd name="T12" fmla="*/ 102 w 131"/>
                <a:gd name="T1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58">
                  <a:moveTo>
                    <a:pt x="2" y="41"/>
                  </a:moveTo>
                  <a:cubicBezTo>
                    <a:pt x="0" y="43"/>
                    <a:pt x="1" y="48"/>
                    <a:pt x="4" y="50"/>
                  </a:cubicBezTo>
                  <a:cubicBezTo>
                    <a:pt x="7" y="52"/>
                    <a:pt x="11" y="53"/>
                    <a:pt x="14" y="53"/>
                  </a:cubicBezTo>
                  <a:cubicBezTo>
                    <a:pt x="48" y="57"/>
                    <a:pt x="85" y="58"/>
                    <a:pt x="114" y="41"/>
                  </a:cubicBezTo>
                  <a:cubicBezTo>
                    <a:pt x="120" y="38"/>
                    <a:pt x="126" y="33"/>
                    <a:pt x="128" y="27"/>
                  </a:cubicBezTo>
                  <a:cubicBezTo>
                    <a:pt x="131" y="20"/>
                    <a:pt x="129" y="11"/>
                    <a:pt x="123" y="6"/>
                  </a:cubicBezTo>
                  <a:cubicBezTo>
                    <a:pt x="118" y="1"/>
                    <a:pt x="109" y="0"/>
                    <a:pt x="102" y="3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87"/>
            <p:cNvSpPr/>
            <p:nvPr/>
          </p:nvSpPr>
          <p:spPr bwMode="auto">
            <a:xfrm>
              <a:off x="8823326" y="2974975"/>
              <a:ext cx="471488" cy="433388"/>
            </a:xfrm>
            <a:custGeom>
              <a:avLst/>
              <a:gdLst>
                <a:gd name="T0" fmla="*/ 0 w 113"/>
                <a:gd name="T1" fmla="*/ 68 h 104"/>
                <a:gd name="T2" fmla="*/ 13 w 113"/>
                <a:gd name="T3" fmla="*/ 91 h 104"/>
                <a:gd name="T4" fmla="*/ 38 w 113"/>
                <a:gd name="T5" fmla="*/ 100 h 104"/>
                <a:gd name="T6" fmla="*/ 66 w 113"/>
                <a:gd name="T7" fmla="*/ 102 h 104"/>
                <a:gd name="T8" fmla="*/ 108 w 113"/>
                <a:gd name="T9" fmla="*/ 60 h 104"/>
                <a:gd name="T10" fmla="*/ 112 w 113"/>
                <a:gd name="T11" fmla="*/ 32 h 104"/>
                <a:gd name="T12" fmla="*/ 75 w 113"/>
                <a:gd name="T13" fmla="*/ 2 h 104"/>
                <a:gd name="T14" fmla="*/ 27 w 113"/>
                <a:gd name="T15" fmla="*/ 17 h 104"/>
                <a:gd name="T16" fmla="*/ 5 w 113"/>
                <a:gd name="T17" fmla="*/ 40 h 104"/>
                <a:gd name="T18" fmla="*/ 8 w 113"/>
                <a:gd name="T19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04">
                  <a:moveTo>
                    <a:pt x="0" y="68"/>
                  </a:moveTo>
                  <a:cubicBezTo>
                    <a:pt x="0" y="77"/>
                    <a:pt x="5" y="86"/>
                    <a:pt x="13" y="91"/>
                  </a:cubicBezTo>
                  <a:cubicBezTo>
                    <a:pt x="20" y="96"/>
                    <a:pt x="29" y="99"/>
                    <a:pt x="38" y="100"/>
                  </a:cubicBezTo>
                  <a:cubicBezTo>
                    <a:pt x="47" y="102"/>
                    <a:pt x="57" y="104"/>
                    <a:pt x="66" y="102"/>
                  </a:cubicBezTo>
                  <a:cubicBezTo>
                    <a:pt x="86" y="98"/>
                    <a:pt x="100" y="79"/>
                    <a:pt x="108" y="60"/>
                  </a:cubicBezTo>
                  <a:cubicBezTo>
                    <a:pt x="111" y="51"/>
                    <a:pt x="113" y="41"/>
                    <a:pt x="112" y="32"/>
                  </a:cubicBezTo>
                  <a:cubicBezTo>
                    <a:pt x="108" y="15"/>
                    <a:pt x="92" y="4"/>
                    <a:pt x="75" y="2"/>
                  </a:cubicBezTo>
                  <a:cubicBezTo>
                    <a:pt x="58" y="0"/>
                    <a:pt x="41" y="7"/>
                    <a:pt x="27" y="17"/>
                  </a:cubicBezTo>
                  <a:cubicBezTo>
                    <a:pt x="18" y="22"/>
                    <a:pt x="9" y="30"/>
                    <a:pt x="5" y="40"/>
                  </a:cubicBezTo>
                  <a:cubicBezTo>
                    <a:pt x="0" y="50"/>
                    <a:pt x="0" y="62"/>
                    <a:pt x="8" y="7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88"/>
            <p:cNvSpPr/>
            <p:nvPr/>
          </p:nvSpPr>
          <p:spPr bwMode="auto">
            <a:xfrm>
              <a:off x="8559801" y="3154363"/>
              <a:ext cx="434975" cy="261938"/>
            </a:xfrm>
            <a:custGeom>
              <a:avLst/>
              <a:gdLst>
                <a:gd name="T0" fmla="*/ 80 w 104"/>
                <a:gd name="T1" fmla="*/ 52 h 63"/>
                <a:gd name="T2" fmla="*/ 12 w 104"/>
                <a:gd name="T3" fmla="*/ 46 h 63"/>
                <a:gd name="T4" fmla="*/ 4 w 104"/>
                <a:gd name="T5" fmla="*/ 42 h 63"/>
                <a:gd name="T6" fmla="*/ 1 w 104"/>
                <a:gd name="T7" fmla="*/ 33 h 63"/>
                <a:gd name="T8" fmla="*/ 26 w 104"/>
                <a:gd name="T9" fmla="*/ 1 h 63"/>
                <a:gd name="T10" fmla="*/ 56 w 104"/>
                <a:gd name="T11" fmla="*/ 7 h 63"/>
                <a:gd name="T12" fmla="*/ 80 w 104"/>
                <a:gd name="T13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63">
                  <a:moveTo>
                    <a:pt x="80" y="52"/>
                  </a:moveTo>
                  <a:cubicBezTo>
                    <a:pt x="60" y="63"/>
                    <a:pt x="34" y="53"/>
                    <a:pt x="12" y="46"/>
                  </a:cubicBezTo>
                  <a:cubicBezTo>
                    <a:pt x="9" y="46"/>
                    <a:pt x="6" y="44"/>
                    <a:pt x="4" y="42"/>
                  </a:cubicBezTo>
                  <a:cubicBezTo>
                    <a:pt x="2" y="40"/>
                    <a:pt x="1" y="36"/>
                    <a:pt x="1" y="33"/>
                  </a:cubicBezTo>
                  <a:cubicBezTo>
                    <a:pt x="0" y="18"/>
                    <a:pt x="12" y="3"/>
                    <a:pt x="26" y="1"/>
                  </a:cubicBezTo>
                  <a:cubicBezTo>
                    <a:pt x="36" y="0"/>
                    <a:pt x="46" y="4"/>
                    <a:pt x="56" y="7"/>
                  </a:cubicBezTo>
                  <a:cubicBezTo>
                    <a:pt x="56" y="7"/>
                    <a:pt x="104" y="39"/>
                    <a:pt x="80" y="52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89"/>
            <p:cNvSpPr/>
            <p:nvPr/>
          </p:nvSpPr>
          <p:spPr bwMode="auto">
            <a:xfrm>
              <a:off x="8331201" y="4576763"/>
              <a:ext cx="428625" cy="266700"/>
            </a:xfrm>
            <a:custGeom>
              <a:avLst/>
              <a:gdLst>
                <a:gd name="T0" fmla="*/ 103 w 103"/>
                <a:gd name="T1" fmla="*/ 23 h 64"/>
                <a:gd name="T2" fmla="*/ 61 w 103"/>
                <a:gd name="T3" fmla="*/ 2 h 64"/>
                <a:gd name="T4" fmla="*/ 16 w 103"/>
                <a:gd name="T5" fmla="*/ 15 h 64"/>
                <a:gd name="T6" fmla="*/ 3 w 103"/>
                <a:gd name="T7" fmla="*/ 34 h 64"/>
                <a:gd name="T8" fmla="*/ 8 w 103"/>
                <a:gd name="T9" fmla="*/ 55 h 64"/>
                <a:gd name="T10" fmla="*/ 29 w 103"/>
                <a:gd name="T11" fmla="*/ 61 h 64"/>
                <a:gd name="T12" fmla="*/ 53 w 103"/>
                <a:gd name="T13" fmla="*/ 63 h 64"/>
                <a:gd name="T14" fmla="*/ 93 w 103"/>
                <a:gd name="T15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64">
                  <a:moveTo>
                    <a:pt x="103" y="23"/>
                  </a:moveTo>
                  <a:cubicBezTo>
                    <a:pt x="93" y="11"/>
                    <a:pt x="77" y="3"/>
                    <a:pt x="61" y="2"/>
                  </a:cubicBezTo>
                  <a:cubicBezTo>
                    <a:pt x="45" y="0"/>
                    <a:pt x="29" y="5"/>
                    <a:pt x="16" y="15"/>
                  </a:cubicBezTo>
                  <a:cubicBezTo>
                    <a:pt x="10" y="20"/>
                    <a:pt x="5" y="26"/>
                    <a:pt x="3" y="34"/>
                  </a:cubicBezTo>
                  <a:cubicBezTo>
                    <a:pt x="0" y="41"/>
                    <a:pt x="2" y="50"/>
                    <a:pt x="8" y="55"/>
                  </a:cubicBezTo>
                  <a:cubicBezTo>
                    <a:pt x="13" y="60"/>
                    <a:pt x="21" y="61"/>
                    <a:pt x="29" y="61"/>
                  </a:cubicBezTo>
                  <a:cubicBezTo>
                    <a:pt x="37" y="62"/>
                    <a:pt x="45" y="62"/>
                    <a:pt x="53" y="63"/>
                  </a:cubicBezTo>
                  <a:cubicBezTo>
                    <a:pt x="67" y="64"/>
                    <a:pt x="83" y="64"/>
                    <a:pt x="93" y="54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90"/>
            <p:cNvSpPr/>
            <p:nvPr/>
          </p:nvSpPr>
          <p:spPr bwMode="auto">
            <a:xfrm>
              <a:off x="8455026" y="5322888"/>
              <a:ext cx="388938" cy="358775"/>
            </a:xfrm>
            <a:custGeom>
              <a:avLst/>
              <a:gdLst>
                <a:gd name="T0" fmla="*/ 3 w 93"/>
                <a:gd name="T1" fmla="*/ 37 h 86"/>
                <a:gd name="T2" fmla="*/ 5 w 93"/>
                <a:gd name="T3" fmla="*/ 52 h 86"/>
                <a:gd name="T4" fmla="*/ 17 w 93"/>
                <a:gd name="T5" fmla="*/ 62 h 86"/>
                <a:gd name="T6" fmla="*/ 49 w 93"/>
                <a:gd name="T7" fmla="*/ 83 h 86"/>
                <a:gd name="T8" fmla="*/ 73 w 93"/>
                <a:gd name="T9" fmla="*/ 84 h 86"/>
                <a:gd name="T10" fmla="*/ 90 w 93"/>
                <a:gd name="T11" fmla="*/ 66 h 86"/>
                <a:gd name="T12" fmla="*/ 80 w 93"/>
                <a:gd name="T13" fmla="*/ 32 h 86"/>
                <a:gd name="T14" fmla="*/ 59 w 93"/>
                <a:gd name="T15" fmla="*/ 7 h 86"/>
                <a:gd name="T16" fmla="*/ 20 w 93"/>
                <a:gd name="T17" fmla="*/ 7 h 86"/>
                <a:gd name="T18" fmla="*/ 3 w 93"/>
                <a:gd name="T19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86">
                  <a:moveTo>
                    <a:pt x="3" y="37"/>
                  </a:moveTo>
                  <a:cubicBezTo>
                    <a:pt x="0" y="42"/>
                    <a:pt x="1" y="48"/>
                    <a:pt x="5" y="52"/>
                  </a:cubicBezTo>
                  <a:cubicBezTo>
                    <a:pt x="8" y="56"/>
                    <a:pt x="13" y="59"/>
                    <a:pt x="17" y="62"/>
                  </a:cubicBezTo>
                  <a:cubicBezTo>
                    <a:pt x="27" y="69"/>
                    <a:pt x="37" y="78"/>
                    <a:pt x="49" y="83"/>
                  </a:cubicBezTo>
                  <a:cubicBezTo>
                    <a:pt x="56" y="86"/>
                    <a:pt x="65" y="86"/>
                    <a:pt x="73" y="84"/>
                  </a:cubicBezTo>
                  <a:cubicBezTo>
                    <a:pt x="81" y="81"/>
                    <a:pt x="87" y="74"/>
                    <a:pt x="90" y="66"/>
                  </a:cubicBezTo>
                  <a:cubicBezTo>
                    <a:pt x="93" y="54"/>
                    <a:pt x="86" y="42"/>
                    <a:pt x="80" y="32"/>
                  </a:cubicBezTo>
                  <a:cubicBezTo>
                    <a:pt x="74" y="22"/>
                    <a:pt x="68" y="12"/>
                    <a:pt x="59" y="7"/>
                  </a:cubicBezTo>
                  <a:cubicBezTo>
                    <a:pt x="47" y="0"/>
                    <a:pt x="32" y="0"/>
                    <a:pt x="20" y="7"/>
                  </a:cubicBezTo>
                  <a:cubicBezTo>
                    <a:pt x="9" y="15"/>
                    <a:pt x="2" y="28"/>
                    <a:pt x="3" y="4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91"/>
            <p:cNvSpPr/>
            <p:nvPr/>
          </p:nvSpPr>
          <p:spPr bwMode="auto">
            <a:xfrm>
              <a:off x="8305801" y="5594350"/>
              <a:ext cx="325438" cy="333375"/>
            </a:xfrm>
            <a:custGeom>
              <a:avLst/>
              <a:gdLst>
                <a:gd name="T0" fmla="*/ 4 w 78"/>
                <a:gd name="T1" fmla="*/ 8 h 80"/>
                <a:gd name="T2" fmla="*/ 3 w 78"/>
                <a:gd name="T3" fmla="*/ 31 h 80"/>
                <a:gd name="T4" fmla="*/ 35 w 78"/>
                <a:gd name="T5" fmla="*/ 72 h 80"/>
                <a:gd name="T6" fmla="*/ 52 w 78"/>
                <a:gd name="T7" fmla="*/ 79 h 80"/>
                <a:gd name="T8" fmla="*/ 70 w 78"/>
                <a:gd name="T9" fmla="*/ 74 h 80"/>
                <a:gd name="T10" fmla="*/ 77 w 78"/>
                <a:gd name="T11" fmla="*/ 56 h 80"/>
                <a:gd name="T12" fmla="*/ 49 w 78"/>
                <a:gd name="T13" fmla="*/ 10 h 80"/>
                <a:gd name="T14" fmla="*/ 33 w 78"/>
                <a:gd name="T15" fmla="*/ 5 h 80"/>
                <a:gd name="T16" fmla="*/ 3 w 78"/>
                <a:gd name="T17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0">
                  <a:moveTo>
                    <a:pt x="4" y="8"/>
                  </a:moveTo>
                  <a:cubicBezTo>
                    <a:pt x="0" y="15"/>
                    <a:pt x="1" y="24"/>
                    <a:pt x="3" y="31"/>
                  </a:cubicBezTo>
                  <a:cubicBezTo>
                    <a:pt x="9" y="48"/>
                    <a:pt x="20" y="62"/>
                    <a:pt x="35" y="72"/>
                  </a:cubicBezTo>
                  <a:cubicBezTo>
                    <a:pt x="40" y="75"/>
                    <a:pt x="46" y="78"/>
                    <a:pt x="52" y="79"/>
                  </a:cubicBezTo>
                  <a:cubicBezTo>
                    <a:pt x="58" y="80"/>
                    <a:pt x="65" y="78"/>
                    <a:pt x="70" y="74"/>
                  </a:cubicBezTo>
                  <a:cubicBezTo>
                    <a:pt x="74" y="70"/>
                    <a:pt x="76" y="63"/>
                    <a:pt x="77" y="56"/>
                  </a:cubicBezTo>
                  <a:cubicBezTo>
                    <a:pt x="78" y="37"/>
                    <a:pt x="66" y="18"/>
                    <a:pt x="49" y="10"/>
                  </a:cubicBezTo>
                  <a:cubicBezTo>
                    <a:pt x="44" y="7"/>
                    <a:pt x="38" y="6"/>
                    <a:pt x="33" y="5"/>
                  </a:cubicBezTo>
                  <a:cubicBezTo>
                    <a:pt x="22" y="2"/>
                    <a:pt x="11" y="0"/>
                    <a:pt x="3" y="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92"/>
            <p:cNvSpPr/>
            <p:nvPr/>
          </p:nvSpPr>
          <p:spPr bwMode="auto">
            <a:xfrm>
              <a:off x="8229601" y="5707063"/>
              <a:ext cx="122238" cy="271463"/>
            </a:xfrm>
            <a:custGeom>
              <a:avLst/>
              <a:gdLst>
                <a:gd name="T0" fmla="*/ 22 w 29"/>
                <a:gd name="T1" fmla="*/ 0 h 65"/>
                <a:gd name="T2" fmla="*/ 26 w 29"/>
                <a:gd name="T3" fmla="*/ 42 h 65"/>
                <a:gd name="T4" fmla="*/ 13 w 29"/>
                <a:gd name="T5" fmla="*/ 63 h 65"/>
                <a:gd name="T6" fmla="*/ 6 w 29"/>
                <a:gd name="T7" fmla="*/ 65 h 65"/>
                <a:gd name="T8" fmla="*/ 1 w 29"/>
                <a:gd name="T9" fmla="*/ 64 h 65"/>
                <a:gd name="T10" fmla="*/ 1 w 29"/>
                <a:gd name="T11" fmla="*/ 60 h 65"/>
                <a:gd name="T12" fmla="*/ 24 w 29"/>
                <a:gd name="T13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65">
                  <a:moveTo>
                    <a:pt x="22" y="0"/>
                  </a:moveTo>
                  <a:cubicBezTo>
                    <a:pt x="28" y="13"/>
                    <a:pt x="29" y="28"/>
                    <a:pt x="26" y="42"/>
                  </a:cubicBezTo>
                  <a:cubicBezTo>
                    <a:pt x="24" y="50"/>
                    <a:pt x="21" y="59"/>
                    <a:pt x="13" y="63"/>
                  </a:cubicBezTo>
                  <a:cubicBezTo>
                    <a:pt x="11" y="64"/>
                    <a:pt x="8" y="64"/>
                    <a:pt x="6" y="65"/>
                  </a:cubicBezTo>
                  <a:cubicBezTo>
                    <a:pt x="4" y="65"/>
                    <a:pt x="2" y="65"/>
                    <a:pt x="1" y="64"/>
                  </a:cubicBezTo>
                  <a:cubicBezTo>
                    <a:pt x="0" y="63"/>
                    <a:pt x="0" y="61"/>
                    <a:pt x="1" y="60"/>
                  </a:cubicBezTo>
                  <a:cubicBezTo>
                    <a:pt x="6" y="40"/>
                    <a:pt x="14" y="22"/>
                    <a:pt x="24" y="4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93"/>
            <p:cNvSpPr/>
            <p:nvPr/>
          </p:nvSpPr>
          <p:spPr bwMode="auto">
            <a:xfrm>
              <a:off x="8047038" y="5711825"/>
              <a:ext cx="292100" cy="133350"/>
            </a:xfrm>
            <a:custGeom>
              <a:avLst/>
              <a:gdLst>
                <a:gd name="T0" fmla="*/ 70 w 70"/>
                <a:gd name="T1" fmla="*/ 3 h 32"/>
                <a:gd name="T2" fmla="*/ 46 w 70"/>
                <a:gd name="T3" fmla="*/ 22 h 32"/>
                <a:gd name="T4" fmla="*/ 30 w 70"/>
                <a:gd name="T5" fmla="*/ 31 h 32"/>
                <a:gd name="T6" fmla="*/ 13 w 70"/>
                <a:gd name="T7" fmla="*/ 30 h 32"/>
                <a:gd name="T8" fmla="*/ 1 w 70"/>
                <a:gd name="T9" fmla="*/ 21 h 32"/>
                <a:gd name="T10" fmla="*/ 10 w 70"/>
                <a:gd name="T11" fmla="*/ 10 h 32"/>
                <a:gd name="T12" fmla="*/ 60 w 70"/>
                <a:gd name="T13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2">
                  <a:moveTo>
                    <a:pt x="70" y="3"/>
                  </a:moveTo>
                  <a:cubicBezTo>
                    <a:pt x="67" y="13"/>
                    <a:pt x="56" y="17"/>
                    <a:pt x="46" y="22"/>
                  </a:cubicBezTo>
                  <a:cubicBezTo>
                    <a:pt x="41" y="25"/>
                    <a:pt x="36" y="29"/>
                    <a:pt x="30" y="31"/>
                  </a:cubicBezTo>
                  <a:cubicBezTo>
                    <a:pt x="24" y="32"/>
                    <a:pt x="19" y="31"/>
                    <a:pt x="13" y="30"/>
                  </a:cubicBezTo>
                  <a:cubicBezTo>
                    <a:pt x="8" y="29"/>
                    <a:pt x="1" y="26"/>
                    <a:pt x="1" y="21"/>
                  </a:cubicBezTo>
                  <a:cubicBezTo>
                    <a:pt x="0" y="15"/>
                    <a:pt x="6" y="12"/>
                    <a:pt x="10" y="10"/>
                  </a:cubicBezTo>
                  <a:cubicBezTo>
                    <a:pt x="26" y="3"/>
                    <a:pt x="43" y="0"/>
                    <a:pt x="60" y="3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94"/>
            <p:cNvSpPr/>
            <p:nvPr/>
          </p:nvSpPr>
          <p:spPr bwMode="auto">
            <a:xfrm>
              <a:off x="8331201" y="3946525"/>
              <a:ext cx="561975" cy="1790700"/>
            </a:xfrm>
            <a:custGeom>
              <a:avLst/>
              <a:gdLst>
                <a:gd name="T0" fmla="*/ 4 w 135"/>
                <a:gd name="T1" fmla="*/ 427 h 429"/>
                <a:gd name="T2" fmla="*/ 52 w 135"/>
                <a:gd name="T3" fmla="*/ 323 h 429"/>
                <a:gd name="T4" fmla="*/ 98 w 135"/>
                <a:gd name="T5" fmla="*/ 223 h 429"/>
                <a:gd name="T6" fmla="*/ 121 w 135"/>
                <a:gd name="T7" fmla="*/ 110 h 429"/>
                <a:gd name="T8" fmla="*/ 135 w 135"/>
                <a:gd name="T9" fmla="*/ 1 h 429"/>
                <a:gd name="T10" fmla="*/ 134 w 135"/>
                <a:gd name="T11" fmla="*/ 1 h 429"/>
                <a:gd name="T12" fmla="*/ 114 w 135"/>
                <a:gd name="T13" fmla="*/ 120 h 429"/>
                <a:gd name="T14" fmla="*/ 89 w 135"/>
                <a:gd name="T15" fmla="*/ 225 h 429"/>
                <a:gd name="T16" fmla="*/ 44 w 135"/>
                <a:gd name="T17" fmla="*/ 327 h 429"/>
                <a:gd name="T18" fmla="*/ 1 w 135"/>
                <a:gd name="T19" fmla="*/ 426 h 429"/>
                <a:gd name="T20" fmla="*/ 4 w 135"/>
                <a:gd name="T21" fmla="*/ 427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429">
                  <a:moveTo>
                    <a:pt x="4" y="427"/>
                  </a:moveTo>
                  <a:cubicBezTo>
                    <a:pt x="21" y="393"/>
                    <a:pt x="35" y="358"/>
                    <a:pt x="52" y="323"/>
                  </a:cubicBezTo>
                  <a:cubicBezTo>
                    <a:pt x="67" y="290"/>
                    <a:pt x="86" y="258"/>
                    <a:pt x="98" y="223"/>
                  </a:cubicBezTo>
                  <a:cubicBezTo>
                    <a:pt x="110" y="187"/>
                    <a:pt x="113" y="148"/>
                    <a:pt x="121" y="110"/>
                  </a:cubicBezTo>
                  <a:cubicBezTo>
                    <a:pt x="128" y="74"/>
                    <a:pt x="133" y="38"/>
                    <a:pt x="135" y="1"/>
                  </a:cubicBezTo>
                  <a:cubicBezTo>
                    <a:pt x="135" y="0"/>
                    <a:pt x="134" y="0"/>
                    <a:pt x="134" y="1"/>
                  </a:cubicBezTo>
                  <a:cubicBezTo>
                    <a:pt x="129" y="41"/>
                    <a:pt x="122" y="81"/>
                    <a:pt x="114" y="120"/>
                  </a:cubicBezTo>
                  <a:cubicBezTo>
                    <a:pt x="107" y="155"/>
                    <a:pt x="101" y="192"/>
                    <a:pt x="89" y="225"/>
                  </a:cubicBezTo>
                  <a:cubicBezTo>
                    <a:pt x="77" y="260"/>
                    <a:pt x="59" y="293"/>
                    <a:pt x="44" y="327"/>
                  </a:cubicBezTo>
                  <a:cubicBezTo>
                    <a:pt x="29" y="360"/>
                    <a:pt x="14" y="392"/>
                    <a:pt x="1" y="426"/>
                  </a:cubicBezTo>
                  <a:cubicBezTo>
                    <a:pt x="0" y="428"/>
                    <a:pt x="3" y="429"/>
                    <a:pt x="4" y="42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95"/>
            <p:cNvSpPr/>
            <p:nvPr/>
          </p:nvSpPr>
          <p:spPr bwMode="auto">
            <a:xfrm>
              <a:off x="8823326" y="2660650"/>
              <a:ext cx="95250" cy="1147763"/>
            </a:xfrm>
            <a:custGeom>
              <a:avLst/>
              <a:gdLst>
                <a:gd name="T0" fmla="*/ 22 w 23"/>
                <a:gd name="T1" fmla="*/ 275 h 275"/>
                <a:gd name="T2" fmla="*/ 20 w 23"/>
                <a:gd name="T3" fmla="*/ 118 h 275"/>
                <a:gd name="T4" fmla="*/ 14 w 23"/>
                <a:gd name="T5" fmla="*/ 44 h 275"/>
                <a:gd name="T6" fmla="*/ 5 w 23"/>
                <a:gd name="T7" fmla="*/ 1 h 275"/>
                <a:gd name="T8" fmla="*/ 2 w 23"/>
                <a:gd name="T9" fmla="*/ 4 h 275"/>
                <a:gd name="T10" fmla="*/ 8 w 23"/>
                <a:gd name="T11" fmla="*/ 40 h 275"/>
                <a:gd name="T12" fmla="*/ 12 w 23"/>
                <a:gd name="T13" fmla="*/ 75 h 275"/>
                <a:gd name="T14" fmla="*/ 17 w 23"/>
                <a:gd name="T15" fmla="*/ 142 h 275"/>
                <a:gd name="T16" fmla="*/ 22 w 23"/>
                <a:gd name="T17" fmla="*/ 275 h 275"/>
                <a:gd name="T18" fmla="*/ 22 w 23"/>
                <a:gd name="T1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75">
                  <a:moveTo>
                    <a:pt x="22" y="275"/>
                  </a:moveTo>
                  <a:cubicBezTo>
                    <a:pt x="23" y="223"/>
                    <a:pt x="23" y="171"/>
                    <a:pt x="20" y="118"/>
                  </a:cubicBezTo>
                  <a:cubicBezTo>
                    <a:pt x="19" y="93"/>
                    <a:pt x="16" y="69"/>
                    <a:pt x="14" y="44"/>
                  </a:cubicBezTo>
                  <a:cubicBezTo>
                    <a:pt x="13" y="33"/>
                    <a:pt x="16" y="7"/>
                    <a:pt x="5" y="1"/>
                  </a:cubicBezTo>
                  <a:cubicBezTo>
                    <a:pt x="2" y="0"/>
                    <a:pt x="0" y="3"/>
                    <a:pt x="2" y="4"/>
                  </a:cubicBezTo>
                  <a:cubicBezTo>
                    <a:pt x="8" y="11"/>
                    <a:pt x="7" y="31"/>
                    <a:pt x="8" y="40"/>
                  </a:cubicBezTo>
                  <a:cubicBezTo>
                    <a:pt x="10" y="52"/>
                    <a:pt x="11" y="63"/>
                    <a:pt x="12" y="75"/>
                  </a:cubicBezTo>
                  <a:cubicBezTo>
                    <a:pt x="14" y="97"/>
                    <a:pt x="15" y="120"/>
                    <a:pt x="17" y="142"/>
                  </a:cubicBezTo>
                  <a:cubicBezTo>
                    <a:pt x="19" y="186"/>
                    <a:pt x="22" y="231"/>
                    <a:pt x="22" y="275"/>
                  </a:cubicBezTo>
                  <a:cubicBezTo>
                    <a:pt x="22" y="275"/>
                    <a:pt x="22" y="275"/>
                    <a:pt x="22" y="27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96"/>
            <p:cNvSpPr/>
            <p:nvPr/>
          </p:nvSpPr>
          <p:spPr bwMode="auto">
            <a:xfrm>
              <a:off x="8293101" y="4797425"/>
              <a:ext cx="450850" cy="363538"/>
            </a:xfrm>
            <a:custGeom>
              <a:avLst/>
              <a:gdLst>
                <a:gd name="T0" fmla="*/ 93 w 108"/>
                <a:gd name="T1" fmla="*/ 69 h 87"/>
                <a:gd name="T2" fmla="*/ 107 w 108"/>
                <a:gd name="T3" fmla="*/ 49 h 87"/>
                <a:gd name="T4" fmla="*/ 101 w 108"/>
                <a:gd name="T5" fmla="*/ 27 h 87"/>
                <a:gd name="T6" fmla="*/ 84 w 108"/>
                <a:gd name="T7" fmla="*/ 12 h 87"/>
                <a:gd name="T8" fmla="*/ 55 w 108"/>
                <a:gd name="T9" fmla="*/ 1 h 87"/>
                <a:gd name="T10" fmla="*/ 25 w 108"/>
                <a:gd name="T11" fmla="*/ 6 h 87"/>
                <a:gd name="T12" fmla="*/ 13 w 108"/>
                <a:gd name="T13" fmla="*/ 17 h 87"/>
                <a:gd name="T14" fmla="*/ 5 w 108"/>
                <a:gd name="T15" fmla="*/ 48 h 87"/>
                <a:gd name="T16" fmla="*/ 14 w 108"/>
                <a:gd name="T17" fmla="*/ 60 h 87"/>
                <a:gd name="T18" fmla="*/ 50 w 108"/>
                <a:gd name="T19" fmla="*/ 83 h 87"/>
                <a:gd name="T20" fmla="*/ 95 w 108"/>
                <a:gd name="T21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87">
                  <a:moveTo>
                    <a:pt x="93" y="69"/>
                  </a:moveTo>
                  <a:cubicBezTo>
                    <a:pt x="99" y="63"/>
                    <a:pt x="105" y="57"/>
                    <a:pt x="107" y="49"/>
                  </a:cubicBezTo>
                  <a:cubicBezTo>
                    <a:pt x="108" y="42"/>
                    <a:pt x="106" y="33"/>
                    <a:pt x="101" y="27"/>
                  </a:cubicBezTo>
                  <a:cubicBezTo>
                    <a:pt x="97" y="21"/>
                    <a:pt x="91" y="16"/>
                    <a:pt x="84" y="12"/>
                  </a:cubicBezTo>
                  <a:cubicBezTo>
                    <a:pt x="75" y="7"/>
                    <a:pt x="65" y="3"/>
                    <a:pt x="55" y="1"/>
                  </a:cubicBezTo>
                  <a:cubicBezTo>
                    <a:pt x="45" y="0"/>
                    <a:pt x="34" y="1"/>
                    <a:pt x="25" y="6"/>
                  </a:cubicBezTo>
                  <a:cubicBezTo>
                    <a:pt x="20" y="9"/>
                    <a:pt x="16" y="13"/>
                    <a:pt x="13" y="17"/>
                  </a:cubicBezTo>
                  <a:cubicBezTo>
                    <a:pt x="6" y="26"/>
                    <a:pt x="0" y="38"/>
                    <a:pt x="5" y="48"/>
                  </a:cubicBezTo>
                  <a:cubicBezTo>
                    <a:pt x="7" y="53"/>
                    <a:pt x="10" y="56"/>
                    <a:pt x="14" y="60"/>
                  </a:cubicBezTo>
                  <a:cubicBezTo>
                    <a:pt x="24" y="70"/>
                    <a:pt x="36" y="80"/>
                    <a:pt x="50" y="83"/>
                  </a:cubicBezTo>
                  <a:cubicBezTo>
                    <a:pt x="66" y="87"/>
                    <a:pt x="85" y="80"/>
                    <a:pt x="95" y="66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97"/>
            <p:cNvSpPr/>
            <p:nvPr/>
          </p:nvSpPr>
          <p:spPr bwMode="auto">
            <a:xfrm>
              <a:off x="8467726" y="3984625"/>
              <a:ext cx="514350" cy="420688"/>
            </a:xfrm>
            <a:custGeom>
              <a:avLst/>
              <a:gdLst>
                <a:gd name="T0" fmla="*/ 88 w 123"/>
                <a:gd name="T1" fmla="*/ 92 h 101"/>
                <a:gd name="T2" fmla="*/ 122 w 123"/>
                <a:gd name="T3" fmla="*/ 71 h 101"/>
                <a:gd name="T4" fmla="*/ 120 w 123"/>
                <a:gd name="T5" fmla="*/ 47 h 101"/>
                <a:gd name="T6" fmla="*/ 103 w 123"/>
                <a:gd name="T7" fmla="*/ 12 h 101"/>
                <a:gd name="T8" fmla="*/ 58 w 123"/>
                <a:gd name="T9" fmla="*/ 3 h 101"/>
                <a:gd name="T10" fmla="*/ 41 w 123"/>
                <a:gd name="T11" fmla="*/ 8 h 101"/>
                <a:gd name="T12" fmla="*/ 20 w 123"/>
                <a:gd name="T13" fmla="*/ 26 h 101"/>
                <a:gd name="T14" fmla="*/ 3 w 123"/>
                <a:gd name="T15" fmla="*/ 70 h 101"/>
                <a:gd name="T16" fmla="*/ 37 w 123"/>
                <a:gd name="T17" fmla="*/ 99 h 101"/>
                <a:gd name="T18" fmla="*/ 83 w 123"/>
                <a:gd name="T19" fmla="*/ 9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01">
                  <a:moveTo>
                    <a:pt x="88" y="92"/>
                  </a:moveTo>
                  <a:cubicBezTo>
                    <a:pt x="102" y="95"/>
                    <a:pt x="118" y="85"/>
                    <a:pt x="122" y="71"/>
                  </a:cubicBezTo>
                  <a:cubicBezTo>
                    <a:pt x="123" y="63"/>
                    <a:pt x="122" y="55"/>
                    <a:pt x="120" y="47"/>
                  </a:cubicBezTo>
                  <a:cubicBezTo>
                    <a:pt x="117" y="34"/>
                    <a:pt x="113" y="21"/>
                    <a:pt x="103" y="12"/>
                  </a:cubicBezTo>
                  <a:cubicBezTo>
                    <a:pt x="91" y="1"/>
                    <a:pt x="74" y="0"/>
                    <a:pt x="58" y="3"/>
                  </a:cubicBezTo>
                  <a:cubicBezTo>
                    <a:pt x="52" y="4"/>
                    <a:pt x="46" y="6"/>
                    <a:pt x="41" y="8"/>
                  </a:cubicBezTo>
                  <a:cubicBezTo>
                    <a:pt x="32" y="12"/>
                    <a:pt x="26" y="19"/>
                    <a:pt x="20" y="26"/>
                  </a:cubicBezTo>
                  <a:cubicBezTo>
                    <a:pt x="10" y="39"/>
                    <a:pt x="0" y="54"/>
                    <a:pt x="3" y="70"/>
                  </a:cubicBezTo>
                  <a:cubicBezTo>
                    <a:pt x="6" y="85"/>
                    <a:pt x="21" y="97"/>
                    <a:pt x="37" y="99"/>
                  </a:cubicBezTo>
                  <a:cubicBezTo>
                    <a:pt x="53" y="101"/>
                    <a:pt x="69" y="96"/>
                    <a:pt x="83" y="9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98"/>
            <p:cNvSpPr/>
            <p:nvPr/>
          </p:nvSpPr>
          <p:spPr bwMode="auto">
            <a:xfrm>
              <a:off x="8518526" y="3421063"/>
              <a:ext cx="558800" cy="292100"/>
            </a:xfrm>
            <a:custGeom>
              <a:avLst/>
              <a:gdLst>
                <a:gd name="T0" fmla="*/ 34 w 134"/>
                <a:gd name="T1" fmla="*/ 65 h 70"/>
                <a:gd name="T2" fmla="*/ 66 w 134"/>
                <a:gd name="T3" fmla="*/ 64 h 70"/>
                <a:gd name="T4" fmla="*/ 95 w 134"/>
                <a:gd name="T5" fmla="*/ 57 h 70"/>
                <a:gd name="T6" fmla="*/ 109 w 134"/>
                <a:gd name="T7" fmla="*/ 58 h 70"/>
                <a:gd name="T8" fmla="*/ 132 w 134"/>
                <a:gd name="T9" fmla="*/ 38 h 70"/>
                <a:gd name="T10" fmla="*/ 119 w 134"/>
                <a:gd name="T11" fmla="*/ 10 h 70"/>
                <a:gd name="T12" fmla="*/ 97 w 134"/>
                <a:gd name="T13" fmla="*/ 4 h 70"/>
                <a:gd name="T14" fmla="*/ 49 w 134"/>
                <a:gd name="T15" fmla="*/ 2 h 70"/>
                <a:gd name="T16" fmla="*/ 6 w 134"/>
                <a:gd name="T17" fmla="*/ 22 h 70"/>
                <a:gd name="T18" fmla="*/ 0 w 134"/>
                <a:gd name="T19" fmla="*/ 34 h 70"/>
                <a:gd name="T20" fmla="*/ 3 w 134"/>
                <a:gd name="T21" fmla="*/ 43 h 70"/>
                <a:gd name="T22" fmla="*/ 50 w 134"/>
                <a:gd name="T23" fmla="*/ 6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70">
                  <a:moveTo>
                    <a:pt x="34" y="65"/>
                  </a:moveTo>
                  <a:cubicBezTo>
                    <a:pt x="45" y="68"/>
                    <a:pt x="56" y="67"/>
                    <a:pt x="66" y="64"/>
                  </a:cubicBezTo>
                  <a:cubicBezTo>
                    <a:pt x="76" y="61"/>
                    <a:pt x="85" y="56"/>
                    <a:pt x="95" y="57"/>
                  </a:cubicBezTo>
                  <a:cubicBezTo>
                    <a:pt x="100" y="57"/>
                    <a:pt x="104" y="59"/>
                    <a:pt x="109" y="58"/>
                  </a:cubicBezTo>
                  <a:cubicBezTo>
                    <a:pt x="120" y="58"/>
                    <a:pt x="131" y="49"/>
                    <a:pt x="132" y="38"/>
                  </a:cubicBezTo>
                  <a:cubicBezTo>
                    <a:pt x="134" y="27"/>
                    <a:pt x="128" y="16"/>
                    <a:pt x="119" y="10"/>
                  </a:cubicBezTo>
                  <a:cubicBezTo>
                    <a:pt x="112" y="6"/>
                    <a:pt x="105" y="5"/>
                    <a:pt x="97" y="4"/>
                  </a:cubicBezTo>
                  <a:cubicBezTo>
                    <a:pt x="81" y="2"/>
                    <a:pt x="65" y="0"/>
                    <a:pt x="49" y="2"/>
                  </a:cubicBezTo>
                  <a:cubicBezTo>
                    <a:pt x="33" y="4"/>
                    <a:pt x="17" y="10"/>
                    <a:pt x="6" y="22"/>
                  </a:cubicBezTo>
                  <a:cubicBezTo>
                    <a:pt x="3" y="26"/>
                    <a:pt x="1" y="30"/>
                    <a:pt x="0" y="34"/>
                  </a:cubicBezTo>
                  <a:cubicBezTo>
                    <a:pt x="0" y="37"/>
                    <a:pt x="1" y="40"/>
                    <a:pt x="3" y="43"/>
                  </a:cubicBezTo>
                  <a:cubicBezTo>
                    <a:pt x="11" y="60"/>
                    <a:pt x="32" y="70"/>
                    <a:pt x="50" y="66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99"/>
            <p:cNvSpPr/>
            <p:nvPr/>
          </p:nvSpPr>
          <p:spPr bwMode="auto">
            <a:xfrm>
              <a:off x="8088313" y="5156200"/>
              <a:ext cx="433388" cy="342900"/>
            </a:xfrm>
            <a:custGeom>
              <a:avLst/>
              <a:gdLst>
                <a:gd name="T0" fmla="*/ 66 w 104"/>
                <a:gd name="T1" fmla="*/ 76 h 82"/>
                <a:gd name="T2" fmla="*/ 85 w 104"/>
                <a:gd name="T3" fmla="*/ 79 h 82"/>
                <a:gd name="T4" fmla="*/ 98 w 104"/>
                <a:gd name="T5" fmla="*/ 64 h 82"/>
                <a:gd name="T6" fmla="*/ 87 w 104"/>
                <a:gd name="T7" fmla="*/ 19 h 82"/>
                <a:gd name="T8" fmla="*/ 43 w 104"/>
                <a:gd name="T9" fmla="*/ 1 h 82"/>
                <a:gd name="T10" fmla="*/ 19 w 104"/>
                <a:gd name="T11" fmla="*/ 4 h 82"/>
                <a:gd name="T12" fmla="*/ 2 w 104"/>
                <a:gd name="T13" fmla="*/ 22 h 82"/>
                <a:gd name="T14" fmla="*/ 8 w 104"/>
                <a:gd name="T15" fmla="*/ 45 h 82"/>
                <a:gd name="T16" fmla="*/ 27 w 104"/>
                <a:gd name="T17" fmla="*/ 61 h 82"/>
                <a:gd name="T18" fmla="*/ 85 w 104"/>
                <a:gd name="T19" fmla="*/ 7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82">
                  <a:moveTo>
                    <a:pt x="66" y="76"/>
                  </a:moveTo>
                  <a:cubicBezTo>
                    <a:pt x="71" y="81"/>
                    <a:pt x="79" y="82"/>
                    <a:pt x="85" y="79"/>
                  </a:cubicBezTo>
                  <a:cubicBezTo>
                    <a:pt x="92" y="76"/>
                    <a:pt x="96" y="70"/>
                    <a:pt x="98" y="64"/>
                  </a:cubicBezTo>
                  <a:cubicBezTo>
                    <a:pt x="104" y="49"/>
                    <a:pt x="98" y="31"/>
                    <a:pt x="87" y="19"/>
                  </a:cubicBezTo>
                  <a:cubicBezTo>
                    <a:pt x="76" y="8"/>
                    <a:pt x="60" y="2"/>
                    <a:pt x="43" y="1"/>
                  </a:cubicBezTo>
                  <a:cubicBezTo>
                    <a:pt x="35" y="0"/>
                    <a:pt x="26" y="0"/>
                    <a:pt x="19" y="4"/>
                  </a:cubicBezTo>
                  <a:cubicBezTo>
                    <a:pt x="11" y="7"/>
                    <a:pt x="4" y="14"/>
                    <a:pt x="2" y="22"/>
                  </a:cubicBezTo>
                  <a:cubicBezTo>
                    <a:pt x="0" y="30"/>
                    <a:pt x="3" y="38"/>
                    <a:pt x="8" y="45"/>
                  </a:cubicBezTo>
                  <a:cubicBezTo>
                    <a:pt x="13" y="52"/>
                    <a:pt x="20" y="56"/>
                    <a:pt x="27" y="61"/>
                  </a:cubicBezTo>
                  <a:cubicBezTo>
                    <a:pt x="45" y="71"/>
                    <a:pt x="65" y="80"/>
                    <a:pt x="85" y="7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00"/>
            <p:cNvSpPr/>
            <p:nvPr/>
          </p:nvSpPr>
          <p:spPr bwMode="auto">
            <a:xfrm>
              <a:off x="8134351" y="5365750"/>
              <a:ext cx="263525" cy="287338"/>
            </a:xfrm>
            <a:custGeom>
              <a:avLst/>
              <a:gdLst>
                <a:gd name="T0" fmla="*/ 42 w 63"/>
                <a:gd name="T1" fmla="*/ 65 h 69"/>
                <a:gd name="T2" fmla="*/ 51 w 63"/>
                <a:gd name="T3" fmla="*/ 69 h 69"/>
                <a:gd name="T4" fmla="*/ 61 w 63"/>
                <a:gd name="T5" fmla="*/ 65 h 69"/>
                <a:gd name="T6" fmla="*/ 61 w 63"/>
                <a:gd name="T7" fmla="*/ 53 h 69"/>
                <a:gd name="T8" fmla="*/ 51 w 63"/>
                <a:gd name="T9" fmla="*/ 22 h 69"/>
                <a:gd name="T10" fmla="*/ 40 w 63"/>
                <a:gd name="T11" fmla="*/ 6 h 69"/>
                <a:gd name="T12" fmla="*/ 22 w 63"/>
                <a:gd name="T13" fmla="*/ 1 h 69"/>
                <a:gd name="T14" fmla="*/ 4 w 63"/>
                <a:gd name="T15" fmla="*/ 6 h 69"/>
                <a:gd name="T16" fmla="*/ 2 w 63"/>
                <a:gd name="T17" fmla="*/ 25 h 69"/>
                <a:gd name="T18" fmla="*/ 15 w 63"/>
                <a:gd name="T19" fmla="*/ 40 h 69"/>
                <a:gd name="T20" fmla="*/ 42 w 63"/>
                <a:gd name="T21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9">
                  <a:moveTo>
                    <a:pt x="42" y="65"/>
                  </a:moveTo>
                  <a:cubicBezTo>
                    <a:pt x="45" y="67"/>
                    <a:pt x="48" y="69"/>
                    <a:pt x="51" y="69"/>
                  </a:cubicBezTo>
                  <a:cubicBezTo>
                    <a:pt x="55" y="69"/>
                    <a:pt x="59" y="68"/>
                    <a:pt x="61" y="65"/>
                  </a:cubicBezTo>
                  <a:cubicBezTo>
                    <a:pt x="63" y="62"/>
                    <a:pt x="62" y="57"/>
                    <a:pt x="61" y="53"/>
                  </a:cubicBezTo>
                  <a:cubicBezTo>
                    <a:pt x="58" y="42"/>
                    <a:pt x="55" y="32"/>
                    <a:pt x="51" y="22"/>
                  </a:cubicBezTo>
                  <a:cubicBezTo>
                    <a:pt x="48" y="16"/>
                    <a:pt x="45" y="10"/>
                    <a:pt x="40" y="6"/>
                  </a:cubicBezTo>
                  <a:cubicBezTo>
                    <a:pt x="35" y="2"/>
                    <a:pt x="29" y="1"/>
                    <a:pt x="22" y="1"/>
                  </a:cubicBezTo>
                  <a:cubicBezTo>
                    <a:pt x="16" y="0"/>
                    <a:pt x="9" y="1"/>
                    <a:pt x="4" y="6"/>
                  </a:cubicBezTo>
                  <a:cubicBezTo>
                    <a:pt x="0" y="11"/>
                    <a:pt x="0" y="19"/>
                    <a:pt x="2" y="25"/>
                  </a:cubicBezTo>
                  <a:cubicBezTo>
                    <a:pt x="5" y="31"/>
                    <a:pt x="10" y="35"/>
                    <a:pt x="15" y="40"/>
                  </a:cubicBezTo>
                  <a:cubicBezTo>
                    <a:pt x="15" y="40"/>
                    <a:pt x="36" y="62"/>
                    <a:pt x="42" y="65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01"/>
            <p:cNvSpPr/>
            <p:nvPr/>
          </p:nvSpPr>
          <p:spPr bwMode="auto">
            <a:xfrm>
              <a:off x="8693151" y="4025900"/>
              <a:ext cx="104775" cy="333375"/>
            </a:xfrm>
            <a:custGeom>
              <a:avLst/>
              <a:gdLst>
                <a:gd name="T0" fmla="*/ 25 w 25"/>
                <a:gd name="T1" fmla="*/ 79 h 80"/>
                <a:gd name="T2" fmla="*/ 3 w 25"/>
                <a:gd name="T3" fmla="*/ 1 h 80"/>
                <a:gd name="T4" fmla="*/ 2 w 25"/>
                <a:gd name="T5" fmla="*/ 1 h 80"/>
                <a:gd name="T6" fmla="*/ 24 w 25"/>
                <a:gd name="T7" fmla="*/ 79 h 80"/>
                <a:gd name="T8" fmla="*/ 25 w 25"/>
                <a:gd name="T9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80">
                  <a:moveTo>
                    <a:pt x="25" y="79"/>
                  </a:moveTo>
                  <a:cubicBezTo>
                    <a:pt x="10" y="54"/>
                    <a:pt x="4" y="30"/>
                    <a:pt x="3" y="1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0" y="28"/>
                    <a:pt x="8" y="57"/>
                    <a:pt x="24" y="79"/>
                  </a:cubicBezTo>
                  <a:cubicBezTo>
                    <a:pt x="24" y="80"/>
                    <a:pt x="25" y="79"/>
                    <a:pt x="25" y="79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02"/>
            <p:cNvSpPr/>
            <p:nvPr/>
          </p:nvSpPr>
          <p:spPr bwMode="auto">
            <a:xfrm>
              <a:off x="8372476" y="4697413"/>
              <a:ext cx="363538" cy="84138"/>
            </a:xfrm>
            <a:custGeom>
              <a:avLst/>
              <a:gdLst>
                <a:gd name="T0" fmla="*/ 87 w 87"/>
                <a:gd name="T1" fmla="*/ 16 h 20"/>
                <a:gd name="T2" fmla="*/ 1 w 87"/>
                <a:gd name="T3" fmla="*/ 1 h 20"/>
                <a:gd name="T4" fmla="*/ 0 w 87"/>
                <a:gd name="T5" fmla="*/ 2 h 20"/>
                <a:gd name="T6" fmla="*/ 87 w 87"/>
                <a:gd name="T7" fmla="*/ 17 h 20"/>
                <a:gd name="T8" fmla="*/ 87 w 87"/>
                <a:gd name="T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20">
                  <a:moveTo>
                    <a:pt x="87" y="16"/>
                  </a:moveTo>
                  <a:cubicBezTo>
                    <a:pt x="57" y="16"/>
                    <a:pt x="28" y="18"/>
                    <a:pt x="1" y="1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26" y="20"/>
                    <a:pt x="57" y="20"/>
                    <a:pt x="87" y="17"/>
                  </a:cubicBezTo>
                  <a:cubicBezTo>
                    <a:pt x="87" y="16"/>
                    <a:pt x="87" y="16"/>
                    <a:pt x="87" y="16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03"/>
            <p:cNvSpPr/>
            <p:nvPr/>
          </p:nvSpPr>
          <p:spPr bwMode="auto">
            <a:xfrm>
              <a:off x="8251826" y="5194300"/>
              <a:ext cx="90488" cy="233363"/>
            </a:xfrm>
            <a:custGeom>
              <a:avLst/>
              <a:gdLst>
                <a:gd name="T0" fmla="*/ 22 w 22"/>
                <a:gd name="T1" fmla="*/ 55 h 56"/>
                <a:gd name="T2" fmla="*/ 2 w 22"/>
                <a:gd name="T3" fmla="*/ 1 h 56"/>
                <a:gd name="T4" fmla="*/ 0 w 22"/>
                <a:gd name="T5" fmla="*/ 2 h 56"/>
                <a:gd name="T6" fmla="*/ 22 w 22"/>
                <a:gd name="T7" fmla="*/ 56 h 56"/>
                <a:gd name="T8" fmla="*/ 22 w 22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6">
                  <a:moveTo>
                    <a:pt x="22" y="55"/>
                  </a:moveTo>
                  <a:cubicBezTo>
                    <a:pt x="14" y="38"/>
                    <a:pt x="7" y="20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4" y="21"/>
                    <a:pt x="11" y="40"/>
                    <a:pt x="22" y="56"/>
                  </a:cubicBezTo>
                  <a:cubicBezTo>
                    <a:pt x="22" y="56"/>
                    <a:pt x="22" y="56"/>
                    <a:pt x="22" y="55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04"/>
            <p:cNvSpPr/>
            <p:nvPr/>
          </p:nvSpPr>
          <p:spPr bwMode="auto">
            <a:xfrm>
              <a:off x="8477251" y="3905250"/>
              <a:ext cx="404813" cy="61913"/>
            </a:xfrm>
            <a:custGeom>
              <a:avLst/>
              <a:gdLst>
                <a:gd name="T0" fmla="*/ 97 w 97"/>
                <a:gd name="T1" fmla="*/ 6 h 15"/>
                <a:gd name="T2" fmla="*/ 1 w 97"/>
                <a:gd name="T3" fmla="*/ 1 h 15"/>
                <a:gd name="T4" fmla="*/ 1 w 97"/>
                <a:gd name="T5" fmla="*/ 2 h 15"/>
                <a:gd name="T6" fmla="*/ 97 w 97"/>
                <a:gd name="T7" fmla="*/ 7 h 15"/>
                <a:gd name="T8" fmla="*/ 97 w 97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5">
                  <a:moveTo>
                    <a:pt x="97" y="6"/>
                  </a:moveTo>
                  <a:cubicBezTo>
                    <a:pt x="63" y="7"/>
                    <a:pt x="34" y="11"/>
                    <a:pt x="1" y="1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30" y="15"/>
                    <a:pt x="66" y="13"/>
                    <a:pt x="97" y="7"/>
                  </a:cubicBezTo>
                  <a:cubicBezTo>
                    <a:pt x="97" y="7"/>
                    <a:pt x="97" y="6"/>
                    <a:pt x="97" y="6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06"/>
            <p:cNvSpPr/>
            <p:nvPr/>
          </p:nvSpPr>
          <p:spPr bwMode="auto">
            <a:xfrm>
              <a:off x="8705850" y="3433763"/>
              <a:ext cx="200025" cy="225425"/>
            </a:xfrm>
            <a:custGeom>
              <a:avLst/>
              <a:gdLst>
                <a:gd name="T0" fmla="*/ 47 w 48"/>
                <a:gd name="T1" fmla="*/ 53 h 54"/>
                <a:gd name="T2" fmla="*/ 3 w 48"/>
                <a:gd name="T3" fmla="*/ 1 h 54"/>
                <a:gd name="T4" fmla="*/ 1 w 48"/>
                <a:gd name="T5" fmla="*/ 2 h 54"/>
                <a:gd name="T6" fmla="*/ 47 w 48"/>
                <a:gd name="T7" fmla="*/ 54 h 54"/>
                <a:gd name="T8" fmla="*/ 47 w 48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4">
                  <a:moveTo>
                    <a:pt x="47" y="53"/>
                  </a:moveTo>
                  <a:cubicBezTo>
                    <a:pt x="27" y="40"/>
                    <a:pt x="11" y="25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ubicBezTo>
                    <a:pt x="8" y="24"/>
                    <a:pt x="25" y="47"/>
                    <a:pt x="47" y="54"/>
                  </a:cubicBezTo>
                  <a:cubicBezTo>
                    <a:pt x="48" y="54"/>
                    <a:pt x="48" y="53"/>
                    <a:pt x="47" y="53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07"/>
            <p:cNvSpPr/>
            <p:nvPr/>
          </p:nvSpPr>
          <p:spPr bwMode="auto">
            <a:xfrm>
              <a:off x="8593138" y="3224213"/>
              <a:ext cx="300038" cy="125413"/>
            </a:xfrm>
            <a:custGeom>
              <a:avLst/>
              <a:gdLst>
                <a:gd name="T0" fmla="*/ 71 w 72"/>
                <a:gd name="T1" fmla="*/ 29 h 30"/>
                <a:gd name="T2" fmla="*/ 3 w 72"/>
                <a:gd name="T3" fmla="*/ 1 h 30"/>
                <a:gd name="T4" fmla="*/ 1 w 72"/>
                <a:gd name="T5" fmla="*/ 2 h 30"/>
                <a:gd name="T6" fmla="*/ 71 w 72"/>
                <a:gd name="T7" fmla="*/ 30 h 30"/>
                <a:gd name="T8" fmla="*/ 71 w 72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71" y="29"/>
                  </a:moveTo>
                  <a:cubicBezTo>
                    <a:pt x="45" y="26"/>
                    <a:pt x="23" y="18"/>
                    <a:pt x="3" y="1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1" y="19"/>
                    <a:pt x="45" y="29"/>
                    <a:pt x="71" y="30"/>
                  </a:cubicBezTo>
                  <a:cubicBezTo>
                    <a:pt x="72" y="30"/>
                    <a:pt x="72" y="29"/>
                    <a:pt x="71" y="29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08"/>
            <p:cNvSpPr/>
            <p:nvPr/>
          </p:nvSpPr>
          <p:spPr bwMode="auto">
            <a:xfrm>
              <a:off x="8455025" y="4835525"/>
              <a:ext cx="158750" cy="287338"/>
            </a:xfrm>
            <a:custGeom>
              <a:avLst/>
              <a:gdLst>
                <a:gd name="T0" fmla="*/ 37 w 38"/>
                <a:gd name="T1" fmla="*/ 68 h 69"/>
                <a:gd name="T2" fmla="*/ 2 w 38"/>
                <a:gd name="T3" fmla="*/ 1 h 69"/>
                <a:gd name="T4" fmla="*/ 0 w 38"/>
                <a:gd name="T5" fmla="*/ 1 h 69"/>
                <a:gd name="T6" fmla="*/ 37 w 38"/>
                <a:gd name="T7" fmla="*/ 68 h 69"/>
                <a:gd name="T8" fmla="*/ 37 w 38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9">
                  <a:moveTo>
                    <a:pt x="37" y="68"/>
                  </a:moveTo>
                  <a:cubicBezTo>
                    <a:pt x="13" y="55"/>
                    <a:pt x="5" y="27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2" y="23"/>
                    <a:pt x="11" y="63"/>
                    <a:pt x="37" y="68"/>
                  </a:cubicBezTo>
                  <a:cubicBezTo>
                    <a:pt x="38" y="69"/>
                    <a:pt x="38" y="68"/>
                    <a:pt x="37" y="6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09"/>
            <p:cNvSpPr/>
            <p:nvPr/>
          </p:nvSpPr>
          <p:spPr bwMode="auto">
            <a:xfrm>
              <a:off x="8477250" y="5445125"/>
              <a:ext cx="241300" cy="179388"/>
            </a:xfrm>
            <a:custGeom>
              <a:avLst/>
              <a:gdLst>
                <a:gd name="T0" fmla="*/ 0 w 58"/>
                <a:gd name="T1" fmla="*/ 1 h 43"/>
                <a:gd name="T2" fmla="*/ 31 w 58"/>
                <a:gd name="T3" fmla="*/ 28 h 43"/>
                <a:gd name="T4" fmla="*/ 57 w 58"/>
                <a:gd name="T5" fmla="*/ 43 h 43"/>
                <a:gd name="T6" fmla="*/ 57 w 58"/>
                <a:gd name="T7" fmla="*/ 42 h 43"/>
                <a:gd name="T8" fmla="*/ 1 w 58"/>
                <a:gd name="T9" fmla="*/ 0 h 43"/>
                <a:gd name="T10" fmla="*/ 0 w 58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43">
                  <a:moveTo>
                    <a:pt x="0" y="1"/>
                  </a:moveTo>
                  <a:cubicBezTo>
                    <a:pt x="9" y="11"/>
                    <a:pt x="21" y="19"/>
                    <a:pt x="31" y="28"/>
                  </a:cubicBezTo>
                  <a:cubicBezTo>
                    <a:pt x="39" y="34"/>
                    <a:pt x="47" y="40"/>
                    <a:pt x="57" y="43"/>
                  </a:cubicBezTo>
                  <a:cubicBezTo>
                    <a:pt x="57" y="43"/>
                    <a:pt x="58" y="43"/>
                    <a:pt x="57" y="42"/>
                  </a:cubicBezTo>
                  <a:cubicBezTo>
                    <a:pt x="36" y="32"/>
                    <a:pt x="21" y="13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10"/>
            <p:cNvSpPr/>
            <p:nvPr/>
          </p:nvSpPr>
          <p:spPr bwMode="auto">
            <a:xfrm>
              <a:off x="8848725" y="4392613"/>
              <a:ext cx="200025" cy="163513"/>
            </a:xfrm>
            <a:custGeom>
              <a:avLst/>
              <a:gdLst>
                <a:gd name="T0" fmla="*/ 1 w 48"/>
                <a:gd name="T1" fmla="*/ 1 h 39"/>
                <a:gd name="T2" fmla="*/ 48 w 48"/>
                <a:gd name="T3" fmla="*/ 39 h 39"/>
                <a:gd name="T4" fmla="*/ 48 w 48"/>
                <a:gd name="T5" fmla="*/ 39 h 39"/>
                <a:gd name="T6" fmla="*/ 1 w 48"/>
                <a:gd name="T7" fmla="*/ 0 h 39"/>
                <a:gd name="T8" fmla="*/ 1 w 48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9">
                  <a:moveTo>
                    <a:pt x="1" y="1"/>
                  </a:moveTo>
                  <a:cubicBezTo>
                    <a:pt x="12" y="19"/>
                    <a:pt x="27" y="33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27" y="32"/>
                    <a:pt x="15" y="17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11"/>
            <p:cNvSpPr/>
            <p:nvPr/>
          </p:nvSpPr>
          <p:spPr bwMode="auto">
            <a:xfrm>
              <a:off x="8764588" y="4768850"/>
              <a:ext cx="333375" cy="158750"/>
            </a:xfrm>
            <a:custGeom>
              <a:avLst/>
              <a:gdLst>
                <a:gd name="T0" fmla="*/ 1 w 80"/>
                <a:gd name="T1" fmla="*/ 2 h 38"/>
                <a:gd name="T2" fmla="*/ 80 w 80"/>
                <a:gd name="T3" fmla="*/ 38 h 38"/>
                <a:gd name="T4" fmla="*/ 80 w 80"/>
                <a:gd name="T5" fmla="*/ 37 h 38"/>
                <a:gd name="T6" fmla="*/ 2 w 80"/>
                <a:gd name="T7" fmla="*/ 0 h 38"/>
                <a:gd name="T8" fmla="*/ 1 w 80"/>
                <a:gd name="T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8">
                  <a:moveTo>
                    <a:pt x="1" y="2"/>
                  </a:moveTo>
                  <a:cubicBezTo>
                    <a:pt x="23" y="20"/>
                    <a:pt x="51" y="33"/>
                    <a:pt x="80" y="38"/>
                  </a:cubicBezTo>
                  <a:cubicBezTo>
                    <a:pt x="80" y="38"/>
                    <a:pt x="80" y="38"/>
                    <a:pt x="80" y="37"/>
                  </a:cubicBezTo>
                  <a:cubicBezTo>
                    <a:pt x="51" y="29"/>
                    <a:pt x="26" y="18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12"/>
            <p:cNvSpPr/>
            <p:nvPr/>
          </p:nvSpPr>
          <p:spPr bwMode="auto">
            <a:xfrm>
              <a:off x="8885238" y="3908425"/>
              <a:ext cx="392113" cy="150813"/>
            </a:xfrm>
            <a:custGeom>
              <a:avLst/>
              <a:gdLst>
                <a:gd name="T0" fmla="*/ 1 w 94"/>
                <a:gd name="T1" fmla="*/ 1 h 36"/>
                <a:gd name="T2" fmla="*/ 93 w 94"/>
                <a:gd name="T3" fmla="*/ 36 h 36"/>
                <a:gd name="T4" fmla="*/ 93 w 94"/>
                <a:gd name="T5" fmla="*/ 35 h 36"/>
                <a:gd name="T6" fmla="*/ 2 w 94"/>
                <a:gd name="T7" fmla="*/ 0 h 36"/>
                <a:gd name="T8" fmla="*/ 1 w 94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6">
                  <a:moveTo>
                    <a:pt x="1" y="1"/>
                  </a:moveTo>
                  <a:cubicBezTo>
                    <a:pt x="30" y="16"/>
                    <a:pt x="61" y="27"/>
                    <a:pt x="93" y="36"/>
                  </a:cubicBezTo>
                  <a:cubicBezTo>
                    <a:pt x="94" y="36"/>
                    <a:pt x="94" y="35"/>
                    <a:pt x="93" y="35"/>
                  </a:cubicBezTo>
                  <a:cubicBezTo>
                    <a:pt x="62" y="25"/>
                    <a:pt x="32" y="14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13"/>
            <p:cNvSpPr/>
            <p:nvPr/>
          </p:nvSpPr>
          <p:spPr bwMode="auto">
            <a:xfrm>
              <a:off x="8926513" y="3670300"/>
              <a:ext cx="84138" cy="84138"/>
            </a:xfrm>
            <a:custGeom>
              <a:avLst/>
              <a:gdLst>
                <a:gd name="T0" fmla="*/ 1 w 20"/>
                <a:gd name="T1" fmla="*/ 0 h 20"/>
                <a:gd name="T2" fmla="*/ 20 w 20"/>
                <a:gd name="T3" fmla="*/ 20 h 20"/>
                <a:gd name="T4" fmla="*/ 20 w 20"/>
                <a:gd name="T5" fmla="*/ 19 h 20"/>
                <a:gd name="T6" fmla="*/ 1 w 20"/>
                <a:gd name="T7" fmla="*/ 0 h 20"/>
                <a:gd name="T8" fmla="*/ 1 w 20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" y="0"/>
                  </a:moveTo>
                  <a:cubicBezTo>
                    <a:pt x="4" y="9"/>
                    <a:pt x="11" y="16"/>
                    <a:pt x="20" y="20"/>
                  </a:cubicBezTo>
                  <a:cubicBezTo>
                    <a:pt x="20" y="20"/>
                    <a:pt x="20" y="19"/>
                    <a:pt x="20" y="19"/>
                  </a:cubicBezTo>
                  <a:cubicBezTo>
                    <a:pt x="12" y="14"/>
                    <a:pt x="5" y="9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14"/>
            <p:cNvSpPr/>
            <p:nvPr/>
          </p:nvSpPr>
          <p:spPr bwMode="auto">
            <a:xfrm>
              <a:off x="8951913" y="3049588"/>
              <a:ext cx="246063" cy="246063"/>
            </a:xfrm>
            <a:custGeom>
              <a:avLst/>
              <a:gdLst>
                <a:gd name="T0" fmla="*/ 0 w 59"/>
                <a:gd name="T1" fmla="*/ 59 h 59"/>
                <a:gd name="T2" fmla="*/ 59 w 59"/>
                <a:gd name="T3" fmla="*/ 1 h 59"/>
                <a:gd name="T4" fmla="*/ 58 w 59"/>
                <a:gd name="T5" fmla="*/ 1 h 59"/>
                <a:gd name="T6" fmla="*/ 34 w 59"/>
                <a:gd name="T7" fmla="*/ 37 h 59"/>
                <a:gd name="T8" fmla="*/ 0 w 59"/>
                <a:gd name="T9" fmla="*/ 59 h 59"/>
                <a:gd name="T10" fmla="*/ 0 w 59"/>
                <a:gd name="T11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59">
                  <a:moveTo>
                    <a:pt x="0" y="59"/>
                  </a:moveTo>
                  <a:cubicBezTo>
                    <a:pt x="28" y="50"/>
                    <a:pt x="50" y="29"/>
                    <a:pt x="59" y="1"/>
                  </a:cubicBezTo>
                  <a:cubicBezTo>
                    <a:pt x="59" y="1"/>
                    <a:pt x="58" y="0"/>
                    <a:pt x="58" y="1"/>
                  </a:cubicBezTo>
                  <a:cubicBezTo>
                    <a:pt x="53" y="16"/>
                    <a:pt x="46" y="27"/>
                    <a:pt x="34" y="37"/>
                  </a:cubicBezTo>
                  <a:cubicBezTo>
                    <a:pt x="24" y="46"/>
                    <a:pt x="12" y="52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15"/>
            <p:cNvSpPr/>
            <p:nvPr/>
          </p:nvSpPr>
          <p:spPr bwMode="auto">
            <a:xfrm>
              <a:off x="8643938" y="5122863"/>
              <a:ext cx="166688" cy="250825"/>
            </a:xfrm>
            <a:custGeom>
              <a:avLst/>
              <a:gdLst>
                <a:gd name="T0" fmla="*/ 1 w 40"/>
                <a:gd name="T1" fmla="*/ 0 h 60"/>
                <a:gd name="T2" fmla="*/ 16 w 40"/>
                <a:gd name="T3" fmla="*/ 37 h 60"/>
                <a:gd name="T4" fmla="*/ 40 w 40"/>
                <a:gd name="T5" fmla="*/ 60 h 60"/>
                <a:gd name="T6" fmla="*/ 40 w 40"/>
                <a:gd name="T7" fmla="*/ 59 h 60"/>
                <a:gd name="T8" fmla="*/ 16 w 40"/>
                <a:gd name="T9" fmla="*/ 34 h 60"/>
                <a:gd name="T10" fmla="*/ 1 w 40"/>
                <a:gd name="T11" fmla="*/ 0 h 60"/>
                <a:gd name="T12" fmla="*/ 1 w 40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0">
                  <a:moveTo>
                    <a:pt x="1" y="0"/>
                  </a:moveTo>
                  <a:cubicBezTo>
                    <a:pt x="0" y="12"/>
                    <a:pt x="9" y="27"/>
                    <a:pt x="16" y="37"/>
                  </a:cubicBezTo>
                  <a:cubicBezTo>
                    <a:pt x="22" y="45"/>
                    <a:pt x="29" y="57"/>
                    <a:pt x="40" y="60"/>
                  </a:cubicBezTo>
                  <a:cubicBezTo>
                    <a:pt x="40" y="60"/>
                    <a:pt x="40" y="59"/>
                    <a:pt x="40" y="59"/>
                  </a:cubicBezTo>
                  <a:cubicBezTo>
                    <a:pt x="30" y="54"/>
                    <a:pt x="22" y="44"/>
                    <a:pt x="16" y="34"/>
                  </a:cubicBezTo>
                  <a:cubicBezTo>
                    <a:pt x="10" y="25"/>
                    <a:pt x="1" y="1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16"/>
            <p:cNvSpPr/>
            <p:nvPr/>
          </p:nvSpPr>
          <p:spPr bwMode="auto">
            <a:xfrm>
              <a:off x="8393113" y="5648325"/>
              <a:ext cx="141288" cy="234950"/>
            </a:xfrm>
            <a:custGeom>
              <a:avLst/>
              <a:gdLst>
                <a:gd name="T0" fmla="*/ 0 w 34"/>
                <a:gd name="T1" fmla="*/ 2 h 56"/>
                <a:gd name="T2" fmla="*/ 16 w 34"/>
                <a:gd name="T3" fmla="*/ 32 h 56"/>
                <a:gd name="T4" fmla="*/ 32 w 34"/>
                <a:gd name="T5" fmla="*/ 55 h 56"/>
                <a:gd name="T6" fmla="*/ 33 w 34"/>
                <a:gd name="T7" fmla="*/ 54 h 56"/>
                <a:gd name="T8" fmla="*/ 2 w 34"/>
                <a:gd name="T9" fmla="*/ 1 h 56"/>
                <a:gd name="T10" fmla="*/ 0 w 34"/>
                <a:gd name="T11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6">
                  <a:moveTo>
                    <a:pt x="0" y="2"/>
                  </a:moveTo>
                  <a:cubicBezTo>
                    <a:pt x="5" y="12"/>
                    <a:pt x="11" y="22"/>
                    <a:pt x="16" y="32"/>
                  </a:cubicBezTo>
                  <a:cubicBezTo>
                    <a:pt x="21" y="40"/>
                    <a:pt x="25" y="49"/>
                    <a:pt x="32" y="55"/>
                  </a:cubicBezTo>
                  <a:cubicBezTo>
                    <a:pt x="33" y="56"/>
                    <a:pt x="34" y="55"/>
                    <a:pt x="33" y="54"/>
                  </a:cubicBezTo>
                  <a:cubicBezTo>
                    <a:pt x="20" y="39"/>
                    <a:pt x="11" y="19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17"/>
            <p:cNvSpPr/>
            <p:nvPr/>
          </p:nvSpPr>
          <p:spPr bwMode="auto">
            <a:xfrm>
              <a:off x="8259763" y="5757863"/>
              <a:ext cx="71438" cy="192088"/>
            </a:xfrm>
            <a:custGeom>
              <a:avLst/>
              <a:gdLst>
                <a:gd name="T0" fmla="*/ 16 w 17"/>
                <a:gd name="T1" fmla="*/ 1 h 46"/>
                <a:gd name="T2" fmla="*/ 0 w 17"/>
                <a:gd name="T3" fmla="*/ 45 h 46"/>
                <a:gd name="T4" fmla="*/ 1 w 17"/>
                <a:gd name="T5" fmla="*/ 45 h 46"/>
                <a:gd name="T6" fmla="*/ 17 w 17"/>
                <a:gd name="T7" fmla="*/ 1 h 46"/>
                <a:gd name="T8" fmla="*/ 16 w 17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6">
                  <a:moveTo>
                    <a:pt x="16" y="1"/>
                  </a:moveTo>
                  <a:cubicBezTo>
                    <a:pt x="10" y="14"/>
                    <a:pt x="5" y="30"/>
                    <a:pt x="0" y="45"/>
                  </a:cubicBezTo>
                  <a:cubicBezTo>
                    <a:pt x="0" y="46"/>
                    <a:pt x="1" y="46"/>
                    <a:pt x="1" y="45"/>
                  </a:cubicBezTo>
                  <a:cubicBezTo>
                    <a:pt x="6" y="31"/>
                    <a:pt x="13" y="16"/>
                    <a:pt x="17" y="1"/>
                  </a:cubicBezTo>
                  <a:cubicBezTo>
                    <a:pt x="17" y="1"/>
                    <a:pt x="17" y="0"/>
                    <a:pt x="16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18"/>
            <p:cNvSpPr/>
            <p:nvPr/>
          </p:nvSpPr>
          <p:spPr bwMode="auto">
            <a:xfrm>
              <a:off x="8208963" y="5365750"/>
              <a:ext cx="166688" cy="266700"/>
            </a:xfrm>
            <a:custGeom>
              <a:avLst/>
              <a:gdLst>
                <a:gd name="T0" fmla="*/ 40 w 40"/>
                <a:gd name="T1" fmla="*/ 64 h 64"/>
                <a:gd name="T2" fmla="*/ 2 w 40"/>
                <a:gd name="T3" fmla="*/ 1 h 64"/>
                <a:gd name="T4" fmla="*/ 1 w 40"/>
                <a:gd name="T5" fmla="*/ 1 h 64"/>
                <a:gd name="T6" fmla="*/ 39 w 40"/>
                <a:gd name="T7" fmla="*/ 64 h 64"/>
                <a:gd name="T8" fmla="*/ 40 w 4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4">
                  <a:moveTo>
                    <a:pt x="40" y="64"/>
                  </a:moveTo>
                  <a:cubicBezTo>
                    <a:pt x="17" y="50"/>
                    <a:pt x="11" y="24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8" y="23"/>
                    <a:pt x="15" y="55"/>
                    <a:pt x="39" y="64"/>
                  </a:cubicBezTo>
                  <a:cubicBezTo>
                    <a:pt x="40" y="64"/>
                    <a:pt x="40" y="64"/>
                    <a:pt x="40" y="6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19"/>
            <p:cNvSpPr/>
            <p:nvPr/>
          </p:nvSpPr>
          <p:spPr bwMode="auto">
            <a:xfrm>
              <a:off x="8072438" y="5745163"/>
              <a:ext cx="258763" cy="53975"/>
            </a:xfrm>
            <a:custGeom>
              <a:avLst/>
              <a:gdLst>
                <a:gd name="T0" fmla="*/ 62 w 62"/>
                <a:gd name="T1" fmla="*/ 0 h 13"/>
                <a:gd name="T2" fmla="*/ 1 w 62"/>
                <a:gd name="T3" fmla="*/ 12 h 13"/>
                <a:gd name="T4" fmla="*/ 1 w 62"/>
                <a:gd name="T5" fmla="*/ 13 h 13"/>
                <a:gd name="T6" fmla="*/ 29 w 62"/>
                <a:gd name="T7" fmla="*/ 7 h 13"/>
                <a:gd name="T8" fmla="*/ 62 w 62"/>
                <a:gd name="T9" fmla="*/ 0 h 13"/>
                <a:gd name="T10" fmla="*/ 62 w 6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">
                  <a:moveTo>
                    <a:pt x="62" y="0"/>
                  </a:moveTo>
                  <a:cubicBezTo>
                    <a:pt x="41" y="0"/>
                    <a:pt x="21" y="9"/>
                    <a:pt x="1" y="12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10" y="13"/>
                    <a:pt x="19" y="10"/>
                    <a:pt x="29" y="7"/>
                  </a:cubicBezTo>
                  <a:cubicBezTo>
                    <a:pt x="40" y="4"/>
                    <a:pt x="51" y="3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20"/>
            <p:cNvSpPr/>
            <p:nvPr/>
          </p:nvSpPr>
          <p:spPr bwMode="auto">
            <a:xfrm>
              <a:off x="7408863" y="4902200"/>
              <a:ext cx="228600" cy="471488"/>
            </a:xfrm>
            <a:custGeom>
              <a:avLst/>
              <a:gdLst>
                <a:gd name="T0" fmla="*/ 55 w 55"/>
                <a:gd name="T1" fmla="*/ 4 h 113"/>
                <a:gd name="T2" fmla="*/ 48 w 55"/>
                <a:gd name="T3" fmla="*/ 27 h 113"/>
                <a:gd name="T4" fmla="*/ 49 w 55"/>
                <a:gd name="T5" fmla="*/ 51 h 113"/>
                <a:gd name="T6" fmla="*/ 36 w 55"/>
                <a:gd name="T7" fmla="*/ 86 h 113"/>
                <a:gd name="T8" fmla="*/ 10 w 55"/>
                <a:gd name="T9" fmla="*/ 113 h 113"/>
                <a:gd name="T10" fmla="*/ 35 w 55"/>
                <a:gd name="T11" fmla="*/ 19 h 113"/>
                <a:gd name="T12" fmla="*/ 55 w 55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13">
                  <a:moveTo>
                    <a:pt x="55" y="4"/>
                  </a:moveTo>
                  <a:cubicBezTo>
                    <a:pt x="50" y="10"/>
                    <a:pt x="48" y="19"/>
                    <a:pt x="48" y="27"/>
                  </a:cubicBezTo>
                  <a:cubicBezTo>
                    <a:pt x="48" y="35"/>
                    <a:pt x="50" y="43"/>
                    <a:pt x="49" y="51"/>
                  </a:cubicBezTo>
                  <a:cubicBezTo>
                    <a:pt x="48" y="64"/>
                    <a:pt x="43" y="76"/>
                    <a:pt x="36" y="86"/>
                  </a:cubicBezTo>
                  <a:cubicBezTo>
                    <a:pt x="28" y="96"/>
                    <a:pt x="19" y="105"/>
                    <a:pt x="10" y="113"/>
                  </a:cubicBezTo>
                  <a:cubicBezTo>
                    <a:pt x="0" y="81"/>
                    <a:pt x="10" y="42"/>
                    <a:pt x="35" y="19"/>
                  </a:cubicBezTo>
                  <a:cubicBezTo>
                    <a:pt x="42" y="13"/>
                    <a:pt x="50" y="7"/>
                    <a:pt x="55" y="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21"/>
            <p:cNvSpPr/>
            <p:nvPr/>
          </p:nvSpPr>
          <p:spPr bwMode="auto">
            <a:xfrm>
              <a:off x="7124700" y="4681538"/>
              <a:ext cx="530225" cy="233363"/>
            </a:xfrm>
            <a:custGeom>
              <a:avLst/>
              <a:gdLst>
                <a:gd name="T0" fmla="*/ 118 w 127"/>
                <a:gd name="T1" fmla="*/ 53 h 56"/>
                <a:gd name="T2" fmla="*/ 97 w 127"/>
                <a:gd name="T3" fmla="*/ 55 h 56"/>
                <a:gd name="T4" fmla="*/ 0 w 127"/>
                <a:gd name="T5" fmla="*/ 12 h 56"/>
                <a:gd name="T6" fmla="*/ 65 w 127"/>
                <a:gd name="T7" fmla="*/ 6 h 56"/>
                <a:gd name="T8" fmla="*/ 127 w 127"/>
                <a:gd name="T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56">
                  <a:moveTo>
                    <a:pt x="118" y="53"/>
                  </a:moveTo>
                  <a:cubicBezTo>
                    <a:pt x="112" y="56"/>
                    <a:pt x="104" y="56"/>
                    <a:pt x="97" y="55"/>
                  </a:cubicBezTo>
                  <a:cubicBezTo>
                    <a:pt x="61" y="52"/>
                    <a:pt x="26" y="37"/>
                    <a:pt x="0" y="12"/>
                  </a:cubicBezTo>
                  <a:cubicBezTo>
                    <a:pt x="21" y="4"/>
                    <a:pt x="44" y="0"/>
                    <a:pt x="65" y="6"/>
                  </a:cubicBezTo>
                  <a:cubicBezTo>
                    <a:pt x="90" y="14"/>
                    <a:pt x="109" y="33"/>
                    <a:pt x="127" y="5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22"/>
            <p:cNvSpPr/>
            <p:nvPr/>
          </p:nvSpPr>
          <p:spPr bwMode="auto">
            <a:xfrm>
              <a:off x="8205788" y="4259263"/>
              <a:ext cx="192088" cy="517525"/>
            </a:xfrm>
            <a:custGeom>
              <a:avLst/>
              <a:gdLst>
                <a:gd name="T0" fmla="*/ 42 w 46"/>
                <a:gd name="T1" fmla="*/ 7 h 124"/>
                <a:gd name="T2" fmla="*/ 12 w 46"/>
                <a:gd name="T3" fmla="*/ 124 h 124"/>
                <a:gd name="T4" fmla="*/ 41 w 46"/>
                <a:gd name="T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24">
                  <a:moveTo>
                    <a:pt x="42" y="7"/>
                  </a:moveTo>
                  <a:cubicBezTo>
                    <a:pt x="46" y="48"/>
                    <a:pt x="35" y="90"/>
                    <a:pt x="12" y="124"/>
                  </a:cubicBezTo>
                  <a:cubicBezTo>
                    <a:pt x="0" y="81"/>
                    <a:pt x="11" y="33"/>
                    <a:pt x="41" y="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23"/>
            <p:cNvSpPr/>
            <p:nvPr/>
          </p:nvSpPr>
          <p:spPr bwMode="auto">
            <a:xfrm>
              <a:off x="7780338" y="4046538"/>
              <a:ext cx="587375" cy="171450"/>
            </a:xfrm>
            <a:custGeom>
              <a:avLst/>
              <a:gdLst>
                <a:gd name="T0" fmla="*/ 135 w 141"/>
                <a:gd name="T1" fmla="*/ 32 h 41"/>
                <a:gd name="T2" fmla="*/ 69 w 141"/>
                <a:gd name="T3" fmla="*/ 34 h 41"/>
                <a:gd name="T4" fmla="*/ 0 w 141"/>
                <a:gd name="T5" fmla="*/ 11 h 41"/>
                <a:gd name="T6" fmla="*/ 57 w 141"/>
                <a:gd name="T7" fmla="*/ 1 h 41"/>
                <a:gd name="T8" fmla="*/ 141 w 141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41">
                  <a:moveTo>
                    <a:pt x="135" y="32"/>
                  </a:moveTo>
                  <a:cubicBezTo>
                    <a:pt x="114" y="40"/>
                    <a:pt x="90" y="41"/>
                    <a:pt x="69" y="34"/>
                  </a:cubicBezTo>
                  <a:cubicBezTo>
                    <a:pt x="46" y="27"/>
                    <a:pt x="24" y="11"/>
                    <a:pt x="0" y="11"/>
                  </a:cubicBezTo>
                  <a:cubicBezTo>
                    <a:pt x="18" y="5"/>
                    <a:pt x="38" y="1"/>
                    <a:pt x="57" y="1"/>
                  </a:cubicBezTo>
                  <a:cubicBezTo>
                    <a:pt x="88" y="0"/>
                    <a:pt x="119" y="8"/>
                    <a:pt x="141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24"/>
            <p:cNvSpPr/>
            <p:nvPr/>
          </p:nvSpPr>
          <p:spPr bwMode="auto">
            <a:xfrm>
              <a:off x="7850188" y="4738688"/>
              <a:ext cx="230188" cy="547688"/>
            </a:xfrm>
            <a:custGeom>
              <a:avLst/>
              <a:gdLst>
                <a:gd name="T0" fmla="*/ 43 w 55"/>
                <a:gd name="T1" fmla="*/ 18 h 131"/>
                <a:gd name="T2" fmla="*/ 54 w 55"/>
                <a:gd name="T3" fmla="*/ 41 h 131"/>
                <a:gd name="T4" fmla="*/ 45 w 55"/>
                <a:gd name="T5" fmla="*/ 73 h 131"/>
                <a:gd name="T6" fmla="*/ 42 w 55"/>
                <a:gd name="T7" fmla="*/ 104 h 131"/>
                <a:gd name="T8" fmla="*/ 27 w 55"/>
                <a:gd name="T9" fmla="*/ 131 h 131"/>
                <a:gd name="T10" fmla="*/ 9 w 55"/>
                <a:gd name="T11" fmla="*/ 95 h 131"/>
                <a:gd name="T12" fmla="*/ 5 w 55"/>
                <a:gd name="T13" fmla="*/ 78 h 131"/>
                <a:gd name="T14" fmla="*/ 3 w 55"/>
                <a:gd name="T15" fmla="*/ 36 h 131"/>
                <a:gd name="T16" fmla="*/ 21 w 55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131">
                  <a:moveTo>
                    <a:pt x="43" y="18"/>
                  </a:moveTo>
                  <a:cubicBezTo>
                    <a:pt x="48" y="25"/>
                    <a:pt x="54" y="33"/>
                    <a:pt x="54" y="41"/>
                  </a:cubicBezTo>
                  <a:cubicBezTo>
                    <a:pt x="55" y="52"/>
                    <a:pt x="48" y="62"/>
                    <a:pt x="45" y="73"/>
                  </a:cubicBezTo>
                  <a:cubicBezTo>
                    <a:pt x="42" y="83"/>
                    <a:pt x="43" y="94"/>
                    <a:pt x="42" y="104"/>
                  </a:cubicBezTo>
                  <a:cubicBezTo>
                    <a:pt x="41" y="115"/>
                    <a:pt x="36" y="126"/>
                    <a:pt x="27" y="131"/>
                  </a:cubicBezTo>
                  <a:cubicBezTo>
                    <a:pt x="25" y="117"/>
                    <a:pt x="14" y="107"/>
                    <a:pt x="9" y="95"/>
                  </a:cubicBezTo>
                  <a:cubicBezTo>
                    <a:pt x="7" y="89"/>
                    <a:pt x="6" y="83"/>
                    <a:pt x="5" y="78"/>
                  </a:cubicBezTo>
                  <a:cubicBezTo>
                    <a:pt x="3" y="64"/>
                    <a:pt x="0" y="50"/>
                    <a:pt x="3" y="36"/>
                  </a:cubicBezTo>
                  <a:cubicBezTo>
                    <a:pt x="5" y="23"/>
                    <a:pt x="12" y="10"/>
                    <a:pt x="21" y="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25"/>
            <p:cNvSpPr/>
            <p:nvPr/>
          </p:nvSpPr>
          <p:spPr bwMode="auto">
            <a:xfrm>
              <a:off x="7345363" y="4446588"/>
              <a:ext cx="547688" cy="246063"/>
            </a:xfrm>
            <a:custGeom>
              <a:avLst/>
              <a:gdLst>
                <a:gd name="T0" fmla="*/ 125 w 131"/>
                <a:gd name="T1" fmla="*/ 52 h 59"/>
                <a:gd name="T2" fmla="*/ 57 w 131"/>
                <a:gd name="T3" fmla="*/ 49 h 59"/>
                <a:gd name="T4" fmla="*/ 50 w 131"/>
                <a:gd name="T5" fmla="*/ 46 h 59"/>
                <a:gd name="T6" fmla="*/ 43 w 131"/>
                <a:gd name="T7" fmla="*/ 47 h 59"/>
                <a:gd name="T8" fmla="*/ 0 w 131"/>
                <a:gd name="T9" fmla="*/ 39 h 59"/>
                <a:gd name="T10" fmla="*/ 14 w 131"/>
                <a:gd name="T11" fmla="*/ 18 h 59"/>
                <a:gd name="T12" fmla="*/ 102 w 131"/>
                <a:gd name="T13" fmla="*/ 9 h 59"/>
                <a:gd name="T14" fmla="*/ 131 w 131"/>
                <a:gd name="T15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59">
                  <a:moveTo>
                    <a:pt x="125" y="52"/>
                  </a:moveTo>
                  <a:cubicBezTo>
                    <a:pt x="102" y="56"/>
                    <a:pt x="77" y="59"/>
                    <a:pt x="57" y="49"/>
                  </a:cubicBezTo>
                  <a:cubicBezTo>
                    <a:pt x="55" y="48"/>
                    <a:pt x="52" y="47"/>
                    <a:pt x="50" y="46"/>
                  </a:cubicBezTo>
                  <a:cubicBezTo>
                    <a:pt x="48" y="46"/>
                    <a:pt x="46" y="46"/>
                    <a:pt x="43" y="47"/>
                  </a:cubicBezTo>
                  <a:cubicBezTo>
                    <a:pt x="29" y="48"/>
                    <a:pt x="13" y="46"/>
                    <a:pt x="0" y="39"/>
                  </a:cubicBezTo>
                  <a:cubicBezTo>
                    <a:pt x="1" y="31"/>
                    <a:pt x="7" y="23"/>
                    <a:pt x="14" y="18"/>
                  </a:cubicBezTo>
                  <a:cubicBezTo>
                    <a:pt x="39" y="0"/>
                    <a:pt x="72" y="1"/>
                    <a:pt x="102" y="9"/>
                  </a:cubicBezTo>
                  <a:cubicBezTo>
                    <a:pt x="113" y="12"/>
                    <a:pt x="126" y="18"/>
                    <a:pt x="131" y="29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26"/>
            <p:cNvSpPr/>
            <p:nvPr/>
          </p:nvSpPr>
          <p:spPr bwMode="auto">
            <a:xfrm>
              <a:off x="8255000" y="4279900"/>
              <a:ext cx="120650" cy="479425"/>
            </a:xfrm>
            <a:custGeom>
              <a:avLst/>
              <a:gdLst>
                <a:gd name="T0" fmla="*/ 1 w 29"/>
                <a:gd name="T1" fmla="*/ 114 h 115"/>
                <a:gd name="T2" fmla="*/ 29 w 29"/>
                <a:gd name="T3" fmla="*/ 2 h 115"/>
                <a:gd name="T4" fmla="*/ 28 w 29"/>
                <a:gd name="T5" fmla="*/ 1 h 115"/>
                <a:gd name="T6" fmla="*/ 0 w 29"/>
                <a:gd name="T7" fmla="*/ 114 h 115"/>
                <a:gd name="T8" fmla="*/ 1 w 29"/>
                <a:gd name="T9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5">
                  <a:moveTo>
                    <a:pt x="1" y="114"/>
                  </a:moveTo>
                  <a:cubicBezTo>
                    <a:pt x="16" y="79"/>
                    <a:pt x="16" y="38"/>
                    <a:pt x="29" y="2"/>
                  </a:cubicBezTo>
                  <a:cubicBezTo>
                    <a:pt x="29" y="1"/>
                    <a:pt x="28" y="0"/>
                    <a:pt x="28" y="1"/>
                  </a:cubicBezTo>
                  <a:cubicBezTo>
                    <a:pt x="12" y="36"/>
                    <a:pt x="10" y="77"/>
                    <a:pt x="0" y="114"/>
                  </a:cubicBezTo>
                  <a:cubicBezTo>
                    <a:pt x="0" y="114"/>
                    <a:pt x="1" y="115"/>
                    <a:pt x="1" y="11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27"/>
            <p:cNvSpPr/>
            <p:nvPr/>
          </p:nvSpPr>
          <p:spPr bwMode="auto">
            <a:xfrm>
              <a:off x="7816850" y="4075113"/>
              <a:ext cx="550863" cy="96838"/>
            </a:xfrm>
            <a:custGeom>
              <a:avLst/>
              <a:gdLst>
                <a:gd name="T0" fmla="*/ 132 w 132"/>
                <a:gd name="T1" fmla="*/ 22 h 23"/>
                <a:gd name="T2" fmla="*/ 1 w 132"/>
                <a:gd name="T3" fmla="*/ 0 h 23"/>
                <a:gd name="T4" fmla="*/ 1 w 132"/>
                <a:gd name="T5" fmla="*/ 2 h 23"/>
                <a:gd name="T6" fmla="*/ 132 w 132"/>
                <a:gd name="T7" fmla="*/ 23 h 23"/>
                <a:gd name="T8" fmla="*/ 132 w 132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3">
                  <a:moveTo>
                    <a:pt x="132" y="22"/>
                  </a:moveTo>
                  <a:cubicBezTo>
                    <a:pt x="87" y="20"/>
                    <a:pt x="45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44" y="10"/>
                    <a:pt x="87" y="23"/>
                    <a:pt x="132" y="23"/>
                  </a:cubicBezTo>
                  <a:cubicBezTo>
                    <a:pt x="132" y="23"/>
                    <a:pt x="132" y="22"/>
                    <a:pt x="132" y="22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28"/>
            <p:cNvSpPr/>
            <p:nvPr/>
          </p:nvSpPr>
          <p:spPr bwMode="auto">
            <a:xfrm>
              <a:off x="7353300" y="4564063"/>
              <a:ext cx="560388" cy="71438"/>
            </a:xfrm>
            <a:custGeom>
              <a:avLst/>
              <a:gdLst>
                <a:gd name="T0" fmla="*/ 1 w 134"/>
                <a:gd name="T1" fmla="*/ 12 h 17"/>
                <a:gd name="T2" fmla="*/ 73 w 134"/>
                <a:gd name="T3" fmla="*/ 5 h 17"/>
                <a:gd name="T4" fmla="*/ 132 w 134"/>
                <a:gd name="T5" fmla="*/ 17 h 17"/>
                <a:gd name="T6" fmla="*/ 132 w 134"/>
                <a:gd name="T7" fmla="*/ 14 h 17"/>
                <a:gd name="T8" fmla="*/ 66 w 134"/>
                <a:gd name="T9" fmla="*/ 2 h 17"/>
                <a:gd name="T10" fmla="*/ 1 w 134"/>
                <a:gd name="T11" fmla="*/ 10 h 17"/>
                <a:gd name="T12" fmla="*/ 1 w 134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7">
                  <a:moveTo>
                    <a:pt x="1" y="12"/>
                  </a:moveTo>
                  <a:cubicBezTo>
                    <a:pt x="25" y="5"/>
                    <a:pt x="49" y="2"/>
                    <a:pt x="73" y="5"/>
                  </a:cubicBezTo>
                  <a:cubicBezTo>
                    <a:pt x="93" y="7"/>
                    <a:pt x="112" y="16"/>
                    <a:pt x="132" y="17"/>
                  </a:cubicBezTo>
                  <a:cubicBezTo>
                    <a:pt x="134" y="17"/>
                    <a:pt x="134" y="14"/>
                    <a:pt x="132" y="14"/>
                  </a:cubicBezTo>
                  <a:cubicBezTo>
                    <a:pt x="109" y="13"/>
                    <a:pt x="88" y="3"/>
                    <a:pt x="66" y="2"/>
                  </a:cubicBezTo>
                  <a:cubicBezTo>
                    <a:pt x="44" y="0"/>
                    <a:pt x="22" y="4"/>
                    <a:pt x="1" y="10"/>
                  </a:cubicBezTo>
                  <a:cubicBezTo>
                    <a:pt x="0" y="11"/>
                    <a:pt x="0" y="13"/>
                    <a:pt x="1" y="12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29"/>
            <p:cNvSpPr/>
            <p:nvPr/>
          </p:nvSpPr>
          <p:spPr bwMode="auto">
            <a:xfrm>
              <a:off x="7929563" y="4756150"/>
              <a:ext cx="84138" cy="512763"/>
            </a:xfrm>
            <a:custGeom>
              <a:avLst/>
              <a:gdLst>
                <a:gd name="T0" fmla="*/ 9 w 20"/>
                <a:gd name="T1" fmla="*/ 123 h 123"/>
                <a:gd name="T2" fmla="*/ 12 w 20"/>
                <a:gd name="T3" fmla="*/ 70 h 123"/>
                <a:gd name="T4" fmla="*/ 13 w 20"/>
                <a:gd name="T5" fmla="*/ 2 h 123"/>
                <a:gd name="T6" fmla="*/ 11 w 20"/>
                <a:gd name="T7" fmla="*/ 1 h 123"/>
                <a:gd name="T8" fmla="*/ 8 w 20"/>
                <a:gd name="T9" fmla="*/ 122 h 123"/>
                <a:gd name="T10" fmla="*/ 9 w 20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3">
                  <a:moveTo>
                    <a:pt x="9" y="123"/>
                  </a:moveTo>
                  <a:cubicBezTo>
                    <a:pt x="16" y="105"/>
                    <a:pt x="14" y="88"/>
                    <a:pt x="12" y="70"/>
                  </a:cubicBezTo>
                  <a:cubicBezTo>
                    <a:pt x="9" y="46"/>
                    <a:pt x="10" y="25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0" y="42"/>
                    <a:pt x="20" y="82"/>
                    <a:pt x="8" y="122"/>
                  </a:cubicBezTo>
                  <a:cubicBezTo>
                    <a:pt x="8" y="123"/>
                    <a:pt x="9" y="123"/>
                    <a:pt x="9" y="123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30"/>
            <p:cNvSpPr/>
            <p:nvPr/>
          </p:nvSpPr>
          <p:spPr bwMode="auto">
            <a:xfrm>
              <a:off x="7132638" y="4722813"/>
              <a:ext cx="512763" cy="166688"/>
            </a:xfrm>
            <a:custGeom>
              <a:avLst/>
              <a:gdLst>
                <a:gd name="T0" fmla="*/ 122 w 123"/>
                <a:gd name="T1" fmla="*/ 38 h 40"/>
                <a:gd name="T2" fmla="*/ 61 w 123"/>
                <a:gd name="T3" fmla="*/ 9 h 40"/>
                <a:gd name="T4" fmla="*/ 1 w 123"/>
                <a:gd name="T5" fmla="*/ 0 h 40"/>
                <a:gd name="T6" fmla="*/ 1 w 123"/>
                <a:gd name="T7" fmla="*/ 1 h 40"/>
                <a:gd name="T8" fmla="*/ 77 w 123"/>
                <a:gd name="T9" fmla="*/ 18 h 40"/>
                <a:gd name="T10" fmla="*/ 122 w 123"/>
                <a:gd name="T11" fmla="*/ 40 h 40"/>
                <a:gd name="T12" fmla="*/ 122 w 123"/>
                <a:gd name="T1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0">
                  <a:moveTo>
                    <a:pt x="122" y="38"/>
                  </a:moveTo>
                  <a:cubicBezTo>
                    <a:pt x="98" y="36"/>
                    <a:pt x="83" y="16"/>
                    <a:pt x="61" y="9"/>
                  </a:cubicBezTo>
                  <a:cubicBezTo>
                    <a:pt x="42" y="4"/>
                    <a:pt x="21" y="1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5"/>
                    <a:pt x="55" y="6"/>
                    <a:pt x="77" y="18"/>
                  </a:cubicBezTo>
                  <a:cubicBezTo>
                    <a:pt x="92" y="27"/>
                    <a:pt x="103" y="40"/>
                    <a:pt x="122" y="40"/>
                  </a:cubicBezTo>
                  <a:cubicBezTo>
                    <a:pt x="123" y="40"/>
                    <a:pt x="123" y="39"/>
                    <a:pt x="122" y="3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31"/>
            <p:cNvSpPr/>
            <p:nvPr/>
          </p:nvSpPr>
          <p:spPr bwMode="auto">
            <a:xfrm>
              <a:off x="7454900" y="4897438"/>
              <a:ext cx="179388" cy="458788"/>
            </a:xfrm>
            <a:custGeom>
              <a:avLst/>
              <a:gdLst>
                <a:gd name="T0" fmla="*/ 2 w 43"/>
                <a:gd name="T1" fmla="*/ 109 h 110"/>
                <a:gd name="T2" fmla="*/ 43 w 43"/>
                <a:gd name="T3" fmla="*/ 1 h 110"/>
                <a:gd name="T4" fmla="*/ 41 w 43"/>
                <a:gd name="T5" fmla="*/ 1 h 110"/>
                <a:gd name="T6" fmla="*/ 1 w 43"/>
                <a:gd name="T7" fmla="*/ 109 h 110"/>
                <a:gd name="T8" fmla="*/ 2 w 43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10">
                  <a:moveTo>
                    <a:pt x="2" y="109"/>
                  </a:moveTo>
                  <a:cubicBezTo>
                    <a:pt x="16" y="73"/>
                    <a:pt x="29" y="37"/>
                    <a:pt x="43" y="1"/>
                  </a:cubicBezTo>
                  <a:cubicBezTo>
                    <a:pt x="43" y="0"/>
                    <a:pt x="41" y="0"/>
                    <a:pt x="41" y="1"/>
                  </a:cubicBezTo>
                  <a:cubicBezTo>
                    <a:pt x="25" y="35"/>
                    <a:pt x="10" y="72"/>
                    <a:pt x="1" y="109"/>
                  </a:cubicBezTo>
                  <a:cubicBezTo>
                    <a:pt x="0" y="109"/>
                    <a:pt x="1" y="110"/>
                    <a:pt x="2" y="109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32"/>
            <p:cNvSpPr/>
            <p:nvPr/>
          </p:nvSpPr>
          <p:spPr bwMode="auto">
            <a:xfrm>
              <a:off x="7478713" y="3144838"/>
              <a:ext cx="1457325" cy="1836738"/>
            </a:xfrm>
            <a:custGeom>
              <a:avLst/>
              <a:gdLst>
                <a:gd name="T0" fmla="*/ 345 w 349"/>
                <a:gd name="T1" fmla="*/ 2 h 440"/>
                <a:gd name="T2" fmla="*/ 286 w 349"/>
                <a:gd name="T3" fmla="*/ 141 h 440"/>
                <a:gd name="T4" fmla="*/ 206 w 349"/>
                <a:gd name="T5" fmla="*/ 260 h 440"/>
                <a:gd name="T6" fmla="*/ 2 w 349"/>
                <a:gd name="T7" fmla="*/ 436 h 440"/>
                <a:gd name="T8" fmla="*/ 3 w 349"/>
                <a:gd name="T9" fmla="*/ 439 h 440"/>
                <a:gd name="T10" fmla="*/ 205 w 349"/>
                <a:gd name="T11" fmla="*/ 271 h 440"/>
                <a:gd name="T12" fmla="*/ 290 w 349"/>
                <a:gd name="T13" fmla="*/ 143 h 440"/>
                <a:gd name="T14" fmla="*/ 348 w 349"/>
                <a:gd name="T15" fmla="*/ 2 h 440"/>
                <a:gd name="T16" fmla="*/ 345 w 349"/>
                <a:gd name="T17" fmla="*/ 2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440">
                  <a:moveTo>
                    <a:pt x="345" y="2"/>
                  </a:moveTo>
                  <a:cubicBezTo>
                    <a:pt x="328" y="49"/>
                    <a:pt x="311" y="97"/>
                    <a:pt x="286" y="141"/>
                  </a:cubicBezTo>
                  <a:cubicBezTo>
                    <a:pt x="262" y="182"/>
                    <a:pt x="235" y="222"/>
                    <a:pt x="206" y="260"/>
                  </a:cubicBezTo>
                  <a:cubicBezTo>
                    <a:pt x="151" y="333"/>
                    <a:pt x="86" y="397"/>
                    <a:pt x="2" y="436"/>
                  </a:cubicBezTo>
                  <a:cubicBezTo>
                    <a:pt x="0" y="437"/>
                    <a:pt x="2" y="440"/>
                    <a:pt x="3" y="439"/>
                  </a:cubicBezTo>
                  <a:cubicBezTo>
                    <a:pt x="86" y="406"/>
                    <a:pt x="151" y="340"/>
                    <a:pt x="205" y="271"/>
                  </a:cubicBezTo>
                  <a:cubicBezTo>
                    <a:pt x="236" y="230"/>
                    <a:pt x="266" y="188"/>
                    <a:pt x="290" y="143"/>
                  </a:cubicBezTo>
                  <a:cubicBezTo>
                    <a:pt x="315" y="99"/>
                    <a:pt x="333" y="51"/>
                    <a:pt x="348" y="2"/>
                  </a:cubicBezTo>
                  <a:cubicBezTo>
                    <a:pt x="349" y="1"/>
                    <a:pt x="346" y="0"/>
                    <a:pt x="345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33"/>
            <p:cNvSpPr/>
            <p:nvPr/>
          </p:nvSpPr>
          <p:spPr bwMode="auto">
            <a:xfrm>
              <a:off x="7713663" y="4689475"/>
              <a:ext cx="223838" cy="258763"/>
            </a:xfrm>
            <a:custGeom>
              <a:avLst/>
              <a:gdLst>
                <a:gd name="T0" fmla="*/ 4 w 54"/>
                <a:gd name="T1" fmla="*/ 20 h 62"/>
                <a:gd name="T2" fmla="*/ 40 w 54"/>
                <a:gd name="T3" fmla="*/ 0 h 62"/>
                <a:gd name="T4" fmla="*/ 50 w 54"/>
                <a:gd name="T5" fmla="*/ 40 h 62"/>
                <a:gd name="T6" fmla="*/ 54 w 54"/>
                <a:gd name="T7" fmla="*/ 42 h 62"/>
                <a:gd name="T8" fmla="*/ 20 w 54"/>
                <a:gd name="T9" fmla="*/ 58 h 62"/>
                <a:gd name="T10" fmla="*/ 3 w 54"/>
                <a:gd name="T11" fmla="*/ 24 h 62"/>
                <a:gd name="T12" fmla="*/ 4 w 54"/>
                <a:gd name="T13" fmla="*/ 2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2">
                  <a:moveTo>
                    <a:pt x="4" y="20"/>
                  </a:moveTo>
                  <a:cubicBezTo>
                    <a:pt x="9" y="4"/>
                    <a:pt x="40" y="0"/>
                    <a:pt x="40" y="0"/>
                  </a:cubicBezTo>
                  <a:cubicBezTo>
                    <a:pt x="40" y="0"/>
                    <a:pt x="36" y="31"/>
                    <a:pt x="50" y="40"/>
                  </a:cubicBezTo>
                  <a:cubicBezTo>
                    <a:pt x="52" y="41"/>
                    <a:pt x="53" y="42"/>
                    <a:pt x="54" y="42"/>
                  </a:cubicBezTo>
                  <a:cubicBezTo>
                    <a:pt x="48" y="56"/>
                    <a:pt x="33" y="62"/>
                    <a:pt x="20" y="58"/>
                  </a:cubicBezTo>
                  <a:cubicBezTo>
                    <a:pt x="7" y="53"/>
                    <a:pt x="0" y="39"/>
                    <a:pt x="3" y="24"/>
                  </a:cubicBezTo>
                  <a:cubicBezTo>
                    <a:pt x="3" y="23"/>
                    <a:pt x="3" y="21"/>
                    <a:pt x="4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34"/>
            <p:cNvSpPr/>
            <p:nvPr/>
          </p:nvSpPr>
          <p:spPr bwMode="auto">
            <a:xfrm>
              <a:off x="7862888" y="4689475"/>
              <a:ext cx="109538" cy="174625"/>
            </a:xfrm>
            <a:custGeom>
              <a:avLst/>
              <a:gdLst>
                <a:gd name="T0" fmla="*/ 4 w 26"/>
                <a:gd name="T1" fmla="*/ 0 h 42"/>
                <a:gd name="T2" fmla="*/ 20 w 26"/>
                <a:gd name="T3" fmla="*/ 38 h 42"/>
                <a:gd name="T4" fmla="*/ 18 w 26"/>
                <a:gd name="T5" fmla="*/ 42 h 42"/>
                <a:gd name="T6" fmla="*/ 14 w 26"/>
                <a:gd name="T7" fmla="*/ 40 h 42"/>
                <a:gd name="T8" fmla="*/ 4 w 2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2">
                  <a:moveTo>
                    <a:pt x="4" y="0"/>
                  </a:moveTo>
                  <a:cubicBezTo>
                    <a:pt x="4" y="0"/>
                    <a:pt x="26" y="22"/>
                    <a:pt x="20" y="38"/>
                  </a:cubicBezTo>
                  <a:cubicBezTo>
                    <a:pt x="20" y="40"/>
                    <a:pt x="19" y="41"/>
                    <a:pt x="18" y="42"/>
                  </a:cubicBezTo>
                  <a:cubicBezTo>
                    <a:pt x="17" y="42"/>
                    <a:pt x="16" y="41"/>
                    <a:pt x="14" y="40"/>
                  </a:cubicBezTo>
                  <a:cubicBezTo>
                    <a:pt x="0" y="3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35"/>
            <p:cNvSpPr/>
            <p:nvPr/>
          </p:nvSpPr>
          <p:spPr bwMode="auto">
            <a:xfrm>
              <a:off x="7880350" y="4625975"/>
              <a:ext cx="241300" cy="268288"/>
            </a:xfrm>
            <a:custGeom>
              <a:avLst/>
              <a:gdLst>
                <a:gd name="T0" fmla="*/ 0 w 58"/>
                <a:gd name="T1" fmla="*/ 15 h 64"/>
                <a:gd name="T2" fmla="*/ 0 w 58"/>
                <a:gd name="T3" fmla="*/ 15 h 64"/>
                <a:gd name="T4" fmla="*/ 41 w 58"/>
                <a:gd name="T5" fmla="*/ 9 h 64"/>
                <a:gd name="T6" fmla="*/ 48 w 58"/>
                <a:gd name="T7" fmla="*/ 14 h 64"/>
                <a:gd name="T8" fmla="*/ 51 w 58"/>
                <a:gd name="T9" fmla="*/ 49 h 64"/>
                <a:gd name="T10" fmla="*/ 14 w 58"/>
                <a:gd name="T11" fmla="*/ 57 h 64"/>
                <a:gd name="T12" fmla="*/ 16 w 58"/>
                <a:gd name="T13" fmla="*/ 53 h 64"/>
                <a:gd name="T14" fmla="*/ 0 w 58"/>
                <a:gd name="T15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64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3" y="14"/>
                    <a:pt x="27" y="0"/>
                    <a:pt x="41" y="9"/>
                  </a:cubicBezTo>
                  <a:cubicBezTo>
                    <a:pt x="44" y="10"/>
                    <a:pt x="46" y="12"/>
                    <a:pt x="48" y="14"/>
                  </a:cubicBezTo>
                  <a:cubicBezTo>
                    <a:pt x="56" y="24"/>
                    <a:pt x="58" y="38"/>
                    <a:pt x="51" y="49"/>
                  </a:cubicBezTo>
                  <a:cubicBezTo>
                    <a:pt x="43" y="60"/>
                    <a:pt x="28" y="64"/>
                    <a:pt x="14" y="57"/>
                  </a:cubicBezTo>
                  <a:cubicBezTo>
                    <a:pt x="15" y="56"/>
                    <a:pt x="16" y="55"/>
                    <a:pt x="16" y="53"/>
                  </a:cubicBezTo>
                  <a:cubicBezTo>
                    <a:pt x="22" y="37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36"/>
            <p:cNvSpPr/>
            <p:nvPr/>
          </p:nvSpPr>
          <p:spPr bwMode="auto">
            <a:xfrm>
              <a:off x="7859713" y="4479925"/>
              <a:ext cx="266700" cy="271463"/>
            </a:xfrm>
            <a:custGeom>
              <a:avLst/>
              <a:gdLst>
                <a:gd name="T0" fmla="*/ 46 w 64"/>
                <a:gd name="T1" fmla="*/ 56 h 65"/>
                <a:gd name="T2" fmla="*/ 5 w 64"/>
                <a:gd name="T3" fmla="*/ 50 h 65"/>
                <a:gd name="T4" fmla="*/ 14 w 64"/>
                <a:gd name="T5" fmla="*/ 10 h 65"/>
                <a:gd name="T6" fmla="*/ 55 w 64"/>
                <a:gd name="T7" fmla="*/ 15 h 65"/>
                <a:gd name="T8" fmla="*/ 46 w 64"/>
                <a:gd name="T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46" y="56"/>
                  </a:moveTo>
                  <a:cubicBezTo>
                    <a:pt x="32" y="65"/>
                    <a:pt x="5" y="50"/>
                    <a:pt x="5" y="50"/>
                  </a:cubicBezTo>
                  <a:cubicBezTo>
                    <a:pt x="5" y="50"/>
                    <a:pt x="0" y="20"/>
                    <a:pt x="14" y="10"/>
                  </a:cubicBezTo>
                  <a:cubicBezTo>
                    <a:pt x="28" y="0"/>
                    <a:pt x="46" y="3"/>
                    <a:pt x="55" y="15"/>
                  </a:cubicBezTo>
                  <a:cubicBezTo>
                    <a:pt x="64" y="28"/>
                    <a:pt x="60" y="46"/>
                    <a:pt x="4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37"/>
            <p:cNvSpPr/>
            <p:nvPr/>
          </p:nvSpPr>
          <p:spPr bwMode="auto">
            <a:xfrm>
              <a:off x="7713663" y="4430713"/>
              <a:ext cx="261938" cy="258763"/>
            </a:xfrm>
            <a:custGeom>
              <a:avLst/>
              <a:gdLst>
                <a:gd name="T0" fmla="*/ 58 w 63"/>
                <a:gd name="T1" fmla="*/ 25 h 62"/>
                <a:gd name="T2" fmla="*/ 40 w 63"/>
                <a:gd name="T3" fmla="*/ 62 h 62"/>
                <a:gd name="T4" fmla="*/ 5 w 63"/>
                <a:gd name="T5" fmla="*/ 41 h 62"/>
                <a:gd name="T6" fmla="*/ 23 w 63"/>
                <a:gd name="T7" fmla="*/ 4 h 62"/>
                <a:gd name="T8" fmla="*/ 58 w 63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8" y="25"/>
                  </a:moveTo>
                  <a:cubicBezTo>
                    <a:pt x="63" y="41"/>
                    <a:pt x="40" y="62"/>
                    <a:pt x="40" y="62"/>
                  </a:cubicBezTo>
                  <a:cubicBezTo>
                    <a:pt x="40" y="62"/>
                    <a:pt x="10" y="57"/>
                    <a:pt x="5" y="41"/>
                  </a:cubicBezTo>
                  <a:cubicBezTo>
                    <a:pt x="0" y="25"/>
                    <a:pt x="8" y="8"/>
                    <a:pt x="23" y="4"/>
                  </a:cubicBezTo>
                  <a:cubicBezTo>
                    <a:pt x="38" y="0"/>
                    <a:pt x="54" y="9"/>
                    <a:pt x="58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38"/>
            <p:cNvSpPr/>
            <p:nvPr/>
          </p:nvSpPr>
          <p:spPr bwMode="auto">
            <a:xfrm>
              <a:off x="7621588" y="4556125"/>
              <a:ext cx="258763" cy="246063"/>
            </a:xfrm>
            <a:custGeom>
              <a:avLst/>
              <a:gdLst>
                <a:gd name="T0" fmla="*/ 29 w 62"/>
                <a:gd name="T1" fmla="*/ 57 h 59"/>
                <a:gd name="T2" fmla="*/ 62 w 62"/>
                <a:gd name="T3" fmla="*/ 32 h 59"/>
                <a:gd name="T4" fmla="*/ 35 w 62"/>
                <a:gd name="T5" fmla="*/ 1 h 59"/>
                <a:gd name="T6" fmla="*/ 2 w 62"/>
                <a:gd name="T7" fmla="*/ 26 h 59"/>
                <a:gd name="T8" fmla="*/ 29 w 62"/>
                <a:gd name="T9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9">
                  <a:moveTo>
                    <a:pt x="29" y="57"/>
                  </a:moveTo>
                  <a:cubicBezTo>
                    <a:pt x="46" y="59"/>
                    <a:pt x="62" y="32"/>
                    <a:pt x="62" y="32"/>
                  </a:cubicBezTo>
                  <a:cubicBezTo>
                    <a:pt x="62" y="32"/>
                    <a:pt x="51" y="3"/>
                    <a:pt x="35" y="1"/>
                  </a:cubicBezTo>
                  <a:cubicBezTo>
                    <a:pt x="18" y="0"/>
                    <a:pt x="3" y="11"/>
                    <a:pt x="2" y="26"/>
                  </a:cubicBezTo>
                  <a:cubicBezTo>
                    <a:pt x="0" y="41"/>
                    <a:pt x="12" y="55"/>
                    <a:pt x="29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39"/>
            <p:cNvSpPr/>
            <p:nvPr/>
          </p:nvSpPr>
          <p:spPr bwMode="auto">
            <a:xfrm>
              <a:off x="7813675" y="4748213"/>
              <a:ext cx="61913" cy="28575"/>
            </a:xfrm>
            <a:custGeom>
              <a:avLst/>
              <a:gdLst>
                <a:gd name="T0" fmla="*/ 13 w 15"/>
                <a:gd name="T1" fmla="*/ 3 h 7"/>
                <a:gd name="T2" fmla="*/ 7 w 15"/>
                <a:gd name="T3" fmla="*/ 1 h 7"/>
                <a:gd name="T4" fmla="*/ 2 w 15"/>
                <a:gd name="T5" fmla="*/ 0 h 7"/>
                <a:gd name="T6" fmla="*/ 1 w 15"/>
                <a:gd name="T7" fmla="*/ 2 h 7"/>
                <a:gd name="T8" fmla="*/ 6 w 15"/>
                <a:gd name="T9" fmla="*/ 4 h 7"/>
                <a:gd name="T10" fmla="*/ 12 w 15"/>
                <a:gd name="T11" fmla="*/ 6 h 7"/>
                <a:gd name="T12" fmla="*/ 13 w 15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7">
                  <a:moveTo>
                    <a:pt x="13" y="3"/>
                  </a:moveTo>
                  <a:cubicBezTo>
                    <a:pt x="11" y="2"/>
                    <a:pt x="9" y="2"/>
                    <a:pt x="7" y="1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4" y="4"/>
                    <a:pt x="6" y="4"/>
                  </a:cubicBezTo>
                  <a:cubicBezTo>
                    <a:pt x="8" y="5"/>
                    <a:pt x="10" y="6"/>
                    <a:pt x="12" y="6"/>
                  </a:cubicBezTo>
                  <a:cubicBezTo>
                    <a:pt x="14" y="7"/>
                    <a:pt x="15" y="4"/>
                    <a:pt x="13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40"/>
            <p:cNvSpPr/>
            <p:nvPr/>
          </p:nvSpPr>
          <p:spPr bwMode="auto">
            <a:xfrm>
              <a:off x="7937500" y="4705350"/>
              <a:ext cx="30163" cy="38100"/>
            </a:xfrm>
            <a:custGeom>
              <a:avLst/>
              <a:gdLst>
                <a:gd name="T0" fmla="*/ 1 w 7"/>
                <a:gd name="T1" fmla="*/ 9 h 9"/>
                <a:gd name="T2" fmla="*/ 6 w 7"/>
                <a:gd name="T3" fmla="*/ 1 h 9"/>
                <a:gd name="T4" fmla="*/ 5 w 7"/>
                <a:gd name="T5" fmla="*/ 0 h 9"/>
                <a:gd name="T6" fmla="*/ 0 w 7"/>
                <a:gd name="T7" fmla="*/ 8 h 9"/>
                <a:gd name="T8" fmla="*/ 1 w 7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1" y="9"/>
                  </a:moveTo>
                  <a:cubicBezTo>
                    <a:pt x="4" y="8"/>
                    <a:pt x="7" y="4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2" y="1"/>
                    <a:pt x="0" y="5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41"/>
            <p:cNvSpPr/>
            <p:nvPr/>
          </p:nvSpPr>
          <p:spPr bwMode="auto">
            <a:xfrm>
              <a:off x="7770813" y="4643438"/>
              <a:ext cx="25400" cy="49213"/>
            </a:xfrm>
            <a:custGeom>
              <a:avLst/>
              <a:gdLst>
                <a:gd name="T0" fmla="*/ 5 w 6"/>
                <a:gd name="T1" fmla="*/ 11 h 12"/>
                <a:gd name="T2" fmla="*/ 6 w 6"/>
                <a:gd name="T3" fmla="*/ 4 h 12"/>
                <a:gd name="T4" fmla="*/ 1 w 6"/>
                <a:gd name="T5" fmla="*/ 4 h 12"/>
                <a:gd name="T6" fmla="*/ 2 w 6"/>
                <a:gd name="T7" fmla="*/ 11 h 12"/>
                <a:gd name="T8" fmla="*/ 5 w 6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5" y="11"/>
                  </a:moveTo>
                  <a:cubicBezTo>
                    <a:pt x="6" y="9"/>
                    <a:pt x="6" y="6"/>
                    <a:pt x="6" y="4"/>
                  </a:cubicBezTo>
                  <a:cubicBezTo>
                    <a:pt x="5" y="0"/>
                    <a:pt x="1" y="1"/>
                    <a:pt x="1" y="4"/>
                  </a:cubicBezTo>
                  <a:cubicBezTo>
                    <a:pt x="0" y="6"/>
                    <a:pt x="0" y="9"/>
                    <a:pt x="2" y="11"/>
                  </a:cubicBezTo>
                  <a:cubicBezTo>
                    <a:pt x="2" y="12"/>
                    <a:pt x="4" y="12"/>
                    <a:pt x="5" y="1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42"/>
            <p:cNvSpPr/>
            <p:nvPr/>
          </p:nvSpPr>
          <p:spPr bwMode="auto">
            <a:xfrm>
              <a:off x="7916863" y="4605338"/>
              <a:ext cx="38100" cy="46038"/>
            </a:xfrm>
            <a:custGeom>
              <a:avLst/>
              <a:gdLst>
                <a:gd name="T0" fmla="*/ 8 w 9"/>
                <a:gd name="T1" fmla="*/ 9 h 11"/>
                <a:gd name="T2" fmla="*/ 6 w 9"/>
                <a:gd name="T3" fmla="*/ 4 h 11"/>
                <a:gd name="T4" fmla="*/ 3 w 9"/>
                <a:gd name="T5" fmla="*/ 0 h 11"/>
                <a:gd name="T6" fmla="*/ 1 w 9"/>
                <a:gd name="T7" fmla="*/ 2 h 11"/>
                <a:gd name="T8" fmla="*/ 5 w 9"/>
                <a:gd name="T9" fmla="*/ 10 h 11"/>
                <a:gd name="T10" fmla="*/ 8 w 9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1">
                  <a:moveTo>
                    <a:pt x="8" y="9"/>
                  </a:moveTo>
                  <a:cubicBezTo>
                    <a:pt x="8" y="7"/>
                    <a:pt x="7" y="5"/>
                    <a:pt x="6" y="4"/>
                  </a:cubicBezTo>
                  <a:cubicBezTo>
                    <a:pt x="5" y="2"/>
                    <a:pt x="5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5"/>
                    <a:pt x="3" y="9"/>
                    <a:pt x="5" y="10"/>
                  </a:cubicBezTo>
                  <a:cubicBezTo>
                    <a:pt x="7" y="11"/>
                    <a:pt x="9" y="10"/>
                    <a:pt x="8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43"/>
            <p:cNvSpPr/>
            <p:nvPr/>
          </p:nvSpPr>
          <p:spPr bwMode="auto">
            <a:xfrm>
              <a:off x="7813675" y="4584700"/>
              <a:ext cx="61913" cy="25400"/>
            </a:xfrm>
            <a:custGeom>
              <a:avLst/>
              <a:gdLst>
                <a:gd name="T0" fmla="*/ 12 w 15"/>
                <a:gd name="T1" fmla="*/ 0 h 6"/>
                <a:gd name="T2" fmla="*/ 2 w 15"/>
                <a:gd name="T3" fmla="*/ 3 h 6"/>
                <a:gd name="T4" fmla="*/ 3 w 15"/>
                <a:gd name="T5" fmla="*/ 6 h 6"/>
                <a:gd name="T6" fmla="*/ 8 w 15"/>
                <a:gd name="T7" fmla="*/ 5 h 6"/>
                <a:gd name="T8" fmla="*/ 13 w 15"/>
                <a:gd name="T9" fmla="*/ 5 h 6"/>
                <a:gd name="T10" fmla="*/ 12 w 1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2" y="0"/>
                  </a:moveTo>
                  <a:cubicBezTo>
                    <a:pt x="9" y="0"/>
                    <a:pt x="4" y="0"/>
                    <a:pt x="2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5" y="6"/>
                    <a:pt x="6" y="6"/>
                    <a:pt x="8" y="5"/>
                  </a:cubicBezTo>
                  <a:cubicBezTo>
                    <a:pt x="10" y="5"/>
                    <a:pt x="11" y="5"/>
                    <a:pt x="13" y="5"/>
                  </a:cubicBezTo>
                  <a:cubicBezTo>
                    <a:pt x="15" y="4"/>
                    <a:pt x="14" y="0"/>
                    <a:pt x="12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44"/>
            <p:cNvSpPr/>
            <p:nvPr/>
          </p:nvSpPr>
          <p:spPr bwMode="auto">
            <a:xfrm>
              <a:off x="7862888" y="4668838"/>
              <a:ext cx="20638" cy="20638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0 h 5"/>
                <a:gd name="T4" fmla="*/ 3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5" y="5"/>
                    <a:pt x="5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45"/>
            <p:cNvSpPr/>
            <p:nvPr/>
          </p:nvSpPr>
          <p:spPr bwMode="auto">
            <a:xfrm>
              <a:off x="7847013" y="4676775"/>
              <a:ext cx="33338" cy="82550"/>
            </a:xfrm>
            <a:custGeom>
              <a:avLst/>
              <a:gdLst>
                <a:gd name="T0" fmla="*/ 1 w 8"/>
                <a:gd name="T1" fmla="*/ 20 h 20"/>
                <a:gd name="T2" fmla="*/ 4 w 8"/>
                <a:gd name="T3" fmla="*/ 12 h 20"/>
                <a:gd name="T4" fmla="*/ 7 w 8"/>
                <a:gd name="T5" fmla="*/ 2 h 20"/>
                <a:gd name="T6" fmla="*/ 5 w 8"/>
                <a:gd name="T7" fmla="*/ 1 h 20"/>
                <a:gd name="T8" fmla="*/ 3 w 8"/>
                <a:gd name="T9" fmla="*/ 12 h 20"/>
                <a:gd name="T10" fmla="*/ 0 w 8"/>
                <a:gd name="T11" fmla="*/ 20 h 20"/>
                <a:gd name="T12" fmla="*/ 1 w 8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0">
                  <a:moveTo>
                    <a:pt x="1" y="20"/>
                  </a:moveTo>
                  <a:cubicBezTo>
                    <a:pt x="3" y="17"/>
                    <a:pt x="3" y="14"/>
                    <a:pt x="4" y="12"/>
                  </a:cubicBezTo>
                  <a:cubicBezTo>
                    <a:pt x="5" y="8"/>
                    <a:pt x="6" y="5"/>
                    <a:pt x="7" y="2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5"/>
                    <a:pt x="4" y="8"/>
                    <a:pt x="3" y="12"/>
                  </a:cubicBezTo>
                  <a:cubicBezTo>
                    <a:pt x="2" y="14"/>
                    <a:pt x="1" y="17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46"/>
            <p:cNvSpPr/>
            <p:nvPr/>
          </p:nvSpPr>
          <p:spPr bwMode="auto">
            <a:xfrm>
              <a:off x="7870825" y="4672013"/>
              <a:ext cx="84138" cy="53975"/>
            </a:xfrm>
            <a:custGeom>
              <a:avLst/>
              <a:gdLst>
                <a:gd name="T0" fmla="*/ 19 w 20"/>
                <a:gd name="T1" fmla="*/ 12 h 13"/>
                <a:gd name="T2" fmla="*/ 11 w 20"/>
                <a:gd name="T3" fmla="*/ 6 h 13"/>
                <a:gd name="T4" fmla="*/ 2 w 20"/>
                <a:gd name="T5" fmla="*/ 0 h 13"/>
                <a:gd name="T6" fmla="*/ 1 w 20"/>
                <a:gd name="T7" fmla="*/ 2 h 13"/>
                <a:gd name="T8" fmla="*/ 10 w 20"/>
                <a:gd name="T9" fmla="*/ 7 h 13"/>
                <a:gd name="T10" fmla="*/ 19 w 20"/>
                <a:gd name="T11" fmla="*/ 13 h 13"/>
                <a:gd name="T12" fmla="*/ 19 w 20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9" y="12"/>
                  </a:moveTo>
                  <a:cubicBezTo>
                    <a:pt x="17" y="9"/>
                    <a:pt x="14" y="7"/>
                    <a:pt x="11" y="6"/>
                  </a:cubicBezTo>
                  <a:cubicBezTo>
                    <a:pt x="8" y="4"/>
                    <a:pt x="5" y="2"/>
                    <a:pt x="2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4" y="4"/>
                    <a:pt x="7" y="5"/>
                    <a:pt x="10" y="7"/>
                  </a:cubicBezTo>
                  <a:cubicBezTo>
                    <a:pt x="13" y="9"/>
                    <a:pt x="16" y="11"/>
                    <a:pt x="19" y="13"/>
                  </a:cubicBezTo>
                  <a:cubicBezTo>
                    <a:pt x="19" y="13"/>
                    <a:pt x="20" y="12"/>
                    <a:pt x="19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47"/>
            <p:cNvSpPr/>
            <p:nvPr/>
          </p:nvSpPr>
          <p:spPr bwMode="auto">
            <a:xfrm>
              <a:off x="7870825" y="4630738"/>
              <a:ext cx="71438" cy="50800"/>
            </a:xfrm>
            <a:custGeom>
              <a:avLst/>
              <a:gdLst>
                <a:gd name="T0" fmla="*/ 17 w 17"/>
                <a:gd name="T1" fmla="*/ 0 h 12"/>
                <a:gd name="T2" fmla="*/ 1 w 17"/>
                <a:gd name="T3" fmla="*/ 10 h 12"/>
                <a:gd name="T4" fmla="*/ 2 w 17"/>
                <a:gd name="T5" fmla="*/ 12 h 12"/>
                <a:gd name="T6" fmla="*/ 9 w 17"/>
                <a:gd name="T7" fmla="*/ 6 h 12"/>
                <a:gd name="T8" fmla="*/ 17 w 17"/>
                <a:gd name="T9" fmla="*/ 1 h 12"/>
                <a:gd name="T10" fmla="*/ 17 w 17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2">
                  <a:moveTo>
                    <a:pt x="17" y="0"/>
                  </a:moveTo>
                  <a:cubicBezTo>
                    <a:pt x="10" y="0"/>
                    <a:pt x="5" y="7"/>
                    <a:pt x="1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4" y="10"/>
                    <a:pt x="6" y="8"/>
                    <a:pt x="9" y="6"/>
                  </a:cubicBezTo>
                  <a:cubicBezTo>
                    <a:pt x="11" y="4"/>
                    <a:pt x="14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48"/>
            <p:cNvSpPr/>
            <p:nvPr/>
          </p:nvSpPr>
          <p:spPr bwMode="auto">
            <a:xfrm>
              <a:off x="7837488" y="4597400"/>
              <a:ext cx="38100" cy="87313"/>
            </a:xfrm>
            <a:custGeom>
              <a:avLst/>
              <a:gdLst>
                <a:gd name="T0" fmla="*/ 1 w 9"/>
                <a:gd name="T1" fmla="*/ 2 h 21"/>
                <a:gd name="T2" fmla="*/ 7 w 9"/>
                <a:gd name="T3" fmla="*/ 20 h 21"/>
                <a:gd name="T4" fmla="*/ 9 w 9"/>
                <a:gd name="T5" fmla="*/ 19 h 21"/>
                <a:gd name="T6" fmla="*/ 2 w 9"/>
                <a:gd name="T7" fmla="*/ 1 h 21"/>
                <a:gd name="T8" fmla="*/ 1 w 9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1">
                  <a:moveTo>
                    <a:pt x="1" y="2"/>
                  </a:moveTo>
                  <a:cubicBezTo>
                    <a:pt x="2" y="8"/>
                    <a:pt x="4" y="14"/>
                    <a:pt x="7" y="20"/>
                  </a:cubicBezTo>
                  <a:cubicBezTo>
                    <a:pt x="8" y="21"/>
                    <a:pt x="9" y="20"/>
                    <a:pt x="9" y="19"/>
                  </a:cubicBezTo>
                  <a:cubicBezTo>
                    <a:pt x="5" y="13"/>
                    <a:pt x="4" y="7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49"/>
            <p:cNvSpPr/>
            <p:nvPr/>
          </p:nvSpPr>
          <p:spPr bwMode="auto">
            <a:xfrm>
              <a:off x="7783513" y="4659313"/>
              <a:ext cx="92075" cy="22225"/>
            </a:xfrm>
            <a:custGeom>
              <a:avLst/>
              <a:gdLst>
                <a:gd name="T0" fmla="*/ 22 w 22"/>
                <a:gd name="T1" fmla="*/ 4 h 5"/>
                <a:gd name="T2" fmla="*/ 1 w 22"/>
                <a:gd name="T3" fmla="*/ 2 h 5"/>
                <a:gd name="T4" fmla="*/ 1 w 22"/>
                <a:gd name="T5" fmla="*/ 3 h 5"/>
                <a:gd name="T6" fmla="*/ 21 w 22"/>
                <a:gd name="T7" fmla="*/ 5 h 5"/>
                <a:gd name="T8" fmla="*/ 22 w 2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">
                  <a:moveTo>
                    <a:pt x="22" y="4"/>
                  </a:moveTo>
                  <a:cubicBezTo>
                    <a:pt x="15" y="2"/>
                    <a:pt x="8" y="0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8" y="2"/>
                    <a:pt x="15" y="4"/>
                    <a:pt x="21" y="5"/>
                  </a:cubicBezTo>
                  <a:cubicBezTo>
                    <a:pt x="22" y="5"/>
                    <a:pt x="22" y="4"/>
                    <a:pt x="2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50"/>
            <p:cNvSpPr/>
            <p:nvPr/>
          </p:nvSpPr>
          <p:spPr bwMode="auto">
            <a:xfrm>
              <a:off x="7883525" y="4722813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51"/>
            <p:cNvSpPr/>
            <p:nvPr/>
          </p:nvSpPr>
          <p:spPr bwMode="auto">
            <a:xfrm>
              <a:off x="7808913" y="4702175"/>
              <a:ext cx="28575" cy="28575"/>
            </a:xfrm>
            <a:custGeom>
              <a:avLst/>
              <a:gdLst>
                <a:gd name="T0" fmla="*/ 2 w 7"/>
                <a:gd name="T1" fmla="*/ 1 h 7"/>
                <a:gd name="T2" fmla="*/ 1 w 7"/>
                <a:gd name="T3" fmla="*/ 1 h 7"/>
                <a:gd name="T4" fmla="*/ 3 w 7"/>
                <a:gd name="T5" fmla="*/ 6 h 7"/>
                <a:gd name="T6" fmla="*/ 6 w 7"/>
                <a:gd name="T7" fmla="*/ 2 h 7"/>
                <a:gd name="T8" fmla="*/ 6 w 7"/>
                <a:gd name="T9" fmla="*/ 2 h 7"/>
                <a:gd name="T10" fmla="*/ 2 w 7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1" y="5"/>
                    <a:pt x="3" y="6"/>
                  </a:cubicBezTo>
                  <a:cubicBezTo>
                    <a:pt x="5" y="7"/>
                    <a:pt x="7" y="5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3" y="0"/>
                    <a:pt x="2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52"/>
            <p:cNvSpPr/>
            <p:nvPr/>
          </p:nvSpPr>
          <p:spPr bwMode="auto">
            <a:xfrm>
              <a:off x="7913688" y="4664075"/>
              <a:ext cx="23813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53"/>
            <p:cNvSpPr/>
            <p:nvPr/>
          </p:nvSpPr>
          <p:spPr bwMode="auto">
            <a:xfrm>
              <a:off x="7870825" y="462597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54"/>
            <p:cNvSpPr/>
            <p:nvPr/>
          </p:nvSpPr>
          <p:spPr bwMode="auto">
            <a:xfrm>
              <a:off x="7816850" y="4638675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255"/>
            <p:cNvSpPr/>
            <p:nvPr/>
          </p:nvSpPr>
          <p:spPr bwMode="auto">
            <a:xfrm>
              <a:off x="8275638" y="4233863"/>
              <a:ext cx="171450" cy="192088"/>
            </a:xfrm>
            <a:custGeom>
              <a:avLst/>
              <a:gdLst>
                <a:gd name="T0" fmla="*/ 4 w 41"/>
                <a:gd name="T1" fmla="*/ 15 h 46"/>
                <a:gd name="T2" fmla="*/ 30 w 41"/>
                <a:gd name="T3" fmla="*/ 0 h 46"/>
                <a:gd name="T4" fmla="*/ 38 w 41"/>
                <a:gd name="T5" fmla="*/ 30 h 46"/>
                <a:gd name="T6" fmla="*/ 41 w 41"/>
                <a:gd name="T7" fmla="*/ 31 h 46"/>
                <a:gd name="T8" fmla="*/ 15 w 41"/>
                <a:gd name="T9" fmla="*/ 43 h 46"/>
                <a:gd name="T10" fmla="*/ 3 w 41"/>
                <a:gd name="T11" fmla="*/ 18 h 46"/>
                <a:gd name="T12" fmla="*/ 4 w 41"/>
                <a:gd name="T13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6">
                  <a:moveTo>
                    <a:pt x="4" y="15"/>
                  </a:moveTo>
                  <a:cubicBezTo>
                    <a:pt x="8" y="3"/>
                    <a:pt x="30" y="0"/>
                    <a:pt x="30" y="0"/>
                  </a:cubicBezTo>
                  <a:cubicBezTo>
                    <a:pt x="30" y="0"/>
                    <a:pt x="27" y="23"/>
                    <a:pt x="38" y="30"/>
                  </a:cubicBezTo>
                  <a:cubicBezTo>
                    <a:pt x="39" y="30"/>
                    <a:pt x="40" y="31"/>
                    <a:pt x="41" y="31"/>
                  </a:cubicBezTo>
                  <a:cubicBezTo>
                    <a:pt x="36" y="41"/>
                    <a:pt x="25" y="46"/>
                    <a:pt x="15" y="43"/>
                  </a:cubicBezTo>
                  <a:cubicBezTo>
                    <a:pt x="6" y="39"/>
                    <a:pt x="0" y="29"/>
                    <a:pt x="3" y="18"/>
                  </a:cubicBezTo>
                  <a:cubicBezTo>
                    <a:pt x="3" y="17"/>
                    <a:pt x="3" y="16"/>
                    <a:pt x="4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256"/>
            <p:cNvSpPr/>
            <p:nvPr/>
          </p:nvSpPr>
          <p:spPr bwMode="auto">
            <a:xfrm>
              <a:off x="8388350" y="4233863"/>
              <a:ext cx="79375" cy="130175"/>
            </a:xfrm>
            <a:custGeom>
              <a:avLst/>
              <a:gdLst>
                <a:gd name="T0" fmla="*/ 3 w 19"/>
                <a:gd name="T1" fmla="*/ 0 h 31"/>
                <a:gd name="T2" fmla="*/ 15 w 19"/>
                <a:gd name="T3" fmla="*/ 28 h 31"/>
                <a:gd name="T4" fmla="*/ 14 w 19"/>
                <a:gd name="T5" fmla="*/ 31 h 31"/>
                <a:gd name="T6" fmla="*/ 11 w 19"/>
                <a:gd name="T7" fmla="*/ 30 h 31"/>
                <a:gd name="T8" fmla="*/ 3 w 19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1">
                  <a:moveTo>
                    <a:pt x="3" y="0"/>
                  </a:moveTo>
                  <a:cubicBezTo>
                    <a:pt x="3" y="0"/>
                    <a:pt x="19" y="17"/>
                    <a:pt x="15" y="28"/>
                  </a:cubicBezTo>
                  <a:cubicBezTo>
                    <a:pt x="15" y="29"/>
                    <a:pt x="14" y="30"/>
                    <a:pt x="14" y="31"/>
                  </a:cubicBezTo>
                  <a:cubicBezTo>
                    <a:pt x="13" y="31"/>
                    <a:pt x="12" y="30"/>
                    <a:pt x="11" y="30"/>
                  </a:cubicBezTo>
                  <a:cubicBezTo>
                    <a:pt x="0" y="23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257"/>
            <p:cNvSpPr/>
            <p:nvPr/>
          </p:nvSpPr>
          <p:spPr bwMode="auto">
            <a:xfrm>
              <a:off x="8401050" y="4187825"/>
              <a:ext cx="179388" cy="196850"/>
            </a:xfrm>
            <a:custGeom>
              <a:avLst/>
              <a:gdLst>
                <a:gd name="T0" fmla="*/ 0 w 43"/>
                <a:gd name="T1" fmla="*/ 11 h 47"/>
                <a:gd name="T2" fmla="*/ 0 w 43"/>
                <a:gd name="T3" fmla="*/ 11 h 47"/>
                <a:gd name="T4" fmla="*/ 30 w 43"/>
                <a:gd name="T5" fmla="*/ 6 h 47"/>
                <a:gd name="T6" fmla="*/ 35 w 43"/>
                <a:gd name="T7" fmla="*/ 11 h 47"/>
                <a:gd name="T8" fmla="*/ 38 w 43"/>
                <a:gd name="T9" fmla="*/ 36 h 47"/>
                <a:gd name="T10" fmla="*/ 11 w 43"/>
                <a:gd name="T11" fmla="*/ 42 h 47"/>
                <a:gd name="T12" fmla="*/ 12 w 43"/>
                <a:gd name="T13" fmla="*/ 39 h 47"/>
                <a:gd name="T14" fmla="*/ 0 w 43"/>
                <a:gd name="T15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7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" y="10"/>
                    <a:pt x="20" y="0"/>
                    <a:pt x="30" y="6"/>
                  </a:cubicBezTo>
                  <a:cubicBezTo>
                    <a:pt x="32" y="8"/>
                    <a:pt x="34" y="9"/>
                    <a:pt x="35" y="11"/>
                  </a:cubicBezTo>
                  <a:cubicBezTo>
                    <a:pt x="42" y="18"/>
                    <a:pt x="43" y="28"/>
                    <a:pt x="38" y="36"/>
                  </a:cubicBezTo>
                  <a:cubicBezTo>
                    <a:pt x="32" y="44"/>
                    <a:pt x="21" y="47"/>
                    <a:pt x="11" y="42"/>
                  </a:cubicBezTo>
                  <a:cubicBezTo>
                    <a:pt x="11" y="41"/>
                    <a:pt x="12" y="40"/>
                    <a:pt x="12" y="39"/>
                  </a:cubicBezTo>
                  <a:cubicBezTo>
                    <a:pt x="16" y="28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58"/>
            <p:cNvSpPr/>
            <p:nvPr/>
          </p:nvSpPr>
          <p:spPr bwMode="auto">
            <a:xfrm>
              <a:off x="8388350" y="4084638"/>
              <a:ext cx="192088" cy="195263"/>
            </a:xfrm>
            <a:custGeom>
              <a:avLst/>
              <a:gdLst>
                <a:gd name="T0" fmla="*/ 33 w 46"/>
                <a:gd name="T1" fmla="*/ 40 h 47"/>
                <a:gd name="T2" fmla="*/ 3 w 46"/>
                <a:gd name="T3" fmla="*/ 36 h 47"/>
                <a:gd name="T4" fmla="*/ 10 w 46"/>
                <a:gd name="T5" fmla="*/ 7 h 47"/>
                <a:gd name="T6" fmla="*/ 40 w 46"/>
                <a:gd name="T7" fmla="*/ 11 h 47"/>
                <a:gd name="T8" fmla="*/ 33 w 46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33" y="40"/>
                  </a:moveTo>
                  <a:cubicBezTo>
                    <a:pt x="23" y="47"/>
                    <a:pt x="3" y="36"/>
                    <a:pt x="3" y="36"/>
                  </a:cubicBezTo>
                  <a:cubicBezTo>
                    <a:pt x="3" y="36"/>
                    <a:pt x="0" y="14"/>
                    <a:pt x="10" y="7"/>
                  </a:cubicBezTo>
                  <a:cubicBezTo>
                    <a:pt x="20" y="0"/>
                    <a:pt x="33" y="1"/>
                    <a:pt x="40" y="11"/>
                  </a:cubicBezTo>
                  <a:cubicBezTo>
                    <a:pt x="46" y="20"/>
                    <a:pt x="44" y="33"/>
                    <a:pt x="3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59"/>
            <p:cNvSpPr/>
            <p:nvPr/>
          </p:nvSpPr>
          <p:spPr bwMode="auto">
            <a:xfrm>
              <a:off x="8280400" y="4041775"/>
              <a:ext cx="192088" cy="192088"/>
            </a:xfrm>
            <a:custGeom>
              <a:avLst/>
              <a:gdLst>
                <a:gd name="T0" fmla="*/ 43 w 46"/>
                <a:gd name="T1" fmla="*/ 19 h 46"/>
                <a:gd name="T2" fmla="*/ 29 w 46"/>
                <a:gd name="T3" fmla="*/ 46 h 46"/>
                <a:gd name="T4" fmla="*/ 3 w 46"/>
                <a:gd name="T5" fmla="*/ 31 h 46"/>
                <a:gd name="T6" fmla="*/ 17 w 46"/>
                <a:gd name="T7" fmla="*/ 3 h 46"/>
                <a:gd name="T8" fmla="*/ 43 w 46"/>
                <a:gd name="T9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43" y="19"/>
                  </a:moveTo>
                  <a:cubicBezTo>
                    <a:pt x="46" y="31"/>
                    <a:pt x="29" y="46"/>
                    <a:pt x="29" y="46"/>
                  </a:cubicBezTo>
                  <a:cubicBezTo>
                    <a:pt x="29" y="46"/>
                    <a:pt x="7" y="43"/>
                    <a:pt x="3" y="31"/>
                  </a:cubicBezTo>
                  <a:cubicBezTo>
                    <a:pt x="0" y="19"/>
                    <a:pt x="6" y="7"/>
                    <a:pt x="17" y="3"/>
                  </a:cubicBezTo>
                  <a:cubicBezTo>
                    <a:pt x="27" y="0"/>
                    <a:pt x="39" y="7"/>
                    <a:pt x="43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60"/>
            <p:cNvSpPr/>
            <p:nvPr/>
          </p:nvSpPr>
          <p:spPr bwMode="auto">
            <a:xfrm>
              <a:off x="8213725" y="4138613"/>
              <a:ext cx="187325" cy="179388"/>
            </a:xfrm>
            <a:custGeom>
              <a:avLst/>
              <a:gdLst>
                <a:gd name="T0" fmla="*/ 21 w 45"/>
                <a:gd name="T1" fmla="*/ 42 h 43"/>
                <a:gd name="T2" fmla="*/ 45 w 45"/>
                <a:gd name="T3" fmla="*/ 23 h 43"/>
                <a:gd name="T4" fmla="*/ 25 w 45"/>
                <a:gd name="T5" fmla="*/ 1 h 43"/>
                <a:gd name="T6" fmla="*/ 1 w 45"/>
                <a:gd name="T7" fmla="*/ 19 h 43"/>
                <a:gd name="T8" fmla="*/ 21 w 45"/>
                <a:gd name="T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21" y="42"/>
                  </a:moveTo>
                  <a:cubicBezTo>
                    <a:pt x="33" y="43"/>
                    <a:pt x="45" y="23"/>
                    <a:pt x="45" y="23"/>
                  </a:cubicBezTo>
                  <a:cubicBezTo>
                    <a:pt x="45" y="23"/>
                    <a:pt x="37" y="2"/>
                    <a:pt x="25" y="1"/>
                  </a:cubicBezTo>
                  <a:cubicBezTo>
                    <a:pt x="13" y="0"/>
                    <a:pt x="2" y="8"/>
                    <a:pt x="1" y="19"/>
                  </a:cubicBezTo>
                  <a:cubicBezTo>
                    <a:pt x="0" y="30"/>
                    <a:pt x="9" y="40"/>
                    <a:pt x="21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61"/>
            <p:cNvSpPr/>
            <p:nvPr/>
          </p:nvSpPr>
          <p:spPr bwMode="auto">
            <a:xfrm>
              <a:off x="8351838" y="4271963"/>
              <a:ext cx="49213" cy="28575"/>
            </a:xfrm>
            <a:custGeom>
              <a:avLst/>
              <a:gdLst>
                <a:gd name="T0" fmla="*/ 10 w 12"/>
                <a:gd name="T1" fmla="*/ 3 h 7"/>
                <a:gd name="T2" fmla="*/ 1 w 12"/>
                <a:gd name="T3" fmla="*/ 1 h 7"/>
                <a:gd name="T4" fmla="*/ 1 w 12"/>
                <a:gd name="T5" fmla="*/ 3 h 7"/>
                <a:gd name="T6" fmla="*/ 9 w 12"/>
                <a:gd name="T7" fmla="*/ 7 h 7"/>
                <a:gd name="T8" fmla="*/ 10 w 1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0" y="3"/>
                  </a:moveTo>
                  <a:cubicBezTo>
                    <a:pt x="7" y="2"/>
                    <a:pt x="4" y="0"/>
                    <a:pt x="1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2" y="5"/>
                    <a:pt x="6" y="6"/>
                    <a:pt x="9" y="7"/>
                  </a:cubicBezTo>
                  <a:cubicBezTo>
                    <a:pt x="11" y="7"/>
                    <a:pt x="12" y="4"/>
                    <a:pt x="1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62"/>
            <p:cNvSpPr/>
            <p:nvPr/>
          </p:nvSpPr>
          <p:spPr bwMode="auto">
            <a:xfrm>
              <a:off x="8443913" y="4246563"/>
              <a:ext cx="23813" cy="30163"/>
            </a:xfrm>
            <a:custGeom>
              <a:avLst/>
              <a:gdLst>
                <a:gd name="T0" fmla="*/ 1 w 6"/>
                <a:gd name="T1" fmla="*/ 7 h 7"/>
                <a:gd name="T2" fmla="*/ 6 w 6"/>
                <a:gd name="T3" fmla="*/ 2 h 7"/>
                <a:gd name="T4" fmla="*/ 3 w 6"/>
                <a:gd name="T5" fmla="*/ 0 h 7"/>
                <a:gd name="T6" fmla="*/ 0 w 6"/>
                <a:gd name="T7" fmla="*/ 6 h 7"/>
                <a:gd name="T8" fmla="*/ 1 w 6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7"/>
                  </a:moveTo>
                  <a:cubicBezTo>
                    <a:pt x="3" y="7"/>
                    <a:pt x="6" y="4"/>
                    <a:pt x="6" y="2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63"/>
            <p:cNvSpPr/>
            <p:nvPr/>
          </p:nvSpPr>
          <p:spPr bwMode="auto">
            <a:xfrm>
              <a:off x="8321675" y="4200525"/>
              <a:ext cx="20638" cy="42863"/>
            </a:xfrm>
            <a:custGeom>
              <a:avLst/>
              <a:gdLst>
                <a:gd name="T0" fmla="*/ 4 w 5"/>
                <a:gd name="T1" fmla="*/ 9 h 10"/>
                <a:gd name="T2" fmla="*/ 5 w 5"/>
                <a:gd name="T3" fmla="*/ 3 h 10"/>
                <a:gd name="T4" fmla="*/ 0 w 5"/>
                <a:gd name="T5" fmla="*/ 3 h 10"/>
                <a:gd name="T6" fmla="*/ 1 w 5"/>
                <a:gd name="T7" fmla="*/ 9 h 10"/>
                <a:gd name="T8" fmla="*/ 4 w 5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4" y="9"/>
                  </a:moveTo>
                  <a:cubicBezTo>
                    <a:pt x="5" y="7"/>
                    <a:pt x="5" y="5"/>
                    <a:pt x="5" y="3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1" y="10"/>
                    <a:pt x="3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64"/>
            <p:cNvSpPr/>
            <p:nvPr/>
          </p:nvSpPr>
          <p:spPr bwMode="auto">
            <a:xfrm>
              <a:off x="8426450" y="4171950"/>
              <a:ext cx="33338" cy="41275"/>
            </a:xfrm>
            <a:custGeom>
              <a:avLst/>
              <a:gdLst>
                <a:gd name="T0" fmla="*/ 7 w 8"/>
                <a:gd name="T1" fmla="*/ 7 h 10"/>
                <a:gd name="T2" fmla="*/ 3 w 8"/>
                <a:gd name="T3" fmla="*/ 0 h 10"/>
                <a:gd name="T4" fmla="*/ 1 w 8"/>
                <a:gd name="T5" fmla="*/ 1 h 10"/>
                <a:gd name="T6" fmla="*/ 5 w 8"/>
                <a:gd name="T7" fmla="*/ 9 h 10"/>
                <a:gd name="T8" fmla="*/ 7 w 8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7" y="7"/>
                  </a:moveTo>
                  <a:cubicBezTo>
                    <a:pt x="7" y="5"/>
                    <a:pt x="6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4"/>
                    <a:pt x="2" y="7"/>
                    <a:pt x="5" y="9"/>
                  </a:cubicBezTo>
                  <a:cubicBezTo>
                    <a:pt x="6" y="10"/>
                    <a:pt x="8" y="8"/>
                    <a:pt x="7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65"/>
            <p:cNvSpPr/>
            <p:nvPr/>
          </p:nvSpPr>
          <p:spPr bwMode="auto">
            <a:xfrm>
              <a:off x="8351838" y="4159250"/>
              <a:ext cx="49213" cy="20638"/>
            </a:xfrm>
            <a:custGeom>
              <a:avLst/>
              <a:gdLst>
                <a:gd name="T0" fmla="*/ 9 w 12"/>
                <a:gd name="T1" fmla="*/ 0 h 5"/>
                <a:gd name="T2" fmla="*/ 1 w 12"/>
                <a:gd name="T3" fmla="*/ 1 h 5"/>
                <a:gd name="T4" fmla="*/ 3 w 12"/>
                <a:gd name="T5" fmla="*/ 5 h 5"/>
                <a:gd name="T6" fmla="*/ 10 w 12"/>
                <a:gd name="T7" fmla="*/ 4 h 5"/>
                <a:gd name="T8" fmla="*/ 9 w 1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3"/>
                    <a:pt x="1" y="5"/>
                    <a:pt x="3" y="5"/>
                  </a:cubicBezTo>
                  <a:cubicBezTo>
                    <a:pt x="5" y="5"/>
                    <a:pt x="8" y="4"/>
                    <a:pt x="10" y="4"/>
                  </a:cubicBezTo>
                  <a:cubicBezTo>
                    <a:pt x="12" y="3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66"/>
            <p:cNvSpPr/>
            <p:nvPr/>
          </p:nvSpPr>
          <p:spPr bwMode="auto">
            <a:xfrm>
              <a:off x="8385175" y="42179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67"/>
            <p:cNvSpPr/>
            <p:nvPr/>
          </p:nvSpPr>
          <p:spPr bwMode="auto">
            <a:xfrm>
              <a:off x="8375650" y="4225925"/>
              <a:ext cx="25400" cy="61913"/>
            </a:xfrm>
            <a:custGeom>
              <a:avLst/>
              <a:gdLst>
                <a:gd name="T0" fmla="*/ 1 w 6"/>
                <a:gd name="T1" fmla="*/ 15 h 15"/>
                <a:gd name="T2" fmla="*/ 3 w 6"/>
                <a:gd name="T3" fmla="*/ 9 h 15"/>
                <a:gd name="T4" fmla="*/ 6 w 6"/>
                <a:gd name="T5" fmla="*/ 1 h 15"/>
                <a:gd name="T6" fmla="*/ 4 w 6"/>
                <a:gd name="T7" fmla="*/ 1 h 15"/>
                <a:gd name="T8" fmla="*/ 2 w 6"/>
                <a:gd name="T9" fmla="*/ 9 h 15"/>
                <a:gd name="T10" fmla="*/ 0 w 6"/>
                <a:gd name="T11" fmla="*/ 14 h 15"/>
                <a:gd name="T12" fmla="*/ 1 w 6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5">
                  <a:moveTo>
                    <a:pt x="1" y="15"/>
                  </a:moveTo>
                  <a:cubicBezTo>
                    <a:pt x="3" y="13"/>
                    <a:pt x="3" y="11"/>
                    <a:pt x="3" y="9"/>
                  </a:cubicBezTo>
                  <a:cubicBezTo>
                    <a:pt x="4" y="6"/>
                    <a:pt x="5" y="4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ubicBezTo>
                    <a:pt x="4" y="4"/>
                    <a:pt x="3" y="7"/>
                    <a:pt x="2" y="9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5"/>
                    <a:pt x="1" y="15"/>
                    <a:pt x="1" y="1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68"/>
            <p:cNvSpPr/>
            <p:nvPr/>
          </p:nvSpPr>
          <p:spPr bwMode="auto">
            <a:xfrm>
              <a:off x="8393113" y="4221163"/>
              <a:ext cx="61913" cy="42863"/>
            </a:xfrm>
            <a:custGeom>
              <a:avLst/>
              <a:gdLst>
                <a:gd name="T0" fmla="*/ 15 w 15"/>
                <a:gd name="T1" fmla="*/ 9 h 10"/>
                <a:gd name="T2" fmla="*/ 9 w 15"/>
                <a:gd name="T3" fmla="*/ 4 h 10"/>
                <a:gd name="T4" fmla="*/ 2 w 15"/>
                <a:gd name="T5" fmla="*/ 0 h 10"/>
                <a:gd name="T6" fmla="*/ 1 w 15"/>
                <a:gd name="T7" fmla="*/ 2 h 10"/>
                <a:gd name="T8" fmla="*/ 8 w 15"/>
                <a:gd name="T9" fmla="*/ 5 h 10"/>
                <a:gd name="T10" fmla="*/ 15 w 15"/>
                <a:gd name="T11" fmla="*/ 10 h 10"/>
                <a:gd name="T12" fmla="*/ 15 w 1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0">
                  <a:moveTo>
                    <a:pt x="15" y="9"/>
                  </a:moveTo>
                  <a:cubicBezTo>
                    <a:pt x="14" y="7"/>
                    <a:pt x="11" y="6"/>
                    <a:pt x="9" y="4"/>
                  </a:cubicBezTo>
                  <a:cubicBezTo>
                    <a:pt x="7" y="3"/>
                    <a:pt x="5" y="1"/>
                    <a:pt x="2" y="0"/>
                  </a:cubicBezTo>
                  <a:cubicBezTo>
                    <a:pt x="1" y="0"/>
                    <a:pt x="0" y="2"/>
                    <a:pt x="1" y="2"/>
                  </a:cubicBezTo>
                  <a:cubicBezTo>
                    <a:pt x="3" y="3"/>
                    <a:pt x="6" y="4"/>
                    <a:pt x="8" y="5"/>
                  </a:cubicBezTo>
                  <a:cubicBezTo>
                    <a:pt x="10" y="7"/>
                    <a:pt x="12" y="8"/>
                    <a:pt x="15" y="10"/>
                  </a:cubicBezTo>
                  <a:cubicBezTo>
                    <a:pt x="15" y="10"/>
                    <a:pt x="15" y="10"/>
                    <a:pt x="15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69"/>
            <p:cNvSpPr/>
            <p:nvPr/>
          </p:nvSpPr>
          <p:spPr bwMode="auto">
            <a:xfrm>
              <a:off x="8397875" y="4192588"/>
              <a:ext cx="49213" cy="38100"/>
            </a:xfrm>
            <a:custGeom>
              <a:avLst/>
              <a:gdLst>
                <a:gd name="T0" fmla="*/ 12 w 12"/>
                <a:gd name="T1" fmla="*/ 0 h 9"/>
                <a:gd name="T2" fmla="*/ 6 w 12"/>
                <a:gd name="T3" fmla="*/ 2 h 9"/>
                <a:gd name="T4" fmla="*/ 0 w 12"/>
                <a:gd name="T5" fmla="*/ 8 h 9"/>
                <a:gd name="T6" fmla="*/ 1 w 12"/>
                <a:gd name="T7" fmla="*/ 9 h 9"/>
                <a:gd name="T8" fmla="*/ 6 w 12"/>
                <a:gd name="T9" fmla="*/ 4 h 9"/>
                <a:gd name="T10" fmla="*/ 12 w 12"/>
                <a:gd name="T11" fmla="*/ 0 h 9"/>
                <a:gd name="T12" fmla="*/ 12 w 1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10" y="0"/>
                    <a:pt x="8" y="1"/>
                    <a:pt x="6" y="2"/>
                  </a:cubicBezTo>
                  <a:cubicBezTo>
                    <a:pt x="4" y="4"/>
                    <a:pt x="2" y="6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3" y="8"/>
                    <a:pt x="5" y="6"/>
                    <a:pt x="6" y="4"/>
                  </a:cubicBezTo>
                  <a:cubicBezTo>
                    <a:pt x="8" y="3"/>
                    <a:pt x="10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70"/>
            <p:cNvSpPr/>
            <p:nvPr/>
          </p:nvSpPr>
          <p:spPr bwMode="auto">
            <a:xfrm>
              <a:off x="8372475" y="4167188"/>
              <a:ext cx="28575" cy="66675"/>
            </a:xfrm>
            <a:custGeom>
              <a:avLst/>
              <a:gdLst>
                <a:gd name="T0" fmla="*/ 0 w 7"/>
                <a:gd name="T1" fmla="*/ 1 h 16"/>
                <a:gd name="T2" fmla="*/ 5 w 7"/>
                <a:gd name="T3" fmla="*/ 15 h 16"/>
                <a:gd name="T4" fmla="*/ 6 w 7"/>
                <a:gd name="T5" fmla="*/ 14 h 16"/>
                <a:gd name="T6" fmla="*/ 3 w 7"/>
                <a:gd name="T7" fmla="*/ 7 h 16"/>
                <a:gd name="T8" fmla="*/ 1 w 7"/>
                <a:gd name="T9" fmla="*/ 1 h 16"/>
                <a:gd name="T10" fmla="*/ 0 w 7"/>
                <a:gd name="T1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6">
                  <a:moveTo>
                    <a:pt x="0" y="1"/>
                  </a:moveTo>
                  <a:cubicBezTo>
                    <a:pt x="1" y="6"/>
                    <a:pt x="2" y="11"/>
                    <a:pt x="5" y="15"/>
                  </a:cubicBezTo>
                  <a:cubicBezTo>
                    <a:pt x="5" y="16"/>
                    <a:pt x="7" y="15"/>
                    <a:pt x="6" y="14"/>
                  </a:cubicBezTo>
                  <a:cubicBezTo>
                    <a:pt x="5" y="12"/>
                    <a:pt x="4" y="10"/>
                    <a:pt x="3" y="7"/>
                  </a:cubicBezTo>
                  <a:cubicBezTo>
                    <a:pt x="3" y="5"/>
                    <a:pt x="2" y="3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71"/>
            <p:cNvSpPr/>
            <p:nvPr/>
          </p:nvSpPr>
          <p:spPr bwMode="auto">
            <a:xfrm>
              <a:off x="8331200" y="4213225"/>
              <a:ext cx="69850" cy="17463"/>
            </a:xfrm>
            <a:custGeom>
              <a:avLst/>
              <a:gdLst>
                <a:gd name="T0" fmla="*/ 16 w 17"/>
                <a:gd name="T1" fmla="*/ 3 h 4"/>
                <a:gd name="T2" fmla="*/ 1 w 17"/>
                <a:gd name="T3" fmla="*/ 1 h 4"/>
                <a:gd name="T4" fmla="*/ 1 w 17"/>
                <a:gd name="T5" fmla="*/ 3 h 4"/>
                <a:gd name="T6" fmla="*/ 16 w 17"/>
                <a:gd name="T7" fmla="*/ 4 h 4"/>
                <a:gd name="T8" fmla="*/ 16 w 1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">
                  <a:moveTo>
                    <a:pt x="16" y="3"/>
                  </a:moveTo>
                  <a:cubicBezTo>
                    <a:pt x="11" y="2"/>
                    <a:pt x="6" y="0"/>
                    <a:pt x="1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6" y="2"/>
                    <a:pt x="11" y="3"/>
                    <a:pt x="16" y="4"/>
                  </a:cubicBezTo>
                  <a:cubicBezTo>
                    <a:pt x="17" y="4"/>
                    <a:pt x="17" y="3"/>
                    <a:pt x="16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72"/>
            <p:cNvSpPr/>
            <p:nvPr/>
          </p:nvSpPr>
          <p:spPr bwMode="auto">
            <a:xfrm>
              <a:off x="8401050" y="4259263"/>
              <a:ext cx="30163" cy="20638"/>
            </a:xfrm>
            <a:custGeom>
              <a:avLst/>
              <a:gdLst>
                <a:gd name="T0" fmla="*/ 3 w 7"/>
                <a:gd name="T1" fmla="*/ 5 h 5"/>
                <a:gd name="T2" fmla="*/ 3 w 7"/>
                <a:gd name="T3" fmla="*/ 0 h 5"/>
                <a:gd name="T4" fmla="*/ 3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3" y="5"/>
                  </a:moveTo>
                  <a:cubicBezTo>
                    <a:pt x="6" y="5"/>
                    <a:pt x="7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73"/>
            <p:cNvSpPr/>
            <p:nvPr/>
          </p:nvSpPr>
          <p:spPr bwMode="auto">
            <a:xfrm>
              <a:off x="8342313" y="4243388"/>
              <a:ext cx="33338" cy="23813"/>
            </a:xfrm>
            <a:custGeom>
              <a:avLst/>
              <a:gdLst>
                <a:gd name="T0" fmla="*/ 3 w 8"/>
                <a:gd name="T1" fmla="*/ 0 h 6"/>
                <a:gd name="T2" fmla="*/ 3 w 8"/>
                <a:gd name="T3" fmla="*/ 0 h 6"/>
                <a:gd name="T4" fmla="*/ 3 w 8"/>
                <a:gd name="T5" fmla="*/ 6 h 6"/>
                <a:gd name="T6" fmla="*/ 7 w 8"/>
                <a:gd name="T7" fmla="*/ 1 h 6"/>
                <a:gd name="T8" fmla="*/ 7 w 8"/>
                <a:gd name="T9" fmla="*/ 1 h 6"/>
                <a:gd name="T10" fmla="*/ 3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"/>
                    <a:pt x="1" y="5"/>
                    <a:pt x="3" y="6"/>
                  </a:cubicBezTo>
                  <a:cubicBezTo>
                    <a:pt x="6" y="6"/>
                    <a:pt x="8" y="4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74"/>
            <p:cNvSpPr/>
            <p:nvPr/>
          </p:nvSpPr>
          <p:spPr bwMode="auto">
            <a:xfrm>
              <a:off x="8421688" y="42132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75"/>
            <p:cNvSpPr/>
            <p:nvPr/>
          </p:nvSpPr>
          <p:spPr bwMode="auto">
            <a:xfrm>
              <a:off x="8393113" y="4187825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76"/>
            <p:cNvSpPr/>
            <p:nvPr/>
          </p:nvSpPr>
          <p:spPr bwMode="auto">
            <a:xfrm>
              <a:off x="8355013" y="41973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77"/>
            <p:cNvSpPr/>
            <p:nvPr/>
          </p:nvSpPr>
          <p:spPr bwMode="auto">
            <a:xfrm>
              <a:off x="7908925" y="3178175"/>
              <a:ext cx="1001713" cy="696913"/>
            </a:xfrm>
            <a:custGeom>
              <a:avLst/>
              <a:gdLst>
                <a:gd name="T0" fmla="*/ 238 w 240"/>
                <a:gd name="T1" fmla="*/ 0 h 167"/>
                <a:gd name="T2" fmla="*/ 131 w 240"/>
                <a:gd name="T3" fmla="*/ 105 h 167"/>
                <a:gd name="T4" fmla="*/ 2 w 240"/>
                <a:gd name="T5" fmla="*/ 164 h 167"/>
                <a:gd name="T6" fmla="*/ 2 w 240"/>
                <a:gd name="T7" fmla="*/ 167 h 167"/>
                <a:gd name="T8" fmla="*/ 240 w 240"/>
                <a:gd name="T9" fmla="*/ 1 h 167"/>
                <a:gd name="T10" fmla="*/ 238 w 240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67">
                  <a:moveTo>
                    <a:pt x="238" y="0"/>
                  </a:moveTo>
                  <a:cubicBezTo>
                    <a:pt x="203" y="36"/>
                    <a:pt x="172" y="75"/>
                    <a:pt x="131" y="105"/>
                  </a:cubicBezTo>
                  <a:cubicBezTo>
                    <a:pt x="92" y="134"/>
                    <a:pt x="49" y="153"/>
                    <a:pt x="2" y="164"/>
                  </a:cubicBezTo>
                  <a:cubicBezTo>
                    <a:pt x="0" y="165"/>
                    <a:pt x="1" y="167"/>
                    <a:pt x="2" y="167"/>
                  </a:cubicBezTo>
                  <a:cubicBezTo>
                    <a:pt x="98" y="155"/>
                    <a:pt x="185" y="77"/>
                    <a:pt x="240" y="1"/>
                  </a:cubicBezTo>
                  <a:cubicBezTo>
                    <a:pt x="240" y="0"/>
                    <a:pt x="239" y="0"/>
                    <a:pt x="238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278"/>
            <p:cNvSpPr/>
            <p:nvPr/>
          </p:nvSpPr>
          <p:spPr bwMode="auto">
            <a:xfrm>
              <a:off x="7983538" y="3111500"/>
              <a:ext cx="942975" cy="1214438"/>
            </a:xfrm>
            <a:custGeom>
              <a:avLst/>
              <a:gdLst>
                <a:gd name="T0" fmla="*/ 225 w 226"/>
                <a:gd name="T1" fmla="*/ 1 h 291"/>
                <a:gd name="T2" fmla="*/ 97 w 226"/>
                <a:gd name="T3" fmla="*/ 129 h 291"/>
                <a:gd name="T4" fmla="*/ 1 w 226"/>
                <a:gd name="T5" fmla="*/ 286 h 291"/>
                <a:gd name="T6" fmla="*/ 5 w 226"/>
                <a:gd name="T7" fmla="*/ 289 h 291"/>
                <a:gd name="T8" fmla="*/ 97 w 226"/>
                <a:gd name="T9" fmla="*/ 137 h 291"/>
                <a:gd name="T10" fmla="*/ 226 w 226"/>
                <a:gd name="T11" fmla="*/ 1 h 291"/>
                <a:gd name="T12" fmla="*/ 225 w 226"/>
                <a:gd name="T13" fmla="*/ 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91">
                  <a:moveTo>
                    <a:pt x="225" y="1"/>
                  </a:moveTo>
                  <a:cubicBezTo>
                    <a:pt x="179" y="39"/>
                    <a:pt x="134" y="82"/>
                    <a:pt x="97" y="129"/>
                  </a:cubicBezTo>
                  <a:cubicBezTo>
                    <a:pt x="59" y="178"/>
                    <a:pt x="30" y="232"/>
                    <a:pt x="1" y="286"/>
                  </a:cubicBezTo>
                  <a:cubicBezTo>
                    <a:pt x="0" y="289"/>
                    <a:pt x="4" y="291"/>
                    <a:pt x="5" y="289"/>
                  </a:cubicBezTo>
                  <a:cubicBezTo>
                    <a:pt x="34" y="237"/>
                    <a:pt x="61" y="184"/>
                    <a:pt x="97" y="137"/>
                  </a:cubicBezTo>
                  <a:cubicBezTo>
                    <a:pt x="134" y="87"/>
                    <a:pt x="183" y="47"/>
                    <a:pt x="226" y="1"/>
                  </a:cubicBezTo>
                  <a:cubicBezTo>
                    <a:pt x="226" y="1"/>
                    <a:pt x="226" y="0"/>
                    <a:pt x="225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279"/>
            <p:cNvSpPr/>
            <p:nvPr/>
          </p:nvSpPr>
          <p:spPr bwMode="auto">
            <a:xfrm>
              <a:off x="8372475" y="2978150"/>
              <a:ext cx="554038" cy="939800"/>
            </a:xfrm>
            <a:custGeom>
              <a:avLst/>
              <a:gdLst>
                <a:gd name="T0" fmla="*/ 131 w 133"/>
                <a:gd name="T1" fmla="*/ 1 h 225"/>
                <a:gd name="T2" fmla="*/ 79 w 133"/>
                <a:gd name="T3" fmla="*/ 119 h 225"/>
                <a:gd name="T4" fmla="*/ 2 w 133"/>
                <a:gd name="T5" fmla="*/ 221 h 225"/>
                <a:gd name="T6" fmla="*/ 4 w 133"/>
                <a:gd name="T7" fmla="*/ 224 h 225"/>
                <a:gd name="T8" fmla="*/ 133 w 133"/>
                <a:gd name="T9" fmla="*/ 1 h 225"/>
                <a:gd name="T10" fmla="*/ 131 w 133"/>
                <a:gd name="T11" fmla="*/ 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225">
                  <a:moveTo>
                    <a:pt x="131" y="1"/>
                  </a:moveTo>
                  <a:cubicBezTo>
                    <a:pt x="119" y="42"/>
                    <a:pt x="101" y="82"/>
                    <a:pt x="79" y="119"/>
                  </a:cubicBezTo>
                  <a:cubicBezTo>
                    <a:pt x="57" y="156"/>
                    <a:pt x="29" y="188"/>
                    <a:pt x="2" y="221"/>
                  </a:cubicBezTo>
                  <a:cubicBezTo>
                    <a:pt x="0" y="223"/>
                    <a:pt x="2" y="225"/>
                    <a:pt x="4" y="224"/>
                  </a:cubicBezTo>
                  <a:cubicBezTo>
                    <a:pt x="68" y="168"/>
                    <a:pt x="110" y="82"/>
                    <a:pt x="133" y="1"/>
                  </a:cubicBezTo>
                  <a:cubicBezTo>
                    <a:pt x="133" y="0"/>
                    <a:pt x="132" y="0"/>
                    <a:pt x="13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280"/>
            <p:cNvSpPr/>
            <p:nvPr/>
          </p:nvSpPr>
          <p:spPr bwMode="auto">
            <a:xfrm>
              <a:off x="8334375" y="3859213"/>
              <a:ext cx="109538" cy="103188"/>
            </a:xfrm>
            <a:custGeom>
              <a:avLst/>
              <a:gdLst>
                <a:gd name="T0" fmla="*/ 1 w 26"/>
                <a:gd name="T1" fmla="*/ 16 h 25"/>
                <a:gd name="T2" fmla="*/ 1 w 26"/>
                <a:gd name="T3" fmla="*/ 16 h 25"/>
                <a:gd name="T4" fmla="*/ 1 w 26"/>
                <a:gd name="T5" fmla="*/ 11 h 25"/>
                <a:gd name="T6" fmla="*/ 1 w 26"/>
                <a:gd name="T7" fmla="*/ 12 h 25"/>
                <a:gd name="T8" fmla="*/ 3 w 26"/>
                <a:gd name="T9" fmla="*/ 20 h 25"/>
                <a:gd name="T10" fmla="*/ 10 w 26"/>
                <a:gd name="T11" fmla="*/ 24 h 25"/>
                <a:gd name="T12" fmla="*/ 11 w 26"/>
                <a:gd name="T13" fmla="*/ 24 h 25"/>
                <a:gd name="T14" fmla="*/ 6 w 26"/>
                <a:gd name="T15" fmla="*/ 22 h 25"/>
                <a:gd name="T16" fmla="*/ 20 w 26"/>
                <a:gd name="T17" fmla="*/ 22 h 25"/>
                <a:gd name="T18" fmla="*/ 23 w 26"/>
                <a:gd name="T19" fmla="*/ 7 h 25"/>
                <a:gd name="T20" fmla="*/ 9 w 26"/>
                <a:gd name="T21" fmla="*/ 1 h 25"/>
                <a:gd name="T22" fmla="*/ 2 w 26"/>
                <a:gd name="T23" fmla="*/ 7 h 25"/>
                <a:gd name="T24" fmla="*/ 1 w 26"/>
                <a:gd name="T25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25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4"/>
                    <a:pt x="1" y="12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0" y="15"/>
                    <a:pt x="1" y="18"/>
                    <a:pt x="3" y="20"/>
                  </a:cubicBezTo>
                  <a:cubicBezTo>
                    <a:pt x="5" y="23"/>
                    <a:pt x="7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8" y="23"/>
                    <a:pt x="6" y="22"/>
                  </a:cubicBezTo>
                  <a:cubicBezTo>
                    <a:pt x="10" y="25"/>
                    <a:pt x="16" y="25"/>
                    <a:pt x="20" y="22"/>
                  </a:cubicBezTo>
                  <a:cubicBezTo>
                    <a:pt x="24" y="18"/>
                    <a:pt x="26" y="12"/>
                    <a:pt x="23" y="7"/>
                  </a:cubicBezTo>
                  <a:cubicBezTo>
                    <a:pt x="20" y="2"/>
                    <a:pt x="15" y="0"/>
                    <a:pt x="9" y="1"/>
                  </a:cubicBezTo>
                  <a:cubicBezTo>
                    <a:pt x="7" y="2"/>
                    <a:pt x="4" y="4"/>
                    <a:pt x="2" y="7"/>
                  </a:cubicBezTo>
                  <a:cubicBezTo>
                    <a:pt x="1" y="10"/>
                    <a:pt x="1" y="12"/>
                    <a:pt x="1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281"/>
            <p:cNvSpPr/>
            <p:nvPr/>
          </p:nvSpPr>
          <p:spPr bwMode="auto">
            <a:xfrm>
              <a:off x="7950200" y="4267200"/>
              <a:ext cx="92075" cy="88900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282"/>
            <p:cNvSpPr/>
            <p:nvPr/>
          </p:nvSpPr>
          <p:spPr bwMode="auto">
            <a:xfrm>
              <a:off x="7862888" y="3838575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322"/>
            <p:cNvSpPr/>
            <p:nvPr/>
          </p:nvSpPr>
          <p:spPr bwMode="auto">
            <a:xfrm>
              <a:off x="6848475" y="6370638"/>
              <a:ext cx="101600" cy="95250"/>
            </a:xfrm>
            <a:custGeom>
              <a:avLst/>
              <a:gdLst>
                <a:gd name="T0" fmla="*/ 12 w 24"/>
                <a:gd name="T1" fmla="*/ 23 h 23"/>
                <a:gd name="T2" fmla="*/ 24 w 24"/>
                <a:gd name="T3" fmla="*/ 12 h 23"/>
                <a:gd name="T4" fmla="*/ 12 w 24"/>
                <a:gd name="T5" fmla="*/ 0 h 23"/>
                <a:gd name="T6" fmla="*/ 0 w 24"/>
                <a:gd name="T7" fmla="*/ 12 h 23"/>
                <a:gd name="T8" fmla="*/ 12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23"/>
                  </a:moveTo>
                  <a:cubicBezTo>
                    <a:pt x="18" y="23"/>
                    <a:pt x="24" y="18"/>
                    <a:pt x="24" y="12"/>
                  </a:cubicBezTo>
                  <a:cubicBezTo>
                    <a:pt x="23" y="6"/>
                    <a:pt x="19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1" y="18"/>
                    <a:pt x="6" y="23"/>
                    <a:pt x="1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323"/>
            <p:cNvSpPr/>
            <p:nvPr/>
          </p:nvSpPr>
          <p:spPr bwMode="auto">
            <a:xfrm>
              <a:off x="7040563" y="6229350"/>
              <a:ext cx="66675" cy="53975"/>
            </a:xfrm>
            <a:custGeom>
              <a:avLst/>
              <a:gdLst>
                <a:gd name="T0" fmla="*/ 8 w 16"/>
                <a:gd name="T1" fmla="*/ 13 h 13"/>
                <a:gd name="T2" fmla="*/ 8 w 16"/>
                <a:gd name="T3" fmla="*/ 0 h 13"/>
                <a:gd name="T4" fmla="*/ 8 w 1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3">
                  <a:moveTo>
                    <a:pt x="8" y="13"/>
                  </a:moveTo>
                  <a:cubicBezTo>
                    <a:pt x="16" y="13"/>
                    <a:pt x="16" y="0"/>
                    <a:pt x="8" y="0"/>
                  </a:cubicBezTo>
                  <a:cubicBezTo>
                    <a:pt x="0" y="0"/>
                    <a:pt x="0" y="13"/>
                    <a:pt x="8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324"/>
            <p:cNvSpPr/>
            <p:nvPr/>
          </p:nvSpPr>
          <p:spPr bwMode="auto">
            <a:xfrm>
              <a:off x="7124700" y="6345238"/>
              <a:ext cx="58738" cy="53975"/>
            </a:xfrm>
            <a:custGeom>
              <a:avLst/>
              <a:gdLst>
                <a:gd name="T0" fmla="*/ 9 w 14"/>
                <a:gd name="T1" fmla="*/ 0 h 13"/>
                <a:gd name="T2" fmla="*/ 8 w 14"/>
                <a:gd name="T3" fmla="*/ 0 h 13"/>
                <a:gd name="T4" fmla="*/ 2 w 14"/>
                <a:gd name="T5" fmla="*/ 2 h 13"/>
                <a:gd name="T6" fmla="*/ 0 w 14"/>
                <a:gd name="T7" fmla="*/ 6 h 13"/>
                <a:gd name="T8" fmla="*/ 2 w 14"/>
                <a:gd name="T9" fmla="*/ 11 h 13"/>
                <a:gd name="T10" fmla="*/ 8 w 14"/>
                <a:gd name="T11" fmla="*/ 13 h 13"/>
                <a:gd name="T12" fmla="*/ 9 w 14"/>
                <a:gd name="T13" fmla="*/ 13 h 13"/>
                <a:gd name="T14" fmla="*/ 14 w 14"/>
                <a:gd name="T15" fmla="*/ 6 h 13"/>
                <a:gd name="T16" fmla="*/ 9 w 1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9" y="0"/>
                  </a:moveTo>
                  <a:cubicBezTo>
                    <a:pt x="9" y="0"/>
                    <a:pt x="9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10"/>
                    <a:pt x="2" y="11"/>
                  </a:cubicBezTo>
                  <a:cubicBezTo>
                    <a:pt x="4" y="13"/>
                    <a:pt x="6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2"/>
                    <a:pt x="14" y="9"/>
                    <a:pt x="14" y="6"/>
                  </a:cubicBezTo>
                  <a:cubicBezTo>
                    <a:pt x="14" y="4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325"/>
            <p:cNvSpPr/>
            <p:nvPr/>
          </p:nvSpPr>
          <p:spPr bwMode="auto">
            <a:xfrm>
              <a:off x="6302375" y="5591175"/>
              <a:ext cx="66675" cy="74613"/>
            </a:xfrm>
            <a:custGeom>
              <a:avLst/>
              <a:gdLst>
                <a:gd name="T0" fmla="*/ 0 w 16"/>
                <a:gd name="T1" fmla="*/ 10 h 18"/>
                <a:gd name="T2" fmla="*/ 0 w 16"/>
                <a:gd name="T3" fmla="*/ 12 h 18"/>
                <a:gd name="T4" fmla="*/ 7 w 16"/>
                <a:gd name="T5" fmla="*/ 18 h 18"/>
                <a:gd name="T6" fmla="*/ 8 w 16"/>
                <a:gd name="T7" fmla="*/ 18 h 18"/>
                <a:gd name="T8" fmla="*/ 15 w 16"/>
                <a:gd name="T9" fmla="*/ 13 h 18"/>
                <a:gd name="T10" fmla="*/ 14 w 16"/>
                <a:gd name="T11" fmla="*/ 5 h 18"/>
                <a:gd name="T12" fmla="*/ 0 w 16"/>
                <a:gd name="T1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0" y="10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5"/>
                    <a:pt x="4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11" y="18"/>
                    <a:pt x="14" y="16"/>
                    <a:pt x="15" y="13"/>
                  </a:cubicBezTo>
                  <a:cubicBezTo>
                    <a:pt x="16" y="11"/>
                    <a:pt x="16" y="7"/>
                    <a:pt x="14" y="5"/>
                  </a:cubicBezTo>
                  <a:cubicBezTo>
                    <a:pt x="9" y="0"/>
                    <a:pt x="1" y="4"/>
                    <a:pt x="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326"/>
            <p:cNvSpPr/>
            <p:nvPr/>
          </p:nvSpPr>
          <p:spPr bwMode="auto">
            <a:xfrm>
              <a:off x="6415088" y="5343525"/>
              <a:ext cx="84138" cy="84138"/>
            </a:xfrm>
            <a:custGeom>
              <a:avLst/>
              <a:gdLst>
                <a:gd name="T0" fmla="*/ 2 w 20"/>
                <a:gd name="T1" fmla="*/ 15 h 20"/>
                <a:gd name="T2" fmla="*/ 11 w 20"/>
                <a:gd name="T3" fmla="*/ 20 h 20"/>
                <a:gd name="T4" fmla="*/ 20 w 20"/>
                <a:gd name="T5" fmla="*/ 11 h 20"/>
                <a:gd name="T6" fmla="*/ 14 w 20"/>
                <a:gd name="T7" fmla="*/ 2 h 20"/>
                <a:gd name="T8" fmla="*/ 3 w 20"/>
                <a:gd name="T9" fmla="*/ 3 h 20"/>
                <a:gd name="T10" fmla="*/ 2 w 20"/>
                <a:gd name="T1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2" y="15"/>
                  </a:moveTo>
                  <a:cubicBezTo>
                    <a:pt x="4" y="18"/>
                    <a:pt x="7" y="20"/>
                    <a:pt x="11" y="20"/>
                  </a:cubicBezTo>
                  <a:cubicBezTo>
                    <a:pt x="16" y="19"/>
                    <a:pt x="19" y="16"/>
                    <a:pt x="20" y="11"/>
                  </a:cubicBezTo>
                  <a:cubicBezTo>
                    <a:pt x="20" y="7"/>
                    <a:pt x="18" y="4"/>
                    <a:pt x="14" y="2"/>
                  </a:cubicBezTo>
                  <a:cubicBezTo>
                    <a:pt x="11" y="0"/>
                    <a:pt x="6" y="0"/>
                    <a:pt x="3" y="3"/>
                  </a:cubicBezTo>
                  <a:cubicBezTo>
                    <a:pt x="1" y="6"/>
                    <a:pt x="0" y="11"/>
                    <a:pt x="2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327"/>
            <p:cNvSpPr/>
            <p:nvPr/>
          </p:nvSpPr>
          <p:spPr bwMode="auto">
            <a:xfrm>
              <a:off x="6815138" y="5561013"/>
              <a:ext cx="76200" cy="58738"/>
            </a:xfrm>
            <a:custGeom>
              <a:avLst/>
              <a:gdLst>
                <a:gd name="T0" fmla="*/ 9 w 18"/>
                <a:gd name="T1" fmla="*/ 14 h 14"/>
                <a:gd name="T2" fmla="*/ 9 w 18"/>
                <a:gd name="T3" fmla="*/ 0 h 14"/>
                <a:gd name="T4" fmla="*/ 9 w 1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9" y="14"/>
                  </a:moveTo>
                  <a:cubicBezTo>
                    <a:pt x="18" y="14"/>
                    <a:pt x="18" y="0"/>
                    <a:pt x="9" y="0"/>
                  </a:cubicBezTo>
                  <a:cubicBezTo>
                    <a:pt x="0" y="0"/>
                    <a:pt x="0" y="14"/>
                    <a:pt x="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328"/>
            <p:cNvSpPr/>
            <p:nvPr/>
          </p:nvSpPr>
          <p:spPr bwMode="auto">
            <a:xfrm>
              <a:off x="6781800" y="5353050"/>
              <a:ext cx="50800" cy="53975"/>
            </a:xfrm>
            <a:custGeom>
              <a:avLst/>
              <a:gdLst>
                <a:gd name="T0" fmla="*/ 3 w 12"/>
                <a:gd name="T1" fmla="*/ 3 h 13"/>
                <a:gd name="T2" fmla="*/ 2 w 12"/>
                <a:gd name="T3" fmla="*/ 3 h 13"/>
                <a:gd name="T4" fmla="*/ 2 w 12"/>
                <a:gd name="T5" fmla="*/ 9 h 13"/>
                <a:gd name="T6" fmla="*/ 3 w 12"/>
                <a:gd name="T7" fmla="*/ 10 h 13"/>
                <a:gd name="T8" fmla="*/ 12 w 12"/>
                <a:gd name="T9" fmla="*/ 6 h 13"/>
                <a:gd name="T10" fmla="*/ 3 w 12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0" y="5"/>
                    <a:pt x="0" y="8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6" y="13"/>
                    <a:pt x="12" y="11"/>
                    <a:pt x="12" y="6"/>
                  </a:cubicBezTo>
                  <a:cubicBezTo>
                    <a:pt x="12" y="2"/>
                    <a:pt x="6" y="0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6" name="组合 155"/>
          <p:cNvGrpSpPr/>
          <p:nvPr/>
        </p:nvGrpSpPr>
        <p:grpSpPr>
          <a:xfrm rot="4419642">
            <a:off x="4791243" y="667847"/>
            <a:ext cx="2012715" cy="3207193"/>
            <a:chOff x="2789238" y="754063"/>
            <a:chExt cx="2624138" cy="4181475"/>
          </a:xfrm>
        </p:grpSpPr>
        <p:sp>
          <p:nvSpPr>
            <p:cNvPr id="157" name="Freeform 12"/>
            <p:cNvSpPr/>
            <p:nvPr/>
          </p:nvSpPr>
          <p:spPr bwMode="auto">
            <a:xfrm>
              <a:off x="3552826" y="1230313"/>
              <a:ext cx="546100" cy="2270125"/>
            </a:xfrm>
            <a:custGeom>
              <a:avLst/>
              <a:gdLst>
                <a:gd name="T0" fmla="*/ 128 w 131"/>
                <a:gd name="T1" fmla="*/ 1 h 544"/>
                <a:gd name="T2" fmla="*/ 64 w 131"/>
                <a:gd name="T3" fmla="*/ 115 h 544"/>
                <a:gd name="T4" fmla="*/ 28 w 131"/>
                <a:gd name="T5" fmla="*/ 258 h 544"/>
                <a:gd name="T6" fmla="*/ 7 w 131"/>
                <a:gd name="T7" fmla="*/ 396 h 544"/>
                <a:gd name="T8" fmla="*/ 12 w 131"/>
                <a:gd name="T9" fmla="*/ 542 h 544"/>
                <a:gd name="T10" fmla="*/ 16 w 131"/>
                <a:gd name="T11" fmla="*/ 542 h 544"/>
                <a:gd name="T12" fmla="*/ 12 w 131"/>
                <a:gd name="T13" fmla="*/ 404 h 544"/>
                <a:gd name="T14" fmla="*/ 34 w 131"/>
                <a:gd name="T15" fmla="*/ 256 h 544"/>
                <a:gd name="T16" fmla="*/ 67 w 131"/>
                <a:gd name="T17" fmla="*/ 124 h 544"/>
                <a:gd name="T18" fmla="*/ 130 w 131"/>
                <a:gd name="T19" fmla="*/ 2 h 544"/>
                <a:gd name="T20" fmla="*/ 128 w 131"/>
                <a:gd name="T21" fmla="*/ 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544">
                  <a:moveTo>
                    <a:pt x="128" y="1"/>
                  </a:moveTo>
                  <a:cubicBezTo>
                    <a:pt x="103" y="37"/>
                    <a:pt x="78" y="73"/>
                    <a:pt x="64" y="115"/>
                  </a:cubicBezTo>
                  <a:cubicBezTo>
                    <a:pt x="48" y="162"/>
                    <a:pt x="38" y="210"/>
                    <a:pt x="28" y="258"/>
                  </a:cubicBezTo>
                  <a:cubicBezTo>
                    <a:pt x="18" y="304"/>
                    <a:pt x="11" y="350"/>
                    <a:pt x="7" y="396"/>
                  </a:cubicBezTo>
                  <a:cubicBezTo>
                    <a:pt x="3" y="443"/>
                    <a:pt x="0" y="496"/>
                    <a:pt x="12" y="542"/>
                  </a:cubicBezTo>
                  <a:cubicBezTo>
                    <a:pt x="13" y="544"/>
                    <a:pt x="16" y="544"/>
                    <a:pt x="16" y="542"/>
                  </a:cubicBezTo>
                  <a:cubicBezTo>
                    <a:pt x="14" y="496"/>
                    <a:pt x="9" y="451"/>
                    <a:pt x="12" y="404"/>
                  </a:cubicBezTo>
                  <a:cubicBezTo>
                    <a:pt x="15" y="354"/>
                    <a:pt x="24" y="305"/>
                    <a:pt x="34" y="256"/>
                  </a:cubicBezTo>
                  <a:cubicBezTo>
                    <a:pt x="43" y="212"/>
                    <a:pt x="53" y="167"/>
                    <a:pt x="67" y="124"/>
                  </a:cubicBezTo>
                  <a:cubicBezTo>
                    <a:pt x="81" y="80"/>
                    <a:pt x="105" y="41"/>
                    <a:pt x="130" y="2"/>
                  </a:cubicBezTo>
                  <a:cubicBezTo>
                    <a:pt x="131" y="1"/>
                    <a:pt x="129" y="0"/>
                    <a:pt x="128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3"/>
            <p:cNvSpPr/>
            <p:nvPr/>
          </p:nvSpPr>
          <p:spPr bwMode="auto">
            <a:xfrm>
              <a:off x="3748088" y="1676400"/>
              <a:ext cx="55563" cy="150813"/>
            </a:xfrm>
            <a:custGeom>
              <a:avLst/>
              <a:gdLst>
                <a:gd name="T0" fmla="*/ 0 w 13"/>
                <a:gd name="T1" fmla="*/ 0 h 36"/>
                <a:gd name="T2" fmla="*/ 10 w 13"/>
                <a:gd name="T3" fmla="*/ 35 h 36"/>
                <a:gd name="T4" fmla="*/ 12 w 13"/>
                <a:gd name="T5" fmla="*/ 34 h 36"/>
                <a:gd name="T6" fmla="*/ 1 w 13"/>
                <a:gd name="T7" fmla="*/ 0 h 36"/>
                <a:gd name="T8" fmla="*/ 0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1" y="12"/>
                    <a:pt x="5" y="24"/>
                    <a:pt x="10" y="35"/>
                  </a:cubicBezTo>
                  <a:cubicBezTo>
                    <a:pt x="11" y="36"/>
                    <a:pt x="13" y="35"/>
                    <a:pt x="12" y="34"/>
                  </a:cubicBezTo>
                  <a:cubicBezTo>
                    <a:pt x="6" y="23"/>
                    <a:pt x="5" y="1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4"/>
            <p:cNvSpPr/>
            <p:nvPr/>
          </p:nvSpPr>
          <p:spPr bwMode="auto">
            <a:xfrm>
              <a:off x="3786188" y="1751013"/>
              <a:ext cx="79375" cy="66675"/>
            </a:xfrm>
            <a:custGeom>
              <a:avLst/>
              <a:gdLst>
                <a:gd name="T0" fmla="*/ 16 w 19"/>
                <a:gd name="T1" fmla="*/ 0 h 16"/>
                <a:gd name="T2" fmla="*/ 9 w 19"/>
                <a:gd name="T3" fmla="*/ 7 h 16"/>
                <a:gd name="T4" fmla="*/ 2 w 19"/>
                <a:gd name="T5" fmla="*/ 13 h 16"/>
                <a:gd name="T6" fmla="*/ 3 w 19"/>
                <a:gd name="T7" fmla="*/ 15 h 16"/>
                <a:gd name="T8" fmla="*/ 18 w 19"/>
                <a:gd name="T9" fmla="*/ 2 h 16"/>
                <a:gd name="T10" fmla="*/ 16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16" y="0"/>
                  </a:moveTo>
                  <a:cubicBezTo>
                    <a:pt x="14" y="2"/>
                    <a:pt x="12" y="5"/>
                    <a:pt x="9" y="7"/>
                  </a:cubicBezTo>
                  <a:cubicBezTo>
                    <a:pt x="7" y="9"/>
                    <a:pt x="4" y="11"/>
                    <a:pt x="2" y="13"/>
                  </a:cubicBezTo>
                  <a:cubicBezTo>
                    <a:pt x="0" y="14"/>
                    <a:pt x="2" y="16"/>
                    <a:pt x="3" y="15"/>
                  </a:cubicBezTo>
                  <a:cubicBezTo>
                    <a:pt x="9" y="12"/>
                    <a:pt x="13" y="6"/>
                    <a:pt x="18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5"/>
            <p:cNvSpPr/>
            <p:nvPr/>
          </p:nvSpPr>
          <p:spPr bwMode="auto">
            <a:xfrm>
              <a:off x="3794126" y="1589088"/>
              <a:ext cx="33338" cy="138113"/>
            </a:xfrm>
            <a:custGeom>
              <a:avLst/>
              <a:gdLst>
                <a:gd name="T0" fmla="*/ 1 w 8"/>
                <a:gd name="T1" fmla="*/ 1 h 33"/>
                <a:gd name="T2" fmla="*/ 6 w 8"/>
                <a:gd name="T3" fmla="*/ 32 h 33"/>
                <a:gd name="T4" fmla="*/ 8 w 8"/>
                <a:gd name="T5" fmla="*/ 31 h 33"/>
                <a:gd name="T6" fmla="*/ 4 w 8"/>
                <a:gd name="T7" fmla="*/ 16 h 33"/>
                <a:gd name="T8" fmla="*/ 2 w 8"/>
                <a:gd name="T9" fmla="*/ 1 h 33"/>
                <a:gd name="T10" fmla="*/ 1 w 8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3">
                  <a:moveTo>
                    <a:pt x="1" y="1"/>
                  </a:moveTo>
                  <a:cubicBezTo>
                    <a:pt x="0" y="11"/>
                    <a:pt x="3" y="22"/>
                    <a:pt x="6" y="32"/>
                  </a:cubicBezTo>
                  <a:cubicBezTo>
                    <a:pt x="7" y="33"/>
                    <a:pt x="8" y="32"/>
                    <a:pt x="8" y="31"/>
                  </a:cubicBezTo>
                  <a:cubicBezTo>
                    <a:pt x="7" y="26"/>
                    <a:pt x="5" y="21"/>
                    <a:pt x="4" y="16"/>
                  </a:cubicBezTo>
                  <a:cubicBezTo>
                    <a:pt x="3" y="11"/>
                    <a:pt x="3" y="6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6"/>
            <p:cNvSpPr/>
            <p:nvPr/>
          </p:nvSpPr>
          <p:spPr bwMode="auto">
            <a:xfrm>
              <a:off x="3811588" y="1663700"/>
              <a:ext cx="104775" cy="63500"/>
            </a:xfrm>
            <a:custGeom>
              <a:avLst/>
              <a:gdLst>
                <a:gd name="T0" fmla="*/ 24 w 25"/>
                <a:gd name="T1" fmla="*/ 0 h 15"/>
                <a:gd name="T2" fmla="*/ 13 w 25"/>
                <a:gd name="T3" fmla="*/ 6 h 15"/>
                <a:gd name="T4" fmla="*/ 1 w 25"/>
                <a:gd name="T5" fmla="*/ 12 h 15"/>
                <a:gd name="T6" fmla="*/ 2 w 25"/>
                <a:gd name="T7" fmla="*/ 14 h 15"/>
                <a:gd name="T8" fmla="*/ 14 w 25"/>
                <a:gd name="T9" fmla="*/ 9 h 15"/>
                <a:gd name="T10" fmla="*/ 25 w 25"/>
                <a:gd name="T11" fmla="*/ 1 h 15"/>
                <a:gd name="T12" fmla="*/ 24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24" y="0"/>
                  </a:moveTo>
                  <a:cubicBezTo>
                    <a:pt x="20" y="1"/>
                    <a:pt x="17" y="4"/>
                    <a:pt x="13" y="6"/>
                  </a:cubicBezTo>
                  <a:cubicBezTo>
                    <a:pt x="9" y="8"/>
                    <a:pt x="5" y="10"/>
                    <a:pt x="1" y="12"/>
                  </a:cubicBezTo>
                  <a:cubicBezTo>
                    <a:pt x="0" y="13"/>
                    <a:pt x="1" y="15"/>
                    <a:pt x="2" y="14"/>
                  </a:cubicBezTo>
                  <a:cubicBezTo>
                    <a:pt x="6" y="13"/>
                    <a:pt x="10" y="11"/>
                    <a:pt x="14" y="9"/>
                  </a:cubicBezTo>
                  <a:cubicBezTo>
                    <a:pt x="18" y="7"/>
                    <a:pt x="22" y="4"/>
                    <a:pt x="25" y="1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7"/>
            <p:cNvSpPr/>
            <p:nvPr/>
          </p:nvSpPr>
          <p:spPr bwMode="auto">
            <a:xfrm>
              <a:off x="3824288" y="1468438"/>
              <a:ext cx="28575" cy="195263"/>
            </a:xfrm>
            <a:custGeom>
              <a:avLst/>
              <a:gdLst>
                <a:gd name="T0" fmla="*/ 4 w 7"/>
                <a:gd name="T1" fmla="*/ 1 h 47"/>
                <a:gd name="T2" fmla="*/ 5 w 7"/>
                <a:gd name="T3" fmla="*/ 46 h 47"/>
                <a:gd name="T4" fmla="*/ 7 w 7"/>
                <a:gd name="T5" fmla="*/ 46 h 47"/>
                <a:gd name="T6" fmla="*/ 4 w 7"/>
                <a:gd name="T7" fmla="*/ 23 h 47"/>
                <a:gd name="T8" fmla="*/ 6 w 7"/>
                <a:gd name="T9" fmla="*/ 1 h 47"/>
                <a:gd name="T10" fmla="*/ 4 w 7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7">
                  <a:moveTo>
                    <a:pt x="4" y="1"/>
                  </a:moveTo>
                  <a:cubicBezTo>
                    <a:pt x="1" y="15"/>
                    <a:pt x="0" y="32"/>
                    <a:pt x="5" y="46"/>
                  </a:cubicBezTo>
                  <a:cubicBezTo>
                    <a:pt x="5" y="47"/>
                    <a:pt x="7" y="47"/>
                    <a:pt x="7" y="46"/>
                  </a:cubicBezTo>
                  <a:cubicBezTo>
                    <a:pt x="6" y="38"/>
                    <a:pt x="4" y="31"/>
                    <a:pt x="4" y="23"/>
                  </a:cubicBezTo>
                  <a:cubicBezTo>
                    <a:pt x="4" y="16"/>
                    <a:pt x="5" y="9"/>
                    <a:pt x="6" y="1"/>
                  </a:cubicBezTo>
                  <a:cubicBezTo>
                    <a:pt x="6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8"/>
            <p:cNvSpPr/>
            <p:nvPr/>
          </p:nvSpPr>
          <p:spPr bwMode="auto">
            <a:xfrm>
              <a:off x="3844926" y="1571625"/>
              <a:ext cx="79375" cy="96838"/>
            </a:xfrm>
            <a:custGeom>
              <a:avLst/>
              <a:gdLst>
                <a:gd name="T0" fmla="*/ 14 w 19"/>
                <a:gd name="T1" fmla="*/ 2 h 23"/>
                <a:gd name="T2" fmla="*/ 2 w 19"/>
                <a:gd name="T3" fmla="*/ 20 h 23"/>
                <a:gd name="T4" fmla="*/ 4 w 19"/>
                <a:gd name="T5" fmla="*/ 22 h 23"/>
                <a:gd name="T6" fmla="*/ 16 w 19"/>
                <a:gd name="T7" fmla="*/ 1 h 23"/>
                <a:gd name="T8" fmla="*/ 14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4" y="2"/>
                  </a:moveTo>
                  <a:cubicBezTo>
                    <a:pt x="14" y="10"/>
                    <a:pt x="7" y="14"/>
                    <a:pt x="2" y="20"/>
                  </a:cubicBezTo>
                  <a:cubicBezTo>
                    <a:pt x="0" y="21"/>
                    <a:pt x="2" y="23"/>
                    <a:pt x="4" y="22"/>
                  </a:cubicBezTo>
                  <a:cubicBezTo>
                    <a:pt x="9" y="17"/>
                    <a:pt x="19" y="9"/>
                    <a:pt x="16" y="1"/>
                  </a:cubicBezTo>
                  <a:cubicBezTo>
                    <a:pt x="16" y="0"/>
                    <a:pt x="15" y="1"/>
                    <a:pt x="14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9"/>
            <p:cNvSpPr/>
            <p:nvPr/>
          </p:nvSpPr>
          <p:spPr bwMode="auto">
            <a:xfrm>
              <a:off x="3778251" y="1471613"/>
              <a:ext cx="79375" cy="179388"/>
            </a:xfrm>
            <a:custGeom>
              <a:avLst/>
              <a:gdLst>
                <a:gd name="T0" fmla="*/ 0 w 19"/>
                <a:gd name="T1" fmla="*/ 2 h 43"/>
                <a:gd name="T2" fmla="*/ 17 w 19"/>
                <a:gd name="T3" fmla="*/ 42 h 43"/>
                <a:gd name="T4" fmla="*/ 19 w 19"/>
                <a:gd name="T5" fmla="*/ 40 h 43"/>
                <a:gd name="T6" fmla="*/ 2 w 19"/>
                <a:gd name="T7" fmla="*/ 1 h 43"/>
                <a:gd name="T8" fmla="*/ 0 w 1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2"/>
                  </a:moveTo>
                  <a:cubicBezTo>
                    <a:pt x="4" y="15"/>
                    <a:pt x="8" y="31"/>
                    <a:pt x="17" y="42"/>
                  </a:cubicBezTo>
                  <a:cubicBezTo>
                    <a:pt x="18" y="43"/>
                    <a:pt x="19" y="42"/>
                    <a:pt x="19" y="40"/>
                  </a:cubicBezTo>
                  <a:cubicBezTo>
                    <a:pt x="12" y="28"/>
                    <a:pt x="7" y="15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20"/>
            <p:cNvSpPr/>
            <p:nvPr/>
          </p:nvSpPr>
          <p:spPr bwMode="auto">
            <a:xfrm>
              <a:off x="3852863" y="1530350"/>
              <a:ext cx="141288" cy="100013"/>
            </a:xfrm>
            <a:custGeom>
              <a:avLst/>
              <a:gdLst>
                <a:gd name="T0" fmla="*/ 32 w 34"/>
                <a:gd name="T1" fmla="*/ 1 h 24"/>
                <a:gd name="T2" fmla="*/ 20 w 34"/>
                <a:gd name="T3" fmla="*/ 14 h 24"/>
                <a:gd name="T4" fmla="*/ 2 w 34"/>
                <a:gd name="T5" fmla="*/ 20 h 24"/>
                <a:gd name="T6" fmla="*/ 3 w 34"/>
                <a:gd name="T7" fmla="*/ 23 h 24"/>
                <a:gd name="T8" fmla="*/ 34 w 34"/>
                <a:gd name="T9" fmla="*/ 2 h 24"/>
                <a:gd name="T10" fmla="*/ 32 w 34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">
                  <a:moveTo>
                    <a:pt x="32" y="1"/>
                  </a:moveTo>
                  <a:cubicBezTo>
                    <a:pt x="29" y="6"/>
                    <a:pt x="26" y="11"/>
                    <a:pt x="20" y="14"/>
                  </a:cubicBezTo>
                  <a:cubicBezTo>
                    <a:pt x="14" y="16"/>
                    <a:pt x="8" y="18"/>
                    <a:pt x="2" y="20"/>
                  </a:cubicBezTo>
                  <a:cubicBezTo>
                    <a:pt x="0" y="21"/>
                    <a:pt x="1" y="24"/>
                    <a:pt x="3" y="23"/>
                  </a:cubicBezTo>
                  <a:cubicBezTo>
                    <a:pt x="15" y="20"/>
                    <a:pt x="30" y="16"/>
                    <a:pt x="34" y="2"/>
                  </a:cubicBezTo>
                  <a:cubicBezTo>
                    <a:pt x="34" y="1"/>
                    <a:pt x="33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21"/>
            <p:cNvSpPr/>
            <p:nvPr/>
          </p:nvSpPr>
          <p:spPr bwMode="auto">
            <a:xfrm>
              <a:off x="3798888" y="1651000"/>
              <a:ext cx="220663" cy="171450"/>
            </a:xfrm>
            <a:custGeom>
              <a:avLst/>
              <a:gdLst>
                <a:gd name="T0" fmla="*/ 50 w 53"/>
                <a:gd name="T1" fmla="*/ 2 h 41"/>
                <a:gd name="T2" fmla="*/ 2 w 53"/>
                <a:gd name="T3" fmla="*/ 37 h 41"/>
                <a:gd name="T4" fmla="*/ 3 w 53"/>
                <a:gd name="T5" fmla="*/ 41 h 41"/>
                <a:gd name="T6" fmla="*/ 34 w 53"/>
                <a:gd name="T7" fmla="*/ 25 h 41"/>
                <a:gd name="T8" fmla="*/ 52 w 53"/>
                <a:gd name="T9" fmla="*/ 3 h 41"/>
                <a:gd name="T10" fmla="*/ 50 w 53"/>
                <a:gd name="T1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1">
                  <a:moveTo>
                    <a:pt x="50" y="2"/>
                  </a:moveTo>
                  <a:cubicBezTo>
                    <a:pt x="43" y="21"/>
                    <a:pt x="20" y="31"/>
                    <a:pt x="2" y="37"/>
                  </a:cubicBezTo>
                  <a:cubicBezTo>
                    <a:pt x="0" y="38"/>
                    <a:pt x="1" y="41"/>
                    <a:pt x="3" y="41"/>
                  </a:cubicBezTo>
                  <a:cubicBezTo>
                    <a:pt x="14" y="37"/>
                    <a:pt x="25" y="33"/>
                    <a:pt x="34" y="25"/>
                  </a:cubicBezTo>
                  <a:cubicBezTo>
                    <a:pt x="42" y="19"/>
                    <a:pt x="50" y="12"/>
                    <a:pt x="52" y="3"/>
                  </a:cubicBezTo>
                  <a:cubicBezTo>
                    <a:pt x="53" y="1"/>
                    <a:pt x="51" y="0"/>
                    <a:pt x="50" y="2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22"/>
            <p:cNvSpPr/>
            <p:nvPr/>
          </p:nvSpPr>
          <p:spPr bwMode="auto">
            <a:xfrm>
              <a:off x="3711576" y="1897063"/>
              <a:ext cx="36513" cy="142875"/>
            </a:xfrm>
            <a:custGeom>
              <a:avLst/>
              <a:gdLst>
                <a:gd name="T0" fmla="*/ 7 w 9"/>
                <a:gd name="T1" fmla="*/ 1 h 34"/>
                <a:gd name="T2" fmla="*/ 5 w 9"/>
                <a:gd name="T3" fmla="*/ 33 h 34"/>
                <a:gd name="T4" fmla="*/ 8 w 9"/>
                <a:gd name="T5" fmla="*/ 32 h 34"/>
                <a:gd name="T6" fmla="*/ 8 w 9"/>
                <a:gd name="T7" fmla="*/ 1 h 34"/>
                <a:gd name="T8" fmla="*/ 7 w 9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7" y="1"/>
                  </a:moveTo>
                  <a:cubicBezTo>
                    <a:pt x="2" y="10"/>
                    <a:pt x="0" y="23"/>
                    <a:pt x="5" y="33"/>
                  </a:cubicBezTo>
                  <a:cubicBezTo>
                    <a:pt x="6" y="34"/>
                    <a:pt x="8" y="33"/>
                    <a:pt x="8" y="32"/>
                  </a:cubicBezTo>
                  <a:cubicBezTo>
                    <a:pt x="3" y="21"/>
                    <a:pt x="6" y="12"/>
                    <a:pt x="8" y="1"/>
                  </a:cubicBezTo>
                  <a:cubicBezTo>
                    <a:pt x="9" y="0"/>
                    <a:pt x="8" y="0"/>
                    <a:pt x="7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23"/>
            <p:cNvSpPr/>
            <p:nvPr/>
          </p:nvSpPr>
          <p:spPr bwMode="auto">
            <a:xfrm>
              <a:off x="3865563" y="1376363"/>
              <a:ext cx="33338" cy="187325"/>
            </a:xfrm>
            <a:custGeom>
              <a:avLst/>
              <a:gdLst>
                <a:gd name="T0" fmla="*/ 2 w 8"/>
                <a:gd name="T1" fmla="*/ 1 h 45"/>
                <a:gd name="T2" fmla="*/ 2 w 8"/>
                <a:gd name="T3" fmla="*/ 24 h 45"/>
                <a:gd name="T4" fmla="*/ 6 w 8"/>
                <a:gd name="T5" fmla="*/ 44 h 45"/>
                <a:gd name="T6" fmla="*/ 8 w 8"/>
                <a:gd name="T7" fmla="*/ 43 h 45"/>
                <a:gd name="T8" fmla="*/ 3 w 8"/>
                <a:gd name="T9" fmla="*/ 1 h 45"/>
                <a:gd name="T10" fmla="*/ 2 w 8"/>
                <a:gd name="T1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5">
                  <a:moveTo>
                    <a:pt x="2" y="1"/>
                  </a:moveTo>
                  <a:cubicBezTo>
                    <a:pt x="0" y="9"/>
                    <a:pt x="1" y="17"/>
                    <a:pt x="2" y="24"/>
                  </a:cubicBezTo>
                  <a:cubicBezTo>
                    <a:pt x="2" y="31"/>
                    <a:pt x="3" y="38"/>
                    <a:pt x="6" y="44"/>
                  </a:cubicBezTo>
                  <a:cubicBezTo>
                    <a:pt x="6" y="45"/>
                    <a:pt x="8" y="44"/>
                    <a:pt x="8" y="43"/>
                  </a:cubicBezTo>
                  <a:cubicBezTo>
                    <a:pt x="3" y="30"/>
                    <a:pt x="4" y="15"/>
                    <a:pt x="3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24"/>
            <p:cNvSpPr/>
            <p:nvPr/>
          </p:nvSpPr>
          <p:spPr bwMode="auto">
            <a:xfrm>
              <a:off x="3890963" y="1389063"/>
              <a:ext cx="58738" cy="158750"/>
            </a:xfrm>
            <a:custGeom>
              <a:avLst/>
              <a:gdLst>
                <a:gd name="T0" fmla="*/ 12 w 14"/>
                <a:gd name="T1" fmla="*/ 1 h 38"/>
                <a:gd name="T2" fmla="*/ 8 w 14"/>
                <a:gd name="T3" fmla="*/ 18 h 38"/>
                <a:gd name="T4" fmla="*/ 1 w 14"/>
                <a:gd name="T5" fmla="*/ 36 h 38"/>
                <a:gd name="T6" fmla="*/ 3 w 14"/>
                <a:gd name="T7" fmla="*/ 37 h 38"/>
                <a:gd name="T8" fmla="*/ 13 w 14"/>
                <a:gd name="T9" fmla="*/ 1 h 38"/>
                <a:gd name="T10" fmla="*/ 12 w 14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8">
                  <a:moveTo>
                    <a:pt x="12" y="1"/>
                  </a:moveTo>
                  <a:cubicBezTo>
                    <a:pt x="10" y="6"/>
                    <a:pt x="10" y="12"/>
                    <a:pt x="8" y="18"/>
                  </a:cubicBezTo>
                  <a:cubicBezTo>
                    <a:pt x="7" y="24"/>
                    <a:pt x="4" y="3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ubicBezTo>
                    <a:pt x="10" y="27"/>
                    <a:pt x="14" y="13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25"/>
            <p:cNvSpPr/>
            <p:nvPr/>
          </p:nvSpPr>
          <p:spPr bwMode="auto">
            <a:xfrm>
              <a:off x="3898901" y="1401763"/>
              <a:ext cx="125413" cy="149225"/>
            </a:xfrm>
            <a:custGeom>
              <a:avLst/>
              <a:gdLst>
                <a:gd name="T0" fmla="*/ 26 w 30"/>
                <a:gd name="T1" fmla="*/ 1 h 36"/>
                <a:gd name="T2" fmla="*/ 17 w 30"/>
                <a:gd name="T3" fmla="*/ 21 h 36"/>
                <a:gd name="T4" fmla="*/ 2 w 30"/>
                <a:gd name="T5" fmla="*/ 32 h 36"/>
                <a:gd name="T6" fmla="*/ 3 w 30"/>
                <a:gd name="T7" fmla="*/ 34 h 36"/>
                <a:gd name="T8" fmla="*/ 28 w 30"/>
                <a:gd name="T9" fmla="*/ 1 h 36"/>
                <a:gd name="T10" fmla="*/ 26 w 30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26" y="1"/>
                  </a:moveTo>
                  <a:cubicBezTo>
                    <a:pt x="26" y="8"/>
                    <a:pt x="22" y="17"/>
                    <a:pt x="17" y="21"/>
                  </a:cubicBezTo>
                  <a:cubicBezTo>
                    <a:pt x="13" y="25"/>
                    <a:pt x="6" y="28"/>
                    <a:pt x="2" y="32"/>
                  </a:cubicBezTo>
                  <a:cubicBezTo>
                    <a:pt x="0" y="33"/>
                    <a:pt x="1" y="36"/>
                    <a:pt x="3" y="34"/>
                  </a:cubicBezTo>
                  <a:cubicBezTo>
                    <a:pt x="15" y="28"/>
                    <a:pt x="30" y="17"/>
                    <a:pt x="28" y="1"/>
                  </a:cubicBezTo>
                  <a:cubicBezTo>
                    <a:pt x="27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26"/>
            <p:cNvSpPr/>
            <p:nvPr/>
          </p:nvSpPr>
          <p:spPr bwMode="auto">
            <a:xfrm>
              <a:off x="3940176" y="1301750"/>
              <a:ext cx="33338" cy="133350"/>
            </a:xfrm>
            <a:custGeom>
              <a:avLst/>
              <a:gdLst>
                <a:gd name="T0" fmla="*/ 6 w 8"/>
                <a:gd name="T1" fmla="*/ 1 h 32"/>
                <a:gd name="T2" fmla="*/ 2 w 8"/>
                <a:gd name="T3" fmla="*/ 32 h 32"/>
                <a:gd name="T4" fmla="*/ 4 w 8"/>
                <a:gd name="T5" fmla="*/ 32 h 32"/>
                <a:gd name="T6" fmla="*/ 4 w 8"/>
                <a:gd name="T7" fmla="*/ 18 h 32"/>
                <a:gd name="T8" fmla="*/ 8 w 8"/>
                <a:gd name="T9" fmla="*/ 2 h 32"/>
                <a:gd name="T10" fmla="*/ 6 w 8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2">
                  <a:moveTo>
                    <a:pt x="6" y="1"/>
                  </a:moveTo>
                  <a:cubicBezTo>
                    <a:pt x="1" y="9"/>
                    <a:pt x="0" y="22"/>
                    <a:pt x="2" y="32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4" y="27"/>
                    <a:pt x="4" y="22"/>
                    <a:pt x="4" y="18"/>
                  </a:cubicBezTo>
                  <a:cubicBezTo>
                    <a:pt x="4" y="12"/>
                    <a:pt x="5" y="7"/>
                    <a:pt x="8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27"/>
            <p:cNvSpPr/>
            <p:nvPr/>
          </p:nvSpPr>
          <p:spPr bwMode="auto">
            <a:xfrm>
              <a:off x="3937001" y="1309688"/>
              <a:ext cx="95250" cy="161925"/>
            </a:xfrm>
            <a:custGeom>
              <a:avLst/>
              <a:gdLst>
                <a:gd name="T0" fmla="*/ 22 w 23"/>
                <a:gd name="T1" fmla="*/ 0 h 39"/>
                <a:gd name="T2" fmla="*/ 14 w 23"/>
                <a:gd name="T3" fmla="*/ 21 h 39"/>
                <a:gd name="T4" fmla="*/ 0 w 23"/>
                <a:gd name="T5" fmla="*/ 36 h 39"/>
                <a:gd name="T6" fmla="*/ 3 w 23"/>
                <a:gd name="T7" fmla="*/ 38 h 39"/>
                <a:gd name="T8" fmla="*/ 11 w 23"/>
                <a:gd name="T9" fmla="*/ 28 h 39"/>
                <a:gd name="T10" fmla="*/ 18 w 23"/>
                <a:gd name="T11" fmla="*/ 20 h 39"/>
                <a:gd name="T12" fmla="*/ 23 w 23"/>
                <a:gd name="T13" fmla="*/ 1 h 39"/>
                <a:gd name="T14" fmla="*/ 22 w 2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9">
                  <a:moveTo>
                    <a:pt x="22" y="0"/>
                  </a:moveTo>
                  <a:cubicBezTo>
                    <a:pt x="20" y="8"/>
                    <a:pt x="18" y="15"/>
                    <a:pt x="14" y="21"/>
                  </a:cubicBezTo>
                  <a:cubicBezTo>
                    <a:pt x="10" y="27"/>
                    <a:pt x="3" y="30"/>
                    <a:pt x="0" y="36"/>
                  </a:cubicBezTo>
                  <a:cubicBezTo>
                    <a:pt x="0" y="38"/>
                    <a:pt x="2" y="39"/>
                    <a:pt x="3" y="38"/>
                  </a:cubicBezTo>
                  <a:cubicBezTo>
                    <a:pt x="5" y="34"/>
                    <a:pt x="9" y="32"/>
                    <a:pt x="11" y="28"/>
                  </a:cubicBezTo>
                  <a:cubicBezTo>
                    <a:pt x="14" y="26"/>
                    <a:pt x="16" y="23"/>
                    <a:pt x="18" y="20"/>
                  </a:cubicBezTo>
                  <a:cubicBezTo>
                    <a:pt x="21" y="14"/>
                    <a:pt x="23" y="7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28"/>
            <p:cNvSpPr/>
            <p:nvPr/>
          </p:nvSpPr>
          <p:spPr bwMode="auto">
            <a:xfrm>
              <a:off x="3973513" y="1225550"/>
              <a:ext cx="150813" cy="179388"/>
            </a:xfrm>
            <a:custGeom>
              <a:avLst/>
              <a:gdLst>
                <a:gd name="T0" fmla="*/ 32 w 36"/>
                <a:gd name="T1" fmla="*/ 1 h 43"/>
                <a:gd name="T2" fmla="*/ 22 w 36"/>
                <a:gd name="T3" fmla="*/ 26 h 43"/>
                <a:gd name="T4" fmla="*/ 2 w 36"/>
                <a:gd name="T5" fmla="*/ 39 h 43"/>
                <a:gd name="T6" fmla="*/ 4 w 36"/>
                <a:gd name="T7" fmla="*/ 42 h 43"/>
                <a:gd name="T8" fmla="*/ 34 w 36"/>
                <a:gd name="T9" fmla="*/ 1 h 43"/>
                <a:gd name="T10" fmla="*/ 32 w 36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3">
                  <a:moveTo>
                    <a:pt x="32" y="1"/>
                  </a:moveTo>
                  <a:cubicBezTo>
                    <a:pt x="31" y="10"/>
                    <a:pt x="29" y="19"/>
                    <a:pt x="22" y="26"/>
                  </a:cubicBezTo>
                  <a:cubicBezTo>
                    <a:pt x="17" y="32"/>
                    <a:pt x="10" y="35"/>
                    <a:pt x="2" y="39"/>
                  </a:cubicBezTo>
                  <a:cubicBezTo>
                    <a:pt x="0" y="39"/>
                    <a:pt x="2" y="43"/>
                    <a:pt x="4" y="42"/>
                  </a:cubicBezTo>
                  <a:cubicBezTo>
                    <a:pt x="21" y="35"/>
                    <a:pt x="36" y="21"/>
                    <a:pt x="34" y="1"/>
                  </a:cubicBezTo>
                  <a:cubicBezTo>
                    <a:pt x="33" y="0"/>
                    <a:pt x="32" y="0"/>
                    <a:pt x="32" y="1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29"/>
            <p:cNvSpPr/>
            <p:nvPr/>
          </p:nvSpPr>
          <p:spPr bwMode="auto">
            <a:xfrm>
              <a:off x="3857626" y="1497013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1 w 22"/>
                <a:gd name="T3" fmla="*/ 11 h 21"/>
                <a:gd name="T4" fmla="*/ 11 w 22"/>
                <a:gd name="T5" fmla="*/ 0 h 21"/>
                <a:gd name="T6" fmla="*/ 0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6" y="21"/>
                    <a:pt x="22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0"/>
            <p:cNvSpPr/>
            <p:nvPr/>
          </p:nvSpPr>
          <p:spPr bwMode="auto">
            <a:xfrm>
              <a:off x="4032251" y="1414463"/>
              <a:ext cx="107950" cy="95250"/>
            </a:xfrm>
            <a:custGeom>
              <a:avLst/>
              <a:gdLst>
                <a:gd name="T0" fmla="*/ 6 w 26"/>
                <a:gd name="T1" fmla="*/ 21 h 23"/>
                <a:gd name="T2" fmla="*/ 13 w 26"/>
                <a:gd name="T3" fmla="*/ 23 h 23"/>
                <a:gd name="T4" fmla="*/ 18 w 26"/>
                <a:gd name="T5" fmla="*/ 23 h 23"/>
                <a:gd name="T6" fmla="*/ 26 w 26"/>
                <a:gd name="T7" fmla="*/ 15 h 23"/>
                <a:gd name="T8" fmla="*/ 26 w 26"/>
                <a:gd name="T9" fmla="*/ 9 h 23"/>
                <a:gd name="T10" fmla="*/ 18 w 26"/>
                <a:gd name="T11" fmla="*/ 0 h 23"/>
                <a:gd name="T12" fmla="*/ 13 w 26"/>
                <a:gd name="T13" fmla="*/ 0 h 23"/>
                <a:gd name="T14" fmla="*/ 6 w 26"/>
                <a:gd name="T15" fmla="*/ 2 h 23"/>
                <a:gd name="T16" fmla="*/ 0 w 26"/>
                <a:gd name="T17" fmla="*/ 12 h 23"/>
                <a:gd name="T18" fmla="*/ 6 w 26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6" y="21"/>
                  </a:moveTo>
                  <a:cubicBezTo>
                    <a:pt x="8" y="22"/>
                    <a:pt x="10" y="23"/>
                    <a:pt x="13" y="23"/>
                  </a:cubicBezTo>
                  <a:cubicBezTo>
                    <a:pt x="14" y="23"/>
                    <a:pt x="16" y="23"/>
                    <a:pt x="18" y="23"/>
                  </a:cubicBezTo>
                  <a:cubicBezTo>
                    <a:pt x="22" y="22"/>
                    <a:pt x="25" y="18"/>
                    <a:pt x="26" y="15"/>
                  </a:cubicBezTo>
                  <a:cubicBezTo>
                    <a:pt x="26" y="13"/>
                    <a:pt x="26" y="10"/>
                    <a:pt x="26" y="9"/>
                  </a:cubicBezTo>
                  <a:cubicBezTo>
                    <a:pt x="25" y="5"/>
                    <a:pt x="22" y="1"/>
                    <a:pt x="18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2" y="3"/>
                    <a:pt x="0" y="8"/>
                    <a:pt x="0" y="12"/>
                  </a:cubicBezTo>
                  <a:cubicBezTo>
                    <a:pt x="0" y="15"/>
                    <a:pt x="2" y="20"/>
                    <a:pt x="6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1"/>
            <p:cNvSpPr/>
            <p:nvPr/>
          </p:nvSpPr>
          <p:spPr bwMode="auto">
            <a:xfrm>
              <a:off x="3986213" y="1597025"/>
              <a:ext cx="104775" cy="100013"/>
            </a:xfrm>
            <a:custGeom>
              <a:avLst/>
              <a:gdLst>
                <a:gd name="T0" fmla="*/ 13 w 25"/>
                <a:gd name="T1" fmla="*/ 1 h 24"/>
                <a:gd name="T2" fmla="*/ 9 w 25"/>
                <a:gd name="T3" fmla="*/ 1 h 24"/>
                <a:gd name="T4" fmla="*/ 0 w 25"/>
                <a:gd name="T5" fmla="*/ 12 h 24"/>
                <a:gd name="T6" fmla="*/ 9 w 25"/>
                <a:gd name="T7" fmla="*/ 23 h 24"/>
                <a:gd name="T8" fmla="*/ 13 w 25"/>
                <a:gd name="T9" fmla="*/ 24 h 24"/>
                <a:gd name="T10" fmla="*/ 21 w 25"/>
                <a:gd name="T11" fmla="*/ 20 h 24"/>
                <a:gd name="T12" fmla="*/ 25 w 25"/>
                <a:gd name="T13" fmla="*/ 12 h 24"/>
                <a:gd name="T14" fmla="*/ 21 w 25"/>
                <a:gd name="T15" fmla="*/ 4 h 24"/>
                <a:gd name="T16" fmla="*/ 13 w 25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4">
                  <a:moveTo>
                    <a:pt x="13" y="1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4" y="2"/>
                    <a:pt x="0" y="7"/>
                    <a:pt x="0" y="12"/>
                  </a:cubicBezTo>
                  <a:cubicBezTo>
                    <a:pt x="1" y="17"/>
                    <a:pt x="4" y="22"/>
                    <a:pt x="9" y="23"/>
                  </a:cubicBezTo>
                  <a:cubicBezTo>
                    <a:pt x="10" y="23"/>
                    <a:pt x="12" y="24"/>
                    <a:pt x="13" y="24"/>
                  </a:cubicBezTo>
                  <a:cubicBezTo>
                    <a:pt x="16" y="23"/>
                    <a:pt x="19" y="23"/>
                    <a:pt x="21" y="20"/>
                  </a:cubicBezTo>
                  <a:cubicBezTo>
                    <a:pt x="23" y="18"/>
                    <a:pt x="25" y="15"/>
                    <a:pt x="25" y="12"/>
                  </a:cubicBezTo>
                  <a:cubicBezTo>
                    <a:pt x="25" y="9"/>
                    <a:pt x="24" y="6"/>
                    <a:pt x="21" y="4"/>
                  </a:cubicBezTo>
                  <a:cubicBezTo>
                    <a:pt x="19" y="2"/>
                    <a:pt x="16" y="1"/>
                    <a:pt x="13" y="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2"/>
            <p:cNvSpPr/>
            <p:nvPr/>
          </p:nvSpPr>
          <p:spPr bwMode="auto">
            <a:xfrm>
              <a:off x="3894138" y="1330325"/>
              <a:ext cx="92075" cy="92075"/>
            </a:xfrm>
            <a:custGeom>
              <a:avLst/>
              <a:gdLst>
                <a:gd name="T0" fmla="*/ 14 w 22"/>
                <a:gd name="T1" fmla="*/ 21 h 22"/>
                <a:gd name="T2" fmla="*/ 14 w 22"/>
                <a:gd name="T3" fmla="*/ 21 h 22"/>
                <a:gd name="T4" fmla="*/ 22 w 22"/>
                <a:gd name="T5" fmla="*/ 11 h 22"/>
                <a:gd name="T6" fmla="*/ 22 w 22"/>
                <a:gd name="T7" fmla="*/ 11 h 22"/>
                <a:gd name="T8" fmla="*/ 15 w 22"/>
                <a:gd name="T9" fmla="*/ 1 h 22"/>
                <a:gd name="T10" fmla="*/ 3 w 22"/>
                <a:gd name="T11" fmla="*/ 5 h 22"/>
                <a:gd name="T12" fmla="*/ 2 w 22"/>
                <a:gd name="T13" fmla="*/ 16 h 22"/>
                <a:gd name="T14" fmla="*/ 14 w 22"/>
                <a:gd name="T1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2"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0"/>
                    <a:pt x="22" y="16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7"/>
                    <a:pt x="19" y="3"/>
                    <a:pt x="15" y="1"/>
                  </a:cubicBezTo>
                  <a:cubicBezTo>
                    <a:pt x="11" y="0"/>
                    <a:pt x="6" y="1"/>
                    <a:pt x="3" y="5"/>
                  </a:cubicBezTo>
                  <a:cubicBezTo>
                    <a:pt x="0" y="8"/>
                    <a:pt x="0" y="13"/>
                    <a:pt x="2" y="16"/>
                  </a:cubicBezTo>
                  <a:cubicBezTo>
                    <a:pt x="4" y="21"/>
                    <a:pt x="9" y="22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33"/>
            <p:cNvSpPr/>
            <p:nvPr/>
          </p:nvSpPr>
          <p:spPr bwMode="auto">
            <a:xfrm>
              <a:off x="3698876" y="1601788"/>
              <a:ext cx="100013" cy="107950"/>
            </a:xfrm>
            <a:custGeom>
              <a:avLst/>
              <a:gdLst>
                <a:gd name="T0" fmla="*/ 20 w 24"/>
                <a:gd name="T1" fmla="*/ 5 h 26"/>
                <a:gd name="T2" fmla="*/ 20 w 24"/>
                <a:gd name="T3" fmla="*/ 4 h 26"/>
                <a:gd name="T4" fmla="*/ 5 w 24"/>
                <a:gd name="T5" fmla="*/ 4 h 26"/>
                <a:gd name="T6" fmla="*/ 4 w 24"/>
                <a:gd name="T7" fmla="*/ 5 h 26"/>
                <a:gd name="T8" fmla="*/ 1 w 24"/>
                <a:gd name="T9" fmla="*/ 11 h 26"/>
                <a:gd name="T10" fmla="*/ 2 w 24"/>
                <a:gd name="T11" fmla="*/ 18 h 26"/>
                <a:gd name="T12" fmla="*/ 12 w 24"/>
                <a:gd name="T13" fmla="*/ 25 h 26"/>
                <a:gd name="T14" fmla="*/ 22 w 24"/>
                <a:gd name="T15" fmla="*/ 20 h 26"/>
                <a:gd name="T16" fmla="*/ 24 w 24"/>
                <a:gd name="T17" fmla="*/ 12 h 26"/>
                <a:gd name="T18" fmla="*/ 20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0" y="5"/>
                  </a:moveTo>
                  <a:cubicBezTo>
                    <a:pt x="20" y="5"/>
                    <a:pt x="20" y="5"/>
                    <a:pt x="20" y="4"/>
                  </a:cubicBezTo>
                  <a:cubicBezTo>
                    <a:pt x="16" y="0"/>
                    <a:pt x="8" y="0"/>
                    <a:pt x="5" y="4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7"/>
                    <a:pt x="2" y="9"/>
                    <a:pt x="1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22"/>
                    <a:pt x="8" y="26"/>
                    <a:pt x="12" y="25"/>
                  </a:cubicBezTo>
                  <a:cubicBezTo>
                    <a:pt x="16" y="25"/>
                    <a:pt x="20" y="23"/>
                    <a:pt x="22" y="20"/>
                  </a:cubicBezTo>
                  <a:cubicBezTo>
                    <a:pt x="24" y="17"/>
                    <a:pt x="24" y="15"/>
                    <a:pt x="24" y="12"/>
                  </a:cubicBezTo>
                  <a:cubicBezTo>
                    <a:pt x="23" y="9"/>
                    <a:pt x="22" y="8"/>
                    <a:pt x="20" y="5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34"/>
            <p:cNvSpPr/>
            <p:nvPr/>
          </p:nvSpPr>
          <p:spPr bwMode="auto">
            <a:xfrm>
              <a:off x="3735388" y="1425575"/>
              <a:ext cx="68263" cy="66675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1" y="12"/>
                    <a:pt x="4" y="16"/>
                    <a:pt x="8" y="16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35"/>
            <p:cNvSpPr/>
            <p:nvPr/>
          </p:nvSpPr>
          <p:spPr bwMode="auto">
            <a:xfrm>
              <a:off x="3970338" y="1235075"/>
              <a:ext cx="115888" cy="95250"/>
            </a:xfrm>
            <a:custGeom>
              <a:avLst/>
              <a:gdLst>
                <a:gd name="T0" fmla="*/ 25 w 28"/>
                <a:gd name="T1" fmla="*/ 17 h 23"/>
                <a:gd name="T2" fmla="*/ 25 w 28"/>
                <a:gd name="T3" fmla="*/ 5 h 23"/>
                <a:gd name="T4" fmla="*/ 15 w 28"/>
                <a:gd name="T5" fmla="*/ 0 h 23"/>
                <a:gd name="T6" fmla="*/ 5 w 28"/>
                <a:gd name="T7" fmla="*/ 17 h 23"/>
                <a:gd name="T8" fmla="*/ 15 w 28"/>
                <a:gd name="T9" fmla="*/ 23 h 23"/>
                <a:gd name="T10" fmla="*/ 25 w 28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5" y="17"/>
                  </a:moveTo>
                  <a:cubicBezTo>
                    <a:pt x="27" y="14"/>
                    <a:pt x="28" y="9"/>
                    <a:pt x="25" y="5"/>
                  </a:cubicBezTo>
                  <a:cubicBezTo>
                    <a:pt x="23" y="2"/>
                    <a:pt x="19" y="0"/>
                    <a:pt x="15" y="0"/>
                  </a:cubicBezTo>
                  <a:cubicBezTo>
                    <a:pt x="6" y="0"/>
                    <a:pt x="0" y="10"/>
                    <a:pt x="5" y="17"/>
                  </a:cubicBezTo>
                  <a:cubicBezTo>
                    <a:pt x="7" y="21"/>
                    <a:pt x="11" y="23"/>
                    <a:pt x="15" y="23"/>
                  </a:cubicBezTo>
                  <a:cubicBezTo>
                    <a:pt x="19" y="23"/>
                    <a:pt x="22" y="21"/>
                    <a:pt x="25" y="17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36"/>
            <p:cNvSpPr/>
            <p:nvPr/>
          </p:nvSpPr>
          <p:spPr bwMode="auto">
            <a:xfrm>
              <a:off x="3832226" y="1706563"/>
              <a:ext cx="79375" cy="7778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9 h 19"/>
                <a:gd name="T4" fmla="*/ 10 w 19"/>
                <a:gd name="T5" fmla="*/ 0 h 19"/>
                <a:gd name="T6" fmla="*/ 0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4" y="19"/>
                    <a:pt x="10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37"/>
            <p:cNvSpPr/>
            <p:nvPr/>
          </p:nvSpPr>
          <p:spPr bwMode="auto">
            <a:xfrm>
              <a:off x="3719513" y="1830388"/>
              <a:ext cx="95250" cy="96838"/>
            </a:xfrm>
            <a:custGeom>
              <a:avLst/>
              <a:gdLst>
                <a:gd name="T0" fmla="*/ 12 w 23"/>
                <a:gd name="T1" fmla="*/ 23 h 23"/>
                <a:gd name="T2" fmla="*/ 23 w 23"/>
                <a:gd name="T3" fmla="*/ 11 h 23"/>
                <a:gd name="T4" fmla="*/ 12 w 23"/>
                <a:gd name="T5" fmla="*/ 0 h 23"/>
                <a:gd name="T6" fmla="*/ 0 w 23"/>
                <a:gd name="T7" fmla="*/ 11 h 23"/>
                <a:gd name="T8" fmla="*/ 12 w 2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7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7"/>
                    <a:pt x="5" y="23"/>
                    <a:pt x="12" y="2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38"/>
            <p:cNvSpPr/>
            <p:nvPr/>
          </p:nvSpPr>
          <p:spPr bwMode="auto">
            <a:xfrm>
              <a:off x="3873501" y="1627188"/>
              <a:ext cx="100013" cy="74613"/>
            </a:xfrm>
            <a:custGeom>
              <a:avLst/>
              <a:gdLst>
                <a:gd name="T0" fmla="*/ 12 w 24"/>
                <a:gd name="T1" fmla="*/ 18 h 18"/>
                <a:gd name="T2" fmla="*/ 12 w 24"/>
                <a:gd name="T3" fmla="*/ 0 h 18"/>
                <a:gd name="T4" fmla="*/ 12 w 24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18"/>
                  </a:moveTo>
                  <a:cubicBezTo>
                    <a:pt x="24" y="18"/>
                    <a:pt x="24" y="0"/>
                    <a:pt x="12" y="0"/>
                  </a:cubicBezTo>
                  <a:cubicBezTo>
                    <a:pt x="0" y="0"/>
                    <a:pt x="0" y="18"/>
                    <a:pt x="12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Oval 39"/>
            <p:cNvSpPr>
              <a:spLocks noChangeArrowheads="1"/>
            </p:cNvSpPr>
            <p:nvPr/>
          </p:nvSpPr>
          <p:spPr bwMode="auto">
            <a:xfrm>
              <a:off x="3748088" y="1527175"/>
              <a:ext cx="92075" cy="90488"/>
            </a:xfrm>
            <a:prstGeom prst="ellipse">
              <a:avLst/>
            </a:pr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0"/>
            <p:cNvSpPr/>
            <p:nvPr/>
          </p:nvSpPr>
          <p:spPr bwMode="auto">
            <a:xfrm>
              <a:off x="3814763" y="1414463"/>
              <a:ext cx="79375" cy="74613"/>
            </a:xfrm>
            <a:custGeom>
              <a:avLst/>
              <a:gdLst>
                <a:gd name="T0" fmla="*/ 10 w 19"/>
                <a:gd name="T1" fmla="*/ 18 h 18"/>
                <a:gd name="T2" fmla="*/ 18 w 19"/>
                <a:gd name="T3" fmla="*/ 9 h 18"/>
                <a:gd name="T4" fmla="*/ 10 w 19"/>
                <a:gd name="T5" fmla="*/ 0 h 18"/>
                <a:gd name="T6" fmla="*/ 1 w 19"/>
                <a:gd name="T7" fmla="*/ 9 h 18"/>
                <a:gd name="T8" fmla="*/ 10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0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5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1" y="14"/>
                    <a:pt x="5" y="18"/>
                    <a:pt x="10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1"/>
            <p:cNvSpPr/>
            <p:nvPr/>
          </p:nvSpPr>
          <p:spPr bwMode="auto">
            <a:xfrm>
              <a:off x="3952876" y="1481138"/>
              <a:ext cx="79375" cy="74613"/>
            </a:xfrm>
            <a:custGeom>
              <a:avLst/>
              <a:gdLst>
                <a:gd name="T0" fmla="*/ 9 w 19"/>
                <a:gd name="T1" fmla="*/ 18 h 18"/>
                <a:gd name="T2" fmla="*/ 18 w 19"/>
                <a:gd name="T3" fmla="*/ 9 h 18"/>
                <a:gd name="T4" fmla="*/ 9 w 19"/>
                <a:gd name="T5" fmla="*/ 0 h 18"/>
                <a:gd name="T6" fmla="*/ 0 w 19"/>
                <a:gd name="T7" fmla="*/ 9 h 18"/>
                <a:gd name="T8" fmla="*/ 9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8"/>
                    <a:pt x="19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2"/>
            <p:cNvSpPr/>
            <p:nvPr/>
          </p:nvSpPr>
          <p:spPr bwMode="auto">
            <a:xfrm>
              <a:off x="3944938" y="1338263"/>
              <a:ext cx="112713" cy="87313"/>
            </a:xfrm>
            <a:custGeom>
              <a:avLst/>
              <a:gdLst>
                <a:gd name="T0" fmla="*/ 14 w 27"/>
                <a:gd name="T1" fmla="*/ 21 h 21"/>
                <a:gd name="T2" fmla="*/ 14 w 27"/>
                <a:gd name="T3" fmla="*/ 0 h 21"/>
                <a:gd name="T4" fmla="*/ 14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14" y="21"/>
                  </a:moveTo>
                  <a:cubicBezTo>
                    <a:pt x="27" y="21"/>
                    <a:pt x="27" y="0"/>
                    <a:pt x="14" y="0"/>
                  </a:cubicBezTo>
                  <a:cubicBezTo>
                    <a:pt x="0" y="0"/>
                    <a:pt x="0" y="21"/>
                    <a:pt x="14" y="21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3"/>
            <p:cNvSpPr/>
            <p:nvPr/>
          </p:nvSpPr>
          <p:spPr bwMode="auto">
            <a:xfrm>
              <a:off x="3824288" y="1322388"/>
              <a:ext cx="95250" cy="79375"/>
            </a:xfrm>
            <a:custGeom>
              <a:avLst/>
              <a:gdLst>
                <a:gd name="T0" fmla="*/ 11 w 23"/>
                <a:gd name="T1" fmla="*/ 19 h 19"/>
                <a:gd name="T2" fmla="*/ 11 w 23"/>
                <a:gd name="T3" fmla="*/ 0 h 19"/>
                <a:gd name="T4" fmla="*/ 11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cubicBezTo>
                    <a:pt x="23" y="19"/>
                    <a:pt x="23" y="0"/>
                    <a:pt x="11" y="0"/>
                  </a:cubicBezTo>
                  <a:cubicBezTo>
                    <a:pt x="0" y="0"/>
                    <a:pt x="0" y="19"/>
                    <a:pt x="11" y="19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4"/>
            <p:cNvSpPr/>
            <p:nvPr/>
          </p:nvSpPr>
          <p:spPr bwMode="auto">
            <a:xfrm>
              <a:off x="3937001" y="1271588"/>
              <a:ext cx="69850" cy="53975"/>
            </a:xfrm>
            <a:custGeom>
              <a:avLst/>
              <a:gdLst>
                <a:gd name="T0" fmla="*/ 9 w 17"/>
                <a:gd name="T1" fmla="*/ 13 h 13"/>
                <a:gd name="T2" fmla="*/ 9 w 17"/>
                <a:gd name="T3" fmla="*/ 0 h 13"/>
                <a:gd name="T4" fmla="*/ 9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17" y="13"/>
                    <a:pt x="17" y="0"/>
                    <a:pt x="9" y="0"/>
                  </a:cubicBezTo>
                  <a:cubicBezTo>
                    <a:pt x="0" y="0"/>
                    <a:pt x="0" y="13"/>
                    <a:pt x="9" y="13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5"/>
            <p:cNvSpPr/>
            <p:nvPr/>
          </p:nvSpPr>
          <p:spPr bwMode="auto">
            <a:xfrm>
              <a:off x="4044951" y="1171575"/>
              <a:ext cx="107950" cy="84138"/>
            </a:xfrm>
            <a:custGeom>
              <a:avLst/>
              <a:gdLst>
                <a:gd name="T0" fmla="*/ 13 w 26"/>
                <a:gd name="T1" fmla="*/ 20 h 20"/>
                <a:gd name="T2" fmla="*/ 13 w 26"/>
                <a:gd name="T3" fmla="*/ 0 h 20"/>
                <a:gd name="T4" fmla="*/ 13 w 2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20"/>
                  </a:moveTo>
                  <a:cubicBezTo>
                    <a:pt x="26" y="20"/>
                    <a:pt x="26" y="0"/>
                    <a:pt x="13" y="0"/>
                  </a:cubicBezTo>
                  <a:cubicBezTo>
                    <a:pt x="0" y="0"/>
                    <a:pt x="0" y="20"/>
                    <a:pt x="13" y="20"/>
                  </a:cubicBezTo>
                  <a:close/>
                </a:path>
              </a:pathLst>
            </a:custGeom>
            <a:solidFill>
              <a:srgbClr val="607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6"/>
            <p:cNvSpPr/>
            <p:nvPr/>
          </p:nvSpPr>
          <p:spPr bwMode="auto">
            <a:xfrm>
              <a:off x="2905126" y="2298700"/>
              <a:ext cx="468313" cy="371475"/>
            </a:xfrm>
            <a:custGeom>
              <a:avLst/>
              <a:gdLst>
                <a:gd name="T0" fmla="*/ 73 w 112"/>
                <a:gd name="T1" fmla="*/ 88 h 89"/>
                <a:gd name="T2" fmla="*/ 46 w 112"/>
                <a:gd name="T3" fmla="*/ 88 h 89"/>
                <a:gd name="T4" fmla="*/ 28 w 112"/>
                <a:gd name="T5" fmla="*/ 85 h 89"/>
                <a:gd name="T6" fmla="*/ 3 w 112"/>
                <a:gd name="T7" fmla="*/ 44 h 89"/>
                <a:gd name="T8" fmla="*/ 3 w 112"/>
                <a:gd name="T9" fmla="*/ 21 h 89"/>
                <a:gd name="T10" fmla="*/ 10 w 112"/>
                <a:gd name="T11" fmla="*/ 12 h 89"/>
                <a:gd name="T12" fmla="*/ 45 w 112"/>
                <a:gd name="T13" fmla="*/ 0 h 89"/>
                <a:gd name="T14" fmla="*/ 80 w 112"/>
                <a:gd name="T15" fmla="*/ 10 h 89"/>
                <a:gd name="T16" fmla="*/ 110 w 112"/>
                <a:gd name="T17" fmla="*/ 41 h 89"/>
                <a:gd name="T18" fmla="*/ 102 w 112"/>
                <a:gd name="T19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89">
                  <a:moveTo>
                    <a:pt x="73" y="88"/>
                  </a:moveTo>
                  <a:cubicBezTo>
                    <a:pt x="64" y="89"/>
                    <a:pt x="55" y="89"/>
                    <a:pt x="46" y="88"/>
                  </a:cubicBezTo>
                  <a:cubicBezTo>
                    <a:pt x="40" y="88"/>
                    <a:pt x="33" y="87"/>
                    <a:pt x="28" y="85"/>
                  </a:cubicBezTo>
                  <a:cubicBezTo>
                    <a:pt x="13" y="78"/>
                    <a:pt x="7" y="60"/>
                    <a:pt x="3" y="44"/>
                  </a:cubicBezTo>
                  <a:cubicBezTo>
                    <a:pt x="2" y="36"/>
                    <a:pt x="0" y="28"/>
                    <a:pt x="3" y="21"/>
                  </a:cubicBezTo>
                  <a:cubicBezTo>
                    <a:pt x="4" y="18"/>
                    <a:pt x="7" y="15"/>
                    <a:pt x="10" y="12"/>
                  </a:cubicBezTo>
                  <a:cubicBezTo>
                    <a:pt x="20" y="4"/>
                    <a:pt x="32" y="0"/>
                    <a:pt x="45" y="0"/>
                  </a:cubicBezTo>
                  <a:cubicBezTo>
                    <a:pt x="57" y="0"/>
                    <a:pt x="69" y="4"/>
                    <a:pt x="80" y="10"/>
                  </a:cubicBezTo>
                  <a:cubicBezTo>
                    <a:pt x="94" y="16"/>
                    <a:pt x="106" y="26"/>
                    <a:pt x="110" y="41"/>
                  </a:cubicBezTo>
                  <a:cubicBezTo>
                    <a:pt x="112" y="47"/>
                    <a:pt x="109" y="57"/>
                    <a:pt x="102" y="57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7"/>
            <p:cNvSpPr/>
            <p:nvPr/>
          </p:nvSpPr>
          <p:spPr bwMode="auto">
            <a:xfrm>
              <a:off x="2789238" y="2765425"/>
              <a:ext cx="533400" cy="379413"/>
            </a:xfrm>
            <a:custGeom>
              <a:avLst/>
              <a:gdLst>
                <a:gd name="T0" fmla="*/ 119 w 128"/>
                <a:gd name="T1" fmla="*/ 62 h 91"/>
                <a:gd name="T2" fmla="*/ 101 w 128"/>
                <a:gd name="T3" fmla="*/ 10 h 91"/>
                <a:gd name="T4" fmla="*/ 42 w 128"/>
                <a:gd name="T5" fmla="*/ 5 h 91"/>
                <a:gd name="T6" fmla="*/ 9 w 128"/>
                <a:gd name="T7" fmla="*/ 28 h 91"/>
                <a:gd name="T8" fmla="*/ 28 w 128"/>
                <a:gd name="T9" fmla="*/ 81 h 91"/>
                <a:gd name="T10" fmla="*/ 88 w 128"/>
                <a:gd name="T11" fmla="*/ 84 h 91"/>
                <a:gd name="T12" fmla="*/ 113 w 12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1">
                  <a:moveTo>
                    <a:pt x="119" y="62"/>
                  </a:moveTo>
                  <a:cubicBezTo>
                    <a:pt x="128" y="44"/>
                    <a:pt x="118" y="21"/>
                    <a:pt x="101" y="10"/>
                  </a:cubicBezTo>
                  <a:cubicBezTo>
                    <a:pt x="84" y="0"/>
                    <a:pt x="62" y="0"/>
                    <a:pt x="42" y="5"/>
                  </a:cubicBezTo>
                  <a:cubicBezTo>
                    <a:pt x="29" y="9"/>
                    <a:pt x="16" y="16"/>
                    <a:pt x="9" y="28"/>
                  </a:cubicBezTo>
                  <a:cubicBezTo>
                    <a:pt x="0" y="46"/>
                    <a:pt x="10" y="70"/>
                    <a:pt x="28" y="81"/>
                  </a:cubicBezTo>
                  <a:cubicBezTo>
                    <a:pt x="46" y="91"/>
                    <a:pt x="68" y="90"/>
                    <a:pt x="88" y="84"/>
                  </a:cubicBezTo>
                  <a:cubicBezTo>
                    <a:pt x="98" y="81"/>
                    <a:pt x="109" y="75"/>
                    <a:pt x="113" y="65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8"/>
            <p:cNvSpPr/>
            <p:nvPr/>
          </p:nvSpPr>
          <p:spPr bwMode="auto">
            <a:xfrm>
              <a:off x="2951163" y="3103563"/>
              <a:ext cx="509588" cy="404813"/>
            </a:xfrm>
            <a:custGeom>
              <a:avLst/>
              <a:gdLst>
                <a:gd name="T0" fmla="*/ 117 w 122"/>
                <a:gd name="T1" fmla="*/ 38 h 97"/>
                <a:gd name="T2" fmla="*/ 94 w 122"/>
                <a:gd name="T3" fmla="*/ 1 h 97"/>
                <a:gd name="T4" fmla="*/ 78 w 122"/>
                <a:gd name="T5" fmla="*/ 2 h 97"/>
                <a:gd name="T6" fmla="*/ 24 w 122"/>
                <a:gd name="T7" fmla="*/ 23 h 97"/>
                <a:gd name="T8" fmla="*/ 8 w 122"/>
                <a:gd name="T9" fmla="*/ 75 h 97"/>
                <a:gd name="T10" fmla="*/ 34 w 122"/>
                <a:gd name="T11" fmla="*/ 95 h 97"/>
                <a:gd name="T12" fmla="*/ 66 w 122"/>
                <a:gd name="T13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7">
                  <a:moveTo>
                    <a:pt x="117" y="38"/>
                  </a:moveTo>
                  <a:cubicBezTo>
                    <a:pt x="122" y="23"/>
                    <a:pt x="111" y="4"/>
                    <a:pt x="94" y="1"/>
                  </a:cubicBezTo>
                  <a:cubicBezTo>
                    <a:pt x="89" y="0"/>
                    <a:pt x="83" y="1"/>
                    <a:pt x="78" y="2"/>
                  </a:cubicBezTo>
                  <a:cubicBezTo>
                    <a:pt x="59" y="6"/>
                    <a:pt x="39" y="11"/>
                    <a:pt x="24" y="23"/>
                  </a:cubicBezTo>
                  <a:cubicBezTo>
                    <a:pt x="9" y="36"/>
                    <a:pt x="0" y="57"/>
                    <a:pt x="8" y="75"/>
                  </a:cubicBezTo>
                  <a:cubicBezTo>
                    <a:pt x="13" y="86"/>
                    <a:pt x="23" y="94"/>
                    <a:pt x="34" y="95"/>
                  </a:cubicBezTo>
                  <a:cubicBezTo>
                    <a:pt x="46" y="97"/>
                    <a:pt x="58" y="93"/>
                    <a:pt x="66" y="84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9"/>
            <p:cNvSpPr/>
            <p:nvPr/>
          </p:nvSpPr>
          <p:spPr bwMode="auto">
            <a:xfrm>
              <a:off x="2901951" y="3683000"/>
              <a:ext cx="554038" cy="334963"/>
            </a:xfrm>
            <a:custGeom>
              <a:avLst/>
              <a:gdLst>
                <a:gd name="T0" fmla="*/ 133 w 133"/>
                <a:gd name="T1" fmla="*/ 14 h 80"/>
                <a:gd name="T2" fmla="*/ 26 w 133"/>
                <a:gd name="T3" fmla="*/ 6 h 80"/>
                <a:gd name="T4" fmla="*/ 4 w 133"/>
                <a:gd name="T5" fmla="*/ 18 h 80"/>
                <a:gd name="T6" fmla="*/ 9 w 133"/>
                <a:gd name="T7" fmla="*/ 45 h 80"/>
                <a:gd name="T8" fmla="*/ 62 w 133"/>
                <a:gd name="T9" fmla="*/ 78 h 80"/>
                <a:gd name="T10" fmla="*/ 117 w 133"/>
                <a:gd name="T11" fmla="*/ 52 h 80"/>
                <a:gd name="T12" fmla="*/ 126 w 133"/>
                <a:gd name="T13" fmla="*/ 31 h 80"/>
                <a:gd name="T14" fmla="*/ 125 w 133"/>
                <a:gd name="T15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80">
                  <a:moveTo>
                    <a:pt x="133" y="14"/>
                  </a:moveTo>
                  <a:cubicBezTo>
                    <a:pt x="99" y="3"/>
                    <a:pt x="62" y="0"/>
                    <a:pt x="26" y="6"/>
                  </a:cubicBezTo>
                  <a:cubicBezTo>
                    <a:pt x="18" y="8"/>
                    <a:pt x="9" y="10"/>
                    <a:pt x="4" y="18"/>
                  </a:cubicBezTo>
                  <a:cubicBezTo>
                    <a:pt x="0" y="27"/>
                    <a:pt x="4" y="37"/>
                    <a:pt x="9" y="45"/>
                  </a:cubicBezTo>
                  <a:cubicBezTo>
                    <a:pt x="21" y="63"/>
                    <a:pt x="41" y="76"/>
                    <a:pt x="62" y="78"/>
                  </a:cubicBezTo>
                  <a:cubicBezTo>
                    <a:pt x="83" y="80"/>
                    <a:pt x="105" y="70"/>
                    <a:pt x="117" y="52"/>
                  </a:cubicBezTo>
                  <a:cubicBezTo>
                    <a:pt x="121" y="46"/>
                    <a:pt x="123" y="38"/>
                    <a:pt x="126" y="31"/>
                  </a:cubicBezTo>
                  <a:cubicBezTo>
                    <a:pt x="128" y="24"/>
                    <a:pt x="130" y="15"/>
                    <a:pt x="125" y="9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50"/>
            <p:cNvSpPr/>
            <p:nvPr/>
          </p:nvSpPr>
          <p:spPr bwMode="auto">
            <a:xfrm>
              <a:off x="3409951" y="3562350"/>
              <a:ext cx="438150" cy="296863"/>
            </a:xfrm>
            <a:custGeom>
              <a:avLst/>
              <a:gdLst>
                <a:gd name="T0" fmla="*/ 0 w 105"/>
                <a:gd name="T1" fmla="*/ 42 h 71"/>
                <a:gd name="T2" fmla="*/ 101 w 105"/>
                <a:gd name="T3" fmla="*/ 4 h 71"/>
                <a:gd name="T4" fmla="*/ 104 w 105"/>
                <a:gd name="T5" fmla="*/ 6 h 71"/>
                <a:gd name="T6" fmla="*/ 105 w 105"/>
                <a:gd name="T7" fmla="*/ 10 h 71"/>
                <a:gd name="T8" fmla="*/ 92 w 105"/>
                <a:gd name="T9" fmla="*/ 37 h 71"/>
                <a:gd name="T10" fmla="*/ 65 w 105"/>
                <a:gd name="T11" fmla="*/ 53 h 71"/>
                <a:gd name="T12" fmla="*/ 43 w 105"/>
                <a:gd name="T13" fmla="*/ 64 h 71"/>
                <a:gd name="T14" fmla="*/ 20 w 105"/>
                <a:gd name="T15" fmla="*/ 69 h 71"/>
                <a:gd name="T16" fmla="*/ 3 w 105"/>
                <a:gd name="T1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71">
                  <a:moveTo>
                    <a:pt x="0" y="42"/>
                  </a:moveTo>
                  <a:cubicBezTo>
                    <a:pt x="25" y="15"/>
                    <a:pt x="64" y="0"/>
                    <a:pt x="101" y="4"/>
                  </a:cubicBezTo>
                  <a:cubicBezTo>
                    <a:pt x="102" y="5"/>
                    <a:pt x="103" y="5"/>
                    <a:pt x="104" y="6"/>
                  </a:cubicBezTo>
                  <a:cubicBezTo>
                    <a:pt x="105" y="7"/>
                    <a:pt x="105" y="8"/>
                    <a:pt x="105" y="10"/>
                  </a:cubicBezTo>
                  <a:cubicBezTo>
                    <a:pt x="105" y="20"/>
                    <a:pt x="99" y="30"/>
                    <a:pt x="92" y="37"/>
                  </a:cubicBezTo>
                  <a:cubicBezTo>
                    <a:pt x="84" y="44"/>
                    <a:pt x="74" y="49"/>
                    <a:pt x="65" y="53"/>
                  </a:cubicBezTo>
                  <a:cubicBezTo>
                    <a:pt x="58" y="57"/>
                    <a:pt x="50" y="60"/>
                    <a:pt x="43" y="64"/>
                  </a:cubicBezTo>
                  <a:cubicBezTo>
                    <a:pt x="36" y="67"/>
                    <a:pt x="28" y="71"/>
                    <a:pt x="20" y="69"/>
                  </a:cubicBezTo>
                  <a:cubicBezTo>
                    <a:pt x="10" y="66"/>
                    <a:pt x="6" y="55"/>
                    <a:pt x="3" y="4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51"/>
            <p:cNvSpPr/>
            <p:nvPr/>
          </p:nvSpPr>
          <p:spPr bwMode="auto">
            <a:xfrm>
              <a:off x="3206751" y="3867150"/>
              <a:ext cx="484188" cy="354013"/>
            </a:xfrm>
            <a:custGeom>
              <a:avLst/>
              <a:gdLst>
                <a:gd name="T0" fmla="*/ 115 w 116"/>
                <a:gd name="T1" fmla="*/ 10 h 85"/>
                <a:gd name="T2" fmla="*/ 110 w 116"/>
                <a:gd name="T3" fmla="*/ 1 h 85"/>
                <a:gd name="T4" fmla="*/ 99 w 116"/>
                <a:gd name="T5" fmla="*/ 2 h 85"/>
                <a:gd name="T6" fmla="*/ 9 w 116"/>
                <a:gd name="T7" fmla="*/ 46 h 85"/>
                <a:gd name="T8" fmla="*/ 0 w 116"/>
                <a:gd name="T9" fmla="*/ 65 h 85"/>
                <a:gd name="T10" fmla="*/ 12 w 116"/>
                <a:gd name="T11" fmla="*/ 83 h 85"/>
                <a:gd name="T12" fmla="*/ 33 w 116"/>
                <a:gd name="T13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5">
                  <a:moveTo>
                    <a:pt x="115" y="10"/>
                  </a:moveTo>
                  <a:cubicBezTo>
                    <a:pt x="116" y="6"/>
                    <a:pt x="113" y="3"/>
                    <a:pt x="110" y="1"/>
                  </a:cubicBezTo>
                  <a:cubicBezTo>
                    <a:pt x="106" y="0"/>
                    <a:pt x="103" y="1"/>
                    <a:pt x="99" y="2"/>
                  </a:cubicBezTo>
                  <a:cubicBezTo>
                    <a:pt x="66" y="9"/>
                    <a:pt x="31" y="20"/>
                    <a:pt x="9" y="46"/>
                  </a:cubicBezTo>
                  <a:cubicBezTo>
                    <a:pt x="5" y="52"/>
                    <a:pt x="1" y="58"/>
                    <a:pt x="0" y="65"/>
                  </a:cubicBezTo>
                  <a:cubicBezTo>
                    <a:pt x="0" y="72"/>
                    <a:pt x="5" y="80"/>
                    <a:pt x="12" y="83"/>
                  </a:cubicBezTo>
                  <a:cubicBezTo>
                    <a:pt x="19" y="85"/>
                    <a:pt x="28" y="84"/>
                    <a:pt x="33" y="78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52"/>
            <p:cNvSpPr/>
            <p:nvPr/>
          </p:nvSpPr>
          <p:spPr bwMode="auto">
            <a:xfrm>
              <a:off x="3294063" y="4287838"/>
              <a:ext cx="438150" cy="463550"/>
            </a:xfrm>
            <a:custGeom>
              <a:avLst/>
              <a:gdLst>
                <a:gd name="T0" fmla="*/ 99 w 105"/>
                <a:gd name="T1" fmla="*/ 20 h 111"/>
                <a:gd name="T2" fmla="*/ 80 w 105"/>
                <a:gd name="T3" fmla="*/ 2 h 111"/>
                <a:gd name="T4" fmla="*/ 52 w 105"/>
                <a:gd name="T5" fmla="*/ 2 h 111"/>
                <a:gd name="T6" fmla="*/ 26 w 105"/>
                <a:gd name="T7" fmla="*/ 10 h 111"/>
                <a:gd name="T8" fmla="*/ 0 w 105"/>
                <a:gd name="T9" fmla="*/ 63 h 111"/>
                <a:gd name="T10" fmla="*/ 6 w 105"/>
                <a:gd name="T11" fmla="*/ 91 h 111"/>
                <a:gd name="T12" fmla="*/ 51 w 105"/>
                <a:gd name="T13" fmla="*/ 107 h 111"/>
                <a:gd name="T14" fmla="*/ 91 w 105"/>
                <a:gd name="T15" fmla="*/ 77 h 111"/>
                <a:gd name="T16" fmla="*/ 104 w 105"/>
                <a:gd name="T17" fmla="*/ 48 h 111"/>
                <a:gd name="T18" fmla="*/ 91 w 105"/>
                <a:gd name="T1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11">
                  <a:moveTo>
                    <a:pt x="99" y="20"/>
                  </a:moveTo>
                  <a:cubicBezTo>
                    <a:pt x="96" y="11"/>
                    <a:pt x="88" y="5"/>
                    <a:pt x="80" y="2"/>
                  </a:cubicBezTo>
                  <a:cubicBezTo>
                    <a:pt x="71" y="0"/>
                    <a:pt x="61" y="1"/>
                    <a:pt x="52" y="2"/>
                  </a:cubicBezTo>
                  <a:cubicBezTo>
                    <a:pt x="43" y="3"/>
                    <a:pt x="34" y="5"/>
                    <a:pt x="26" y="10"/>
                  </a:cubicBezTo>
                  <a:cubicBezTo>
                    <a:pt x="8" y="20"/>
                    <a:pt x="1" y="42"/>
                    <a:pt x="0" y="63"/>
                  </a:cubicBezTo>
                  <a:cubicBezTo>
                    <a:pt x="0" y="73"/>
                    <a:pt x="1" y="83"/>
                    <a:pt x="6" y="91"/>
                  </a:cubicBezTo>
                  <a:cubicBezTo>
                    <a:pt x="15" y="105"/>
                    <a:pt x="34" y="111"/>
                    <a:pt x="51" y="107"/>
                  </a:cubicBezTo>
                  <a:cubicBezTo>
                    <a:pt x="67" y="103"/>
                    <a:pt x="81" y="91"/>
                    <a:pt x="91" y="77"/>
                  </a:cubicBezTo>
                  <a:cubicBezTo>
                    <a:pt x="97" y="69"/>
                    <a:pt x="103" y="59"/>
                    <a:pt x="104" y="48"/>
                  </a:cubicBezTo>
                  <a:cubicBezTo>
                    <a:pt x="105" y="37"/>
                    <a:pt x="101" y="25"/>
                    <a:pt x="91" y="20"/>
                  </a:cubicBezTo>
                </a:path>
              </a:pathLst>
            </a:custGeom>
            <a:solidFill>
              <a:srgbClr val="A8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53"/>
            <p:cNvSpPr/>
            <p:nvPr/>
          </p:nvSpPr>
          <p:spPr bwMode="auto">
            <a:xfrm>
              <a:off x="3527426" y="4213225"/>
              <a:ext cx="438150" cy="217488"/>
            </a:xfrm>
            <a:custGeom>
              <a:avLst/>
              <a:gdLst>
                <a:gd name="T0" fmla="*/ 18 w 105"/>
                <a:gd name="T1" fmla="*/ 18 h 52"/>
                <a:gd name="T2" fmla="*/ 84 w 105"/>
                <a:gd name="T3" fmla="*/ 0 h 52"/>
                <a:gd name="T4" fmla="*/ 93 w 105"/>
                <a:gd name="T5" fmla="*/ 2 h 52"/>
                <a:gd name="T6" fmla="*/ 99 w 105"/>
                <a:gd name="T7" fmla="*/ 10 h 52"/>
                <a:gd name="T8" fmla="*/ 86 w 105"/>
                <a:gd name="T9" fmla="*/ 48 h 52"/>
                <a:gd name="T10" fmla="*/ 56 w 105"/>
                <a:gd name="T11" fmla="*/ 52 h 52"/>
                <a:gd name="T12" fmla="*/ 18 w 105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2">
                  <a:moveTo>
                    <a:pt x="18" y="18"/>
                  </a:moveTo>
                  <a:cubicBezTo>
                    <a:pt x="34" y="1"/>
                    <a:pt x="61" y="1"/>
                    <a:pt x="84" y="0"/>
                  </a:cubicBezTo>
                  <a:cubicBezTo>
                    <a:pt x="87" y="0"/>
                    <a:pt x="90" y="0"/>
                    <a:pt x="93" y="2"/>
                  </a:cubicBezTo>
                  <a:cubicBezTo>
                    <a:pt x="96" y="3"/>
                    <a:pt x="98" y="6"/>
                    <a:pt x="99" y="10"/>
                  </a:cubicBezTo>
                  <a:cubicBezTo>
                    <a:pt x="105" y="23"/>
                    <a:pt x="99" y="41"/>
                    <a:pt x="86" y="48"/>
                  </a:cubicBezTo>
                  <a:cubicBezTo>
                    <a:pt x="77" y="52"/>
                    <a:pt x="66" y="52"/>
                    <a:pt x="56" y="52"/>
                  </a:cubicBezTo>
                  <a:cubicBezTo>
                    <a:pt x="56" y="52"/>
                    <a:pt x="0" y="39"/>
                    <a:pt x="18" y="1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54"/>
            <p:cNvSpPr/>
            <p:nvPr/>
          </p:nvSpPr>
          <p:spPr bwMode="auto">
            <a:xfrm>
              <a:off x="3289301" y="2744788"/>
              <a:ext cx="388938" cy="312738"/>
            </a:xfrm>
            <a:custGeom>
              <a:avLst/>
              <a:gdLst>
                <a:gd name="T0" fmla="*/ 1 w 93"/>
                <a:gd name="T1" fmla="*/ 65 h 75"/>
                <a:gd name="T2" fmla="*/ 48 w 93"/>
                <a:gd name="T3" fmla="*/ 71 h 75"/>
                <a:gd name="T4" fmla="*/ 86 w 93"/>
                <a:gd name="T5" fmla="*/ 43 h 75"/>
                <a:gd name="T6" fmla="*/ 92 w 93"/>
                <a:gd name="T7" fmla="*/ 21 h 75"/>
                <a:gd name="T8" fmla="*/ 80 w 93"/>
                <a:gd name="T9" fmla="*/ 3 h 75"/>
                <a:gd name="T10" fmla="*/ 58 w 93"/>
                <a:gd name="T11" fmla="*/ 4 h 75"/>
                <a:gd name="T12" fmla="*/ 36 w 93"/>
                <a:gd name="T13" fmla="*/ 11 h 75"/>
                <a:gd name="T14" fmla="*/ 0 w 93"/>
                <a:gd name="T15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75">
                  <a:moveTo>
                    <a:pt x="1" y="65"/>
                  </a:moveTo>
                  <a:cubicBezTo>
                    <a:pt x="15" y="73"/>
                    <a:pt x="32" y="75"/>
                    <a:pt x="48" y="71"/>
                  </a:cubicBezTo>
                  <a:cubicBezTo>
                    <a:pt x="63" y="67"/>
                    <a:pt x="77" y="57"/>
                    <a:pt x="86" y="43"/>
                  </a:cubicBezTo>
                  <a:cubicBezTo>
                    <a:pt x="90" y="37"/>
                    <a:pt x="93" y="29"/>
                    <a:pt x="92" y="21"/>
                  </a:cubicBezTo>
                  <a:cubicBezTo>
                    <a:pt x="92" y="14"/>
                    <a:pt x="88" y="6"/>
                    <a:pt x="80" y="3"/>
                  </a:cubicBezTo>
                  <a:cubicBezTo>
                    <a:pt x="73" y="0"/>
                    <a:pt x="66" y="2"/>
                    <a:pt x="58" y="4"/>
                  </a:cubicBezTo>
                  <a:cubicBezTo>
                    <a:pt x="51" y="6"/>
                    <a:pt x="43" y="9"/>
                    <a:pt x="36" y="11"/>
                  </a:cubicBezTo>
                  <a:cubicBezTo>
                    <a:pt x="22" y="15"/>
                    <a:pt x="7" y="20"/>
                    <a:pt x="0" y="32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55"/>
            <p:cNvSpPr/>
            <p:nvPr/>
          </p:nvSpPr>
          <p:spPr bwMode="auto">
            <a:xfrm>
              <a:off x="2917826" y="2043113"/>
              <a:ext cx="401638" cy="325438"/>
            </a:xfrm>
            <a:custGeom>
              <a:avLst/>
              <a:gdLst>
                <a:gd name="T0" fmla="*/ 92 w 96"/>
                <a:gd name="T1" fmla="*/ 27 h 78"/>
                <a:gd name="T2" fmla="*/ 85 w 96"/>
                <a:gd name="T3" fmla="*/ 14 h 78"/>
                <a:gd name="T4" fmla="*/ 70 w 96"/>
                <a:gd name="T5" fmla="*/ 9 h 78"/>
                <a:gd name="T6" fmla="*/ 34 w 96"/>
                <a:gd name="T7" fmla="*/ 0 h 78"/>
                <a:gd name="T8" fmla="*/ 11 w 96"/>
                <a:gd name="T9" fmla="*/ 7 h 78"/>
                <a:gd name="T10" fmla="*/ 1 w 96"/>
                <a:gd name="T11" fmla="*/ 29 h 78"/>
                <a:gd name="T12" fmla="*/ 21 w 96"/>
                <a:gd name="T13" fmla="*/ 58 h 78"/>
                <a:gd name="T14" fmla="*/ 50 w 96"/>
                <a:gd name="T15" fmla="*/ 75 h 78"/>
                <a:gd name="T16" fmla="*/ 85 w 96"/>
                <a:gd name="T17" fmla="*/ 61 h 78"/>
                <a:gd name="T18" fmla="*/ 91 w 96"/>
                <a:gd name="T1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78">
                  <a:moveTo>
                    <a:pt x="92" y="27"/>
                  </a:moveTo>
                  <a:cubicBezTo>
                    <a:pt x="93" y="22"/>
                    <a:pt x="90" y="17"/>
                    <a:pt x="85" y="14"/>
                  </a:cubicBezTo>
                  <a:cubicBezTo>
                    <a:pt x="81" y="11"/>
                    <a:pt x="76" y="10"/>
                    <a:pt x="70" y="9"/>
                  </a:cubicBezTo>
                  <a:cubicBezTo>
                    <a:pt x="58" y="6"/>
                    <a:pt x="46" y="0"/>
                    <a:pt x="34" y="0"/>
                  </a:cubicBezTo>
                  <a:cubicBezTo>
                    <a:pt x="25" y="0"/>
                    <a:pt x="17" y="2"/>
                    <a:pt x="11" y="7"/>
                  </a:cubicBezTo>
                  <a:cubicBezTo>
                    <a:pt x="4" y="12"/>
                    <a:pt x="0" y="21"/>
                    <a:pt x="1" y="29"/>
                  </a:cubicBezTo>
                  <a:cubicBezTo>
                    <a:pt x="2" y="41"/>
                    <a:pt x="12" y="50"/>
                    <a:pt x="21" y="58"/>
                  </a:cubicBezTo>
                  <a:cubicBezTo>
                    <a:pt x="30" y="65"/>
                    <a:pt x="39" y="73"/>
                    <a:pt x="50" y="75"/>
                  </a:cubicBezTo>
                  <a:cubicBezTo>
                    <a:pt x="63" y="78"/>
                    <a:pt x="77" y="72"/>
                    <a:pt x="85" y="61"/>
                  </a:cubicBezTo>
                  <a:cubicBezTo>
                    <a:pt x="94" y="51"/>
                    <a:pt x="96" y="36"/>
                    <a:pt x="91" y="23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56"/>
            <p:cNvSpPr/>
            <p:nvPr/>
          </p:nvSpPr>
          <p:spPr bwMode="auto">
            <a:xfrm>
              <a:off x="3027363" y="1751013"/>
              <a:ext cx="371475" cy="276225"/>
            </a:xfrm>
            <a:custGeom>
              <a:avLst/>
              <a:gdLst>
                <a:gd name="T0" fmla="*/ 87 w 89"/>
                <a:gd name="T1" fmla="*/ 52 h 66"/>
                <a:gd name="T2" fmla="*/ 80 w 89"/>
                <a:gd name="T3" fmla="*/ 30 h 66"/>
                <a:gd name="T4" fmla="*/ 37 w 89"/>
                <a:gd name="T5" fmla="*/ 2 h 66"/>
                <a:gd name="T6" fmla="*/ 18 w 89"/>
                <a:gd name="T7" fmla="*/ 1 h 66"/>
                <a:gd name="T8" fmla="*/ 3 w 89"/>
                <a:gd name="T9" fmla="*/ 12 h 66"/>
                <a:gd name="T10" fmla="*/ 2 w 89"/>
                <a:gd name="T11" fmla="*/ 31 h 66"/>
                <a:gd name="T12" fmla="*/ 44 w 89"/>
                <a:gd name="T13" fmla="*/ 65 h 66"/>
                <a:gd name="T14" fmla="*/ 61 w 89"/>
                <a:gd name="T15" fmla="*/ 65 h 66"/>
                <a:gd name="T16" fmla="*/ 89 w 89"/>
                <a:gd name="T17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6">
                  <a:moveTo>
                    <a:pt x="87" y="52"/>
                  </a:moveTo>
                  <a:cubicBezTo>
                    <a:pt x="89" y="44"/>
                    <a:pt x="85" y="36"/>
                    <a:pt x="80" y="30"/>
                  </a:cubicBezTo>
                  <a:cubicBezTo>
                    <a:pt x="69" y="16"/>
                    <a:pt x="54" y="6"/>
                    <a:pt x="37" y="2"/>
                  </a:cubicBezTo>
                  <a:cubicBezTo>
                    <a:pt x="30" y="1"/>
                    <a:pt x="24" y="0"/>
                    <a:pt x="18" y="1"/>
                  </a:cubicBezTo>
                  <a:cubicBezTo>
                    <a:pt x="12" y="3"/>
                    <a:pt x="6" y="6"/>
                    <a:pt x="3" y="12"/>
                  </a:cubicBezTo>
                  <a:cubicBezTo>
                    <a:pt x="0" y="18"/>
                    <a:pt x="0" y="25"/>
                    <a:pt x="2" y="31"/>
                  </a:cubicBezTo>
                  <a:cubicBezTo>
                    <a:pt x="8" y="49"/>
                    <a:pt x="25" y="64"/>
                    <a:pt x="44" y="65"/>
                  </a:cubicBezTo>
                  <a:cubicBezTo>
                    <a:pt x="50" y="66"/>
                    <a:pt x="55" y="65"/>
                    <a:pt x="61" y="65"/>
                  </a:cubicBezTo>
                  <a:cubicBezTo>
                    <a:pt x="72" y="64"/>
                    <a:pt x="83" y="62"/>
                    <a:pt x="89" y="53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57"/>
            <p:cNvSpPr/>
            <p:nvPr/>
          </p:nvSpPr>
          <p:spPr bwMode="auto">
            <a:xfrm>
              <a:off x="3286126" y="1609725"/>
              <a:ext cx="82550" cy="287338"/>
            </a:xfrm>
            <a:custGeom>
              <a:avLst/>
              <a:gdLst>
                <a:gd name="T0" fmla="*/ 18 w 20"/>
                <a:gd name="T1" fmla="*/ 69 h 69"/>
                <a:gd name="T2" fmla="*/ 1 w 20"/>
                <a:gd name="T3" fmla="*/ 30 h 69"/>
                <a:gd name="T4" fmla="*/ 6 w 20"/>
                <a:gd name="T5" fmla="*/ 6 h 69"/>
                <a:gd name="T6" fmla="*/ 12 w 20"/>
                <a:gd name="T7" fmla="*/ 2 h 69"/>
                <a:gd name="T8" fmla="*/ 18 w 20"/>
                <a:gd name="T9" fmla="*/ 1 h 69"/>
                <a:gd name="T10" fmla="*/ 19 w 20"/>
                <a:gd name="T11" fmla="*/ 5 h 69"/>
                <a:gd name="T12" fmla="*/ 15 w 20"/>
                <a:gd name="T13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8" y="69"/>
                  </a:moveTo>
                  <a:cubicBezTo>
                    <a:pt x="9" y="58"/>
                    <a:pt x="3" y="44"/>
                    <a:pt x="1" y="30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9" y="2"/>
                    <a:pt x="19" y="3"/>
                    <a:pt x="19" y="5"/>
                  </a:cubicBezTo>
                  <a:cubicBezTo>
                    <a:pt x="20" y="25"/>
                    <a:pt x="19" y="45"/>
                    <a:pt x="15" y="65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58"/>
            <p:cNvSpPr/>
            <p:nvPr/>
          </p:nvSpPr>
          <p:spPr bwMode="auto">
            <a:xfrm>
              <a:off x="3340101" y="1697038"/>
              <a:ext cx="258763" cy="188913"/>
            </a:xfrm>
            <a:custGeom>
              <a:avLst/>
              <a:gdLst>
                <a:gd name="T0" fmla="*/ 0 w 62"/>
                <a:gd name="T1" fmla="*/ 45 h 45"/>
                <a:gd name="T2" fmla="*/ 16 w 62"/>
                <a:gd name="T3" fmla="*/ 19 h 45"/>
                <a:gd name="T4" fmla="*/ 29 w 62"/>
                <a:gd name="T5" fmla="*/ 5 h 45"/>
                <a:gd name="T6" fmla="*/ 45 w 62"/>
                <a:gd name="T7" fmla="*/ 1 h 45"/>
                <a:gd name="T8" fmla="*/ 60 w 62"/>
                <a:gd name="T9" fmla="*/ 5 h 45"/>
                <a:gd name="T10" fmla="*/ 54 w 62"/>
                <a:gd name="T11" fmla="*/ 18 h 45"/>
                <a:gd name="T12" fmla="*/ 10 w 62"/>
                <a:gd name="T1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34"/>
                    <a:pt x="9" y="27"/>
                    <a:pt x="16" y="19"/>
                  </a:cubicBezTo>
                  <a:cubicBezTo>
                    <a:pt x="20" y="14"/>
                    <a:pt x="24" y="9"/>
                    <a:pt x="29" y="5"/>
                  </a:cubicBezTo>
                  <a:cubicBezTo>
                    <a:pt x="34" y="2"/>
                    <a:pt x="40" y="2"/>
                    <a:pt x="45" y="1"/>
                  </a:cubicBezTo>
                  <a:cubicBezTo>
                    <a:pt x="51" y="0"/>
                    <a:pt x="58" y="0"/>
                    <a:pt x="60" y="5"/>
                  </a:cubicBezTo>
                  <a:cubicBezTo>
                    <a:pt x="62" y="10"/>
                    <a:pt x="58" y="15"/>
                    <a:pt x="54" y="18"/>
                  </a:cubicBezTo>
                  <a:cubicBezTo>
                    <a:pt x="42" y="30"/>
                    <a:pt x="27" y="39"/>
                    <a:pt x="10" y="41"/>
                  </a:cubicBezTo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59"/>
            <p:cNvSpPr/>
            <p:nvPr/>
          </p:nvSpPr>
          <p:spPr bwMode="auto">
            <a:xfrm>
              <a:off x="3240088" y="1873250"/>
              <a:ext cx="174625" cy="1873250"/>
            </a:xfrm>
            <a:custGeom>
              <a:avLst/>
              <a:gdLst>
                <a:gd name="T0" fmla="*/ 22 w 42"/>
                <a:gd name="T1" fmla="*/ 3 h 449"/>
                <a:gd name="T2" fmla="*/ 11 w 42"/>
                <a:gd name="T3" fmla="*/ 122 h 449"/>
                <a:gd name="T4" fmla="*/ 2 w 42"/>
                <a:gd name="T5" fmla="*/ 233 h 449"/>
                <a:gd name="T6" fmla="*/ 18 w 42"/>
                <a:gd name="T7" fmla="*/ 337 h 449"/>
                <a:gd name="T8" fmla="*/ 41 w 42"/>
                <a:gd name="T9" fmla="*/ 448 h 449"/>
                <a:gd name="T10" fmla="*/ 42 w 42"/>
                <a:gd name="T11" fmla="*/ 448 h 449"/>
                <a:gd name="T12" fmla="*/ 23 w 42"/>
                <a:gd name="T13" fmla="*/ 343 h 449"/>
                <a:gd name="T14" fmla="*/ 9 w 42"/>
                <a:gd name="T15" fmla="*/ 226 h 449"/>
                <a:gd name="T16" fmla="*/ 18 w 42"/>
                <a:gd name="T17" fmla="*/ 118 h 449"/>
                <a:gd name="T18" fmla="*/ 25 w 42"/>
                <a:gd name="T19" fmla="*/ 3 h 449"/>
                <a:gd name="T20" fmla="*/ 22 w 42"/>
                <a:gd name="T21" fmla="*/ 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49">
                  <a:moveTo>
                    <a:pt x="22" y="3"/>
                  </a:moveTo>
                  <a:cubicBezTo>
                    <a:pt x="18" y="42"/>
                    <a:pt x="15" y="82"/>
                    <a:pt x="11" y="122"/>
                  </a:cubicBezTo>
                  <a:cubicBezTo>
                    <a:pt x="8" y="158"/>
                    <a:pt x="0" y="196"/>
                    <a:pt x="2" y="233"/>
                  </a:cubicBezTo>
                  <a:cubicBezTo>
                    <a:pt x="4" y="268"/>
                    <a:pt x="13" y="302"/>
                    <a:pt x="18" y="337"/>
                  </a:cubicBezTo>
                  <a:cubicBezTo>
                    <a:pt x="23" y="374"/>
                    <a:pt x="30" y="411"/>
                    <a:pt x="41" y="448"/>
                  </a:cubicBezTo>
                  <a:cubicBezTo>
                    <a:pt x="41" y="449"/>
                    <a:pt x="42" y="448"/>
                    <a:pt x="42" y="448"/>
                  </a:cubicBezTo>
                  <a:cubicBezTo>
                    <a:pt x="34" y="413"/>
                    <a:pt x="29" y="378"/>
                    <a:pt x="23" y="343"/>
                  </a:cubicBezTo>
                  <a:cubicBezTo>
                    <a:pt x="17" y="305"/>
                    <a:pt x="10" y="264"/>
                    <a:pt x="9" y="226"/>
                  </a:cubicBezTo>
                  <a:cubicBezTo>
                    <a:pt x="9" y="190"/>
                    <a:pt x="15" y="153"/>
                    <a:pt x="18" y="118"/>
                  </a:cubicBezTo>
                  <a:cubicBezTo>
                    <a:pt x="21" y="79"/>
                    <a:pt x="25" y="41"/>
                    <a:pt x="25" y="3"/>
                  </a:cubicBezTo>
                  <a:cubicBezTo>
                    <a:pt x="25" y="0"/>
                    <a:pt x="22" y="1"/>
                    <a:pt x="22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60"/>
            <p:cNvSpPr/>
            <p:nvPr/>
          </p:nvSpPr>
          <p:spPr bwMode="auto">
            <a:xfrm>
              <a:off x="3440113" y="3879850"/>
              <a:ext cx="463550" cy="1055688"/>
            </a:xfrm>
            <a:custGeom>
              <a:avLst/>
              <a:gdLst>
                <a:gd name="T0" fmla="*/ 0 w 111"/>
                <a:gd name="T1" fmla="*/ 1 h 253"/>
                <a:gd name="T2" fmla="*/ 53 w 111"/>
                <a:gd name="T3" fmla="*/ 147 h 253"/>
                <a:gd name="T4" fmla="*/ 81 w 111"/>
                <a:gd name="T5" fmla="*/ 210 h 253"/>
                <a:gd name="T6" fmla="*/ 107 w 111"/>
                <a:gd name="T7" fmla="*/ 253 h 253"/>
                <a:gd name="T8" fmla="*/ 109 w 111"/>
                <a:gd name="T9" fmla="*/ 249 h 253"/>
                <a:gd name="T10" fmla="*/ 92 w 111"/>
                <a:gd name="T11" fmla="*/ 221 h 253"/>
                <a:gd name="T12" fmla="*/ 79 w 111"/>
                <a:gd name="T13" fmla="*/ 194 h 253"/>
                <a:gd name="T14" fmla="*/ 52 w 111"/>
                <a:gd name="T15" fmla="*/ 131 h 253"/>
                <a:gd name="T16" fmla="*/ 0 w 111"/>
                <a:gd name="T17" fmla="*/ 0 h 253"/>
                <a:gd name="T18" fmla="*/ 0 w 111"/>
                <a:gd name="T19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253">
                  <a:moveTo>
                    <a:pt x="0" y="1"/>
                  </a:moveTo>
                  <a:cubicBezTo>
                    <a:pt x="16" y="50"/>
                    <a:pt x="33" y="99"/>
                    <a:pt x="53" y="147"/>
                  </a:cubicBezTo>
                  <a:cubicBezTo>
                    <a:pt x="62" y="168"/>
                    <a:pt x="72" y="189"/>
                    <a:pt x="81" y="210"/>
                  </a:cubicBezTo>
                  <a:cubicBezTo>
                    <a:pt x="87" y="221"/>
                    <a:pt x="94" y="251"/>
                    <a:pt x="107" y="253"/>
                  </a:cubicBezTo>
                  <a:cubicBezTo>
                    <a:pt x="109" y="253"/>
                    <a:pt x="111" y="250"/>
                    <a:pt x="109" y="249"/>
                  </a:cubicBezTo>
                  <a:cubicBezTo>
                    <a:pt x="100" y="245"/>
                    <a:pt x="96" y="229"/>
                    <a:pt x="92" y="221"/>
                  </a:cubicBezTo>
                  <a:cubicBezTo>
                    <a:pt x="88" y="212"/>
                    <a:pt x="84" y="203"/>
                    <a:pt x="79" y="194"/>
                  </a:cubicBezTo>
                  <a:cubicBezTo>
                    <a:pt x="70" y="173"/>
                    <a:pt x="61" y="152"/>
                    <a:pt x="52" y="131"/>
                  </a:cubicBezTo>
                  <a:cubicBezTo>
                    <a:pt x="33" y="88"/>
                    <a:pt x="15" y="45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61"/>
            <p:cNvSpPr/>
            <p:nvPr/>
          </p:nvSpPr>
          <p:spPr bwMode="auto">
            <a:xfrm>
              <a:off x="3201988" y="2478088"/>
              <a:ext cx="438150" cy="346075"/>
            </a:xfrm>
            <a:custGeom>
              <a:avLst/>
              <a:gdLst>
                <a:gd name="T0" fmla="*/ 7 w 105"/>
                <a:gd name="T1" fmla="*/ 30 h 83"/>
                <a:gd name="T2" fmla="*/ 1 w 105"/>
                <a:gd name="T3" fmla="*/ 53 h 83"/>
                <a:gd name="T4" fmla="*/ 13 w 105"/>
                <a:gd name="T5" fmla="*/ 72 h 83"/>
                <a:gd name="T6" fmla="*/ 35 w 105"/>
                <a:gd name="T7" fmla="*/ 80 h 83"/>
                <a:gd name="T8" fmla="*/ 66 w 105"/>
                <a:gd name="T9" fmla="*/ 81 h 83"/>
                <a:gd name="T10" fmla="*/ 92 w 105"/>
                <a:gd name="T11" fmla="*/ 66 h 83"/>
                <a:gd name="T12" fmla="*/ 100 w 105"/>
                <a:gd name="T13" fmla="*/ 51 h 83"/>
                <a:gd name="T14" fmla="*/ 97 w 105"/>
                <a:gd name="T15" fmla="*/ 19 h 83"/>
                <a:gd name="T16" fmla="*/ 85 w 105"/>
                <a:gd name="T17" fmla="*/ 12 h 83"/>
                <a:gd name="T18" fmla="*/ 44 w 105"/>
                <a:gd name="T19" fmla="*/ 2 h 83"/>
                <a:gd name="T20" fmla="*/ 6 w 105"/>
                <a:gd name="T2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83">
                  <a:moveTo>
                    <a:pt x="7" y="30"/>
                  </a:moveTo>
                  <a:cubicBezTo>
                    <a:pt x="4" y="37"/>
                    <a:pt x="0" y="45"/>
                    <a:pt x="1" y="53"/>
                  </a:cubicBezTo>
                  <a:cubicBezTo>
                    <a:pt x="2" y="60"/>
                    <a:pt x="7" y="67"/>
                    <a:pt x="13" y="72"/>
                  </a:cubicBezTo>
                  <a:cubicBezTo>
                    <a:pt x="20" y="76"/>
                    <a:pt x="27" y="78"/>
                    <a:pt x="35" y="80"/>
                  </a:cubicBezTo>
                  <a:cubicBezTo>
                    <a:pt x="45" y="82"/>
                    <a:pt x="55" y="83"/>
                    <a:pt x="66" y="81"/>
                  </a:cubicBezTo>
                  <a:cubicBezTo>
                    <a:pt x="76" y="79"/>
                    <a:pt x="86" y="74"/>
                    <a:pt x="92" y="66"/>
                  </a:cubicBezTo>
                  <a:cubicBezTo>
                    <a:pt x="96" y="61"/>
                    <a:pt x="98" y="57"/>
                    <a:pt x="100" y="51"/>
                  </a:cubicBezTo>
                  <a:cubicBezTo>
                    <a:pt x="104" y="41"/>
                    <a:pt x="105" y="28"/>
                    <a:pt x="97" y="19"/>
                  </a:cubicBezTo>
                  <a:cubicBezTo>
                    <a:pt x="94" y="16"/>
                    <a:pt x="90" y="14"/>
                    <a:pt x="85" y="12"/>
                  </a:cubicBezTo>
                  <a:cubicBezTo>
                    <a:pt x="72" y="6"/>
                    <a:pt x="58" y="0"/>
                    <a:pt x="44" y="2"/>
                  </a:cubicBezTo>
                  <a:cubicBezTo>
                    <a:pt x="27" y="4"/>
                    <a:pt x="11" y="16"/>
                    <a:pt x="6" y="32"/>
                  </a:cubicBezTo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62"/>
            <p:cNvSpPr/>
            <p:nvPr/>
          </p:nvSpPr>
          <p:spPr bwMode="auto">
            <a:xfrm>
              <a:off x="3219451" y="3216275"/>
              <a:ext cx="508000" cy="471488"/>
            </a:xfrm>
            <a:custGeom>
              <a:avLst/>
              <a:gdLst>
                <a:gd name="T0" fmla="*/ 26 w 122"/>
                <a:gd name="T1" fmla="*/ 27 h 113"/>
                <a:gd name="T2" fmla="*/ 1 w 122"/>
                <a:gd name="T3" fmla="*/ 58 h 113"/>
                <a:gd name="T4" fmla="*/ 11 w 122"/>
                <a:gd name="T5" fmla="*/ 80 h 113"/>
                <a:gd name="T6" fmla="*/ 38 w 122"/>
                <a:gd name="T7" fmla="*/ 107 h 113"/>
                <a:gd name="T8" fmla="*/ 84 w 122"/>
                <a:gd name="T9" fmla="*/ 101 h 113"/>
                <a:gd name="T10" fmla="*/ 98 w 122"/>
                <a:gd name="T11" fmla="*/ 90 h 113"/>
                <a:gd name="T12" fmla="*/ 112 w 122"/>
                <a:gd name="T13" fmla="*/ 66 h 113"/>
                <a:gd name="T14" fmla="*/ 114 w 122"/>
                <a:gd name="T15" fmla="*/ 20 h 113"/>
                <a:gd name="T16" fmla="*/ 72 w 122"/>
                <a:gd name="T17" fmla="*/ 3 h 113"/>
                <a:gd name="T18" fmla="*/ 31 w 122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3">
                  <a:moveTo>
                    <a:pt x="26" y="27"/>
                  </a:moveTo>
                  <a:cubicBezTo>
                    <a:pt x="11" y="28"/>
                    <a:pt x="0" y="43"/>
                    <a:pt x="1" y="58"/>
                  </a:cubicBezTo>
                  <a:cubicBezTo>
                    <a:pt x="2" y="66"/>
                    <a:pt x="6" y="73"/>
                    <a:pt x="11" y="80"/>
                  </a:cubicBezTo>
                  <a:cubicBezTo>
                    <a:pt x="18" y="91"/>
                    <a:pt x="26" y="103"/>
                    <a:pt x="38" y="107"/>
                  </a:cubicBezTo>
                  <a:cubicBezTo>
                    <a:pt x="53" y="113"/>
                    <a:pt x="70" y="108"/>
                    <a:pt x="84" y="101"/>
                  </a:cubicBezTo>
                  <a:cubicBezTo>
                    <a:pt x="89" y="98"/>
                    <a:pt x="94" y="94"/>
                    <a:pt x="98" y="90"/>
                  </a:cubicBezTo>
                  <a:cubicBezTo>
                    <a:pt x="105" y="83"/>
                    <a:pt x="108" y="75"/>
                    <a:pt x="112" y="66"/>
                  </a:cubicBezTo>
                  <a:cubicBezTo>
                    <a:pt x="117" y="51"/>
                    <a:pt x="122" y="34"/>
                    <a:pt x="114" y="20"/>
                  </a:cubicBezTo>
                  <a:cubicBezTo>
                    <a:pt x="106" y="6"/>
                    <a:pt x="87" y="0"/>
                    <a:pt x="72" y="3"/>
                  </a:cubicBezTo>
                  <a:cubicBezTo>
                    <a:pt x="56" y="6"/>
                    <a:pt x="42" y="16"/>
                    <a:pt x="31" y="27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63"/>
            <p:cNvSpPr/>
            <p:nvPr/>
          </p:nvSpPr>
          <p:spPr bwMode="auto">
            <a:xfrm>
              <a:off x="3360738" y="3884613"/>
              <a:ext cx="538163" cy="361950"/>
            </a:xfrm>
            <a:custGeom>
              <a:avLst/>
              <a:gdLst>
                <a:gd name="T0" fmla="*/ 85 w 129"/>
                <a:gd name="T1" fmla="*/ 5 h 87"/>
                <a:gd name="T2" fmla="*/ 55 w 129"/>
                <a:gd name="T3" fmla="*/ 17 h 87"/>
                <a:gd name="T4" fmla="*/ 31 w 129"/>
                <a:gd name="T5" fmla="*/ 34 h 87"/>
                <a:gd name="T6" fmla="*/ 16 w 129"/>
                <a:gd name="T7" fmla="*/ 37 h 87"/>
                <a:gd name="T8" fmla="*/ 1 w 129"/>
                <a:gd name="T9" fmla="*/ 64 h 87"/>
                <a:gd name="T10" fmla="*/ 24 w 129"/>
                <a:gd name="T11" fmla="*/ 86 h 87"/>
                <a:gd name="T12" fmla="*/ 46 w 129"/>
                <a:gd name="T13" fmla="*/ 84 h 87"/>
                <a:gd name="T14" fmla="*/ 92 w 129"/>
                <a:gd name="T15" fmla="*/ 70 h 87"/>
                <a:gd name="T16" fmla="*/ 126 w 129"/>
                <a:gd name="T17" fmla="*/ 37 h 87"/>
                <a:gd name="T18" fmla="*/ 127 w 129"/>
                <a:gd name="T19" fmla="*/ 23 h 87"/>
                <a:gd name="T20" fmla="*/ 122 w 129"/>
                <a:gd name="T21" fmla="*/ 16 h 87"/>
                <a:gd name="T22" fmla="*/ 69 w 129"/>
                <a:gd name="T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7">
                  <a:moveTo>
                    <a:pt x="85" y="5"/>
                  </a:moveTo>
                  <a:cubicBezTo>
                    <a:pt x="74" y="7"/>
                    <a:pt x="64" y="11"/>
                    <a:pt x="55" y="17"/>
                  </a:cubicBezTo>
                  <a:cubicBezTo>
                    <a:pt x="47" y="23"/>
                    <a:pt x="40" y="31"/>
                    <a:pt x="31" y="34"/>
                  </a:cubicBezTo>
                  <a:cubicBezTo>
                    <a:pt x="26" y="35"/>
                    <a:pt x="21" y="35"/>
                    <a:pt x="16" y="37"/>
                  </a:cubicBezTo>
                  <a:cubicBezTo>
                    <a:pt x="6" y="41"/>
                    <a:pt x="0" y="53"/>
                    <a:pt x="1" y="64"/>
                  </a:cubicBezTo>
                  <a:cubicBezTo>
                    <a:pt x="3" y="75"/>
                    <a:pt x="13" y="84"/>
                    <a:pt x="24" y="86"/>
                  </a:cubicBezTo>
                  <a:cubicBezTo>
                    <a:pt x="31" y="87"/>
                    <a:pt x="39" y="86"/>
                    <a:pt x="46" y="84"/>
                  </a:cubicBezTo>
                  <a:cubicBezTo>
                    <a:pt x="62" y="81"/>
                    <a:pt x="78" y="77"/>
                    <a:pt x="92" y="70"/>
                  </a:cubicBezTo>
                  <a:cubicBezTo>
                    <a:pt x="107" y="63"/>
                    <a:pt x="120" y="52"/>
                    <a:pt x="126" y="37"/>
                  </a:cubicBezTo>
                  <a:cubicBezTo>
                    <a:pt x="127" y="32"/>
                    <a:pt x="129" y="28"/>
                    <a:pt x="127" y="23"/>
                  </a:cubicBezTo>
                  <a:cubicBezTo>
                    <a:pt x="126" y="21"/>
                    <a:pt x="124" y="18"/>
                    <a:pt x="122" y="16"/>
                  </a:cubicBezTo>
                  <a:cubicBezTo>
                    <a:pt x="109" y="2"/>
                    <a:pt x="86" y="0"/>
                    <a:pt x="69" y="10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64"/>
            <p:cNvSpPr/>
            <p:nvPr/>
          </p:nvSpPr>
          <p:spPr bwMode="auto">
            <a:xfrm>
              <a:off x="3289301" y="2114550"/>
              <a:ext cx="442913" cy="296863"/>
            </a:xfrm>
            <a:custGeom>
              <a:avLst/>
              <a:gdLst>
                <a:gd name="T0" fmla="*/ 27 w 106"/>
                <a:gd name="T1" fmla="*/ 4 h 71"/>
                <a:gd name="T2" fmla="*/ 8 w 106"/>
                <a:gd name="T3" fmla="*/ 7 h 71"/>
                <a:gd name="T4" fmla="*/ 1 w 106"/>
                <a:gd name="T5" fmla="*/ 26 h 71"/>
                <a:gd name="T6" fmla="*/ 26 w 106"/>
                <a:gd name="T7" fmla="*/ 64 h 71"/>
                <a:gd name="T8" fmla="*/ 73 w 106"/>
                <a:gd name="T9" fmla="*/ 67 h 71"/>
                <a:gd name="T10" fmla="*/ 96 w 106"/>
                <a:gd name="T11" fmla="*/ 56 h 71"/>
                <a:gd name="T12" fmla="*/ 105 w 106"/>
                <a:gd name="T13" fmla="*/ 33 h 71"/>
                <a:gd name="T14" fmla="*/ 92 w 106"/>
                <a:gd name="T15" fmla="*/ 13 h 71"/>
                <a:gd name="T16" fmla="*/ 69 w 106"/>
                <a:gd name="T17" fmla="*/ 5 h 71"/>
                <a:gd name="T18" fmla="*/ 8 w 106"/>
                <a:gd name="T1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27" y="4"/>
                  </a:moveTo>
                  <a:cubicBezTo>
                    <a:pt x="21" y="0"/>
                    <a:pt x="13" y="2"/>
                    <a:pt x="8" y="7"/>
                  </a:cubicBezTo>
                  <a:cubicBezTo>
                    <a:pt x="3" y="12"/>
                    <a:pt x="1" y="19"/>
                    <a:pt x="1" y="26"/>
                  </a:cubicBezTo>
                  <a:cubicBezTo>
                    <a:pt x="0" y="42"/>
                    <a:pt x="12" y="57"/>
                    <a:pt x="26" y="64"/>
                  </a:cubicBezTo>
                  <a:cubicBezTo>
                    <a:pt x="40" y="71"/>
                    <a:pt x="58" y="71"/>
                    <a:pt x="73" y="67"/>
                  </a:cubicBezTo>
                  <a:cubicBezTo>
                    <a:pt x="81" y="65"/>
                    <a:pt x="89" y="61"/>
                    <a:pt x="96" y="56"/>
                  </a:cubicBezTo>
                  <a:cubicBezTo>
                    <a:pt x="102" y="50"/>
                    <a:pt x="106" y="42"/>
                    <a:pt x="105" y="33"/>
                  </a:cubicBezTo>
                  <a:cubicBezTo>
                    <a:pt x="104" y="25"/>
                    <a:pt x="99" y="18"/>
                    <a:pt x="92" y="13"/>
                  </a:cubicBezTo>
                  <a:cubicBezTo>
                    <a:pt x="85" y="9"/>
                    <a:pt x="77" y="7"/>
                    <a:pt x="69" y="5"/>
                  </a:cubicBezTo>
                  <a:cubicBezTo>
                    <a:pt x="49" y="1"/>
                    <a:pt x="27" y="0"/>
                    <a:pt x="8" y="9"/>
                  </a:cubicBezTo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65"/>
            <p:cNvSpPr/>
            <p:nvPr/>
          </p:nvSpPr>
          <p:spPr bwMode="auto">
            <a:xfrm>
              <a:off x="3319463" y="1952625"/>
              <a:ext cx="320675" cy="241300"/>
            </a:xfrm>
            <a:custGeom>
              <a:avLst/>
              <a:gdLst>
                <a:gd name="T0" fmla="*/ 19 w 77"/>
                <a:gd name="T1" fmla="*/ 1 h 58"/>
                <a:gd name="T2" fmla="*/ 9 w 77"/>
                <a:gd name="T3" fmla="*/ 1 h 58"/>
                <a:gd name="T4" fmla="*/ 1 w 77"/>
                <a:gd name="T5" fmla="*/ 7 h 58"/>
                <a:gd name="T6" fmla="*/ 5 w 77"/>
                <a:gd name="T7" fmla="*/ 19 h 58"/>
                <a:gd name="T8" fmla="*/ 25 w 77"/>
                <a:gd name="T9" fmla="*/ 44 h 58"/>
                <a:gd name="T10" fmla="*/ 41 w 77"/>
                <a:gd name="T11" fmla="*/ 57 h 58"/>
                <a:gd name="T12" fmla="*/ 59 w 77"/>
                <a:gd name="T13" fmla="*/ 55 h 58"/>
                <a:gd name="T14" fmla="*/ 74 w 77"/>
                <a:gd name="T15" fmla="*/ 44 h 58"/>
                <a:gd name="T16" fmla="*/ 70 w 77"/>
                <a:gd name="T17" fmla="*/ 26 h 58"/>
                <a:gd name="T18" fmla="*/ 53 w 77"/>
                <a:gd name="T19" fmla="*/ 16 h 58"/>
                <a:gd name="T20" fmla="*/ 19 w 77"/>
                <a:gd name="T2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8">
                  <a:moveTo>
                    <a:pt x="19" y="1"/>
                  </a:moveTo>
                  <a:cubicBezTo>
                    <a:pt x="16" y="0"/>
                    <a:pt x="12" y="0"/>
                    <a:pt x="9" y="1"/>
                  </a:cubicBezTo>
                  <a:cubicBezTo>
                    <a:pt x="5" y="1"/>
                    <a:pt x="2" y="4"/>
                    <a:pt x="1" y="7"/>
                  </a:cubicBezTo>
                  <a:cubicBezTo>
                    <a:pt x="0" y="12"/>
                    <a:pt x="3" y="16"/>
                    <a:pt x="5" y="19"/>
                  </a:cubicBezTo>
                  <a:cubicBezTo>
                    <a:pt x="11" y="28"/>
                    <a:pt x="18" y="36"/>
                    <a:pt x="25" y="44"/>
                  </a:cubicBezTo>
                  <a:cubicBezTo>
                    <a:pt x="30" y="49"/>
                    <a:pt x="34" y="55"/>
                    <a:pt x="41" y="57"/>
                  </a:cubicBezTo>
                  <a:cubicBezTo>
                    <a:pt x="47" y="58"/>
                    <a:pt x="53" y="57"/>
                    <a:pt x="59" y="55"/>
                  </a:cubicBezTo>
                  <a:cubicBezTo>
                    <a:pt x="65" y="54"/>
                    <a:pt x="72" y="50"/>
                    <a:pt x="74" y="44"/>
                  </a:cubicBezTo>
                  <a:cubicBezTo>
                    <a:pt x="77" y="38"/>
                    <a:pt x="74" y="31"/>
                    <a:pt x="70" y="26"/>
                  </a:cubicBezTo>
                  <a:cubicBezTo>
                    <a:pt x="65" y="21"/>
                    <a:pt x="59" y="18"/>
                    <a:pt x="53" y="16"/>
                  </a:cubicBezTo>
                  <a:cubicBezTo>
                    <a:pt x="53" y="16"/>
                    <a:pt x="25" y="2"/>
                    <a:pt x="19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66"/>
            <p:cNvSpPr/>
            <p:nvPr/>
          </p:nvSpPr>
          <p:spPr bwMode="auto">
            <a:xfrm>
              <a:off x="3365501" y="3324225"/>
              <a:ext cx="200025" cy="284163"/>
            </a:xfrm>
            <a:custGeom>
              <a:avLst/>
              <a:gdLst>
                <a:gd name="T0" fmla="*/ 1 w 48"/>
                <a:gd name="T1" fmla="*/ 1 h 68"/>
                <a:gd name="T2" fmla="*/ 47 w 48"/>
                <a:gd name="T3" fmla="*/ 67 h 68"/>
                <a:gd name="T4" fmla="*/ 48 w 48"/>
                <a:gd name="T5" fmla="*/ 67 h 68"/>
                <a:gd name="T6" fmla="*/ 1 w 48"/>
                <a:gd name="T7" fmla="*/ 0 h 68"/>
                <a:gd name="T8" fmla="*/ 1 w 48"/>
                <a:gd name="T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8">
                  <a:moveTo>
                    <a:pt x="1" y="1"/>
                  </a:moveTo>
                  <a:cubicBezTo>
                    <a:pt x="23" y="19"/>
                    <a:pt x="36" y="41"/>
                    <a:pt x="47" y="67"/>
                  </a:cubicBezTo>
                  <a:cubicBezTo>
                    <a:pt x="47" y="68"/>
                    <a:pt x="48" y="68"/>
                    <a:pt x="48" y="67"/>
                  </a:cubicBezTo>
                  <a:cubicBezTo>
                    <a:pt x="42" y="40"/>
                    <a:pt x="23" y="16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67"/>
            <p:cNvSpPr/>
            <p:nvPr/>
          </p:nvSpPr>
          <p:spPr bwMode="auto">
            <a:xfrm>
              <a:off x="3286126" y="2824163"/>
              <a:ext cx="366713" cy="100013"/>
            </a:xfrm>
            <a:custGeom>
              <a:avLst/>
              <a:gdLst>
                <a:gd name="T0" fmla="*/ 1 w 88"/>
                <a:gd name="T1" fmla="*/ 24 h 24"/>
                <a:gd name="T2" fmla="*/ 86 w 88"/>
                <a:gd name="T3" fmla="*/ 9 h 24"/>
                <a:gd name="T4" fmla="*/ 87 w 88"/>
                <a:gd name="T5" fmla="*/ 7 h 24"/>
                <a:gd name="T6" fmla="*/ 1 w 88"/>
                <a:gd name="T7" fmla="*/ 23 h 24"/>
                <a:gd name="T8" fmla="*/ 1 w 8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4">
                  <a:moveTo>
                    <a:pt x="1" y="24"/>
                  </a:moveTo>
                  <a:cubicBezTo>
                    <a:pt x="29" y="13"/>
                    <a:pt x="56" y="2"/>
                    <a:pt x="86" y="9"/>
                  </a:cubicBezTo>
                  <a:cubicBezTo>
                    <a:pt x="88" y="9"/>
                    <a:pt x="88" y="8"/>
                    <a:pt x="87" y="7"/>
                  </a:cubicBezTo>
                  <a:cubicBezTo>
                    <a:pt x="57" y="0"/>
                    <a:pt x="27" y="10"/>
                    <a:pt x="1" y="23"/>
                  </a:cubicBezTo>
                  <a:cubicBezTo>
                    <a:pt x="0" y="23"/>
                    <a:pt x="0" y="24"/>
                    <a:pt x="1" y="24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68"/>
            <p:cNvSpPr/>
            <p:nvPr/>
          </p:nvSpPr>
          <p:spPr bwMode="auto">
            <a:xfrm>
              <a:off x="3435351" y="2165350"/>
              <a:ext cx="163513" cy="192088"/>
            </a:xfrm>
            <a:custGeom>
              <a:avLst/>
              <a:gdLst>
                <a:gd name="T0" fmla="*/ 1 w 39"/>
                <a:gd name="T1" fmla="*/ 1 h 46"/>
                <a:gd name="T2" fmla="*/ 37 w 39"/>
                <a:gd name="T3" fmla="*/ 45 h 46"/>
                <a:gd name="T4" fmla="*/ 39 w 39"/>
                <a:gd name="T5" fmla="*/ 44 h 46"/>
                <a:gd name="T6" fmla="*/ 1 w 39"/>
                <a:gd name="T7" fmla="*/ 0 h 46"/>
                <a:gd name="T8" fmla="*/ 1 w 39"/>
                <a:gd name="T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" y="1"/>
                  </a:moveTo>
                  <a:cubicBezTo>
                    <a:pt x="14" y="15"/>
                    <a:pt x="26" y="29"/>
                    <a:pt x="37" y="45"/>
                  </a:cubicBezTo>
                  <a:cubicBezTo>
                    <a:pt x="38" y="46"/>
                    <a:pt x="39" y="45"/>
                    <a:pt x="39" y="44"/>
                  </a:cubicBezTo>
                  <a:cubicBezTo>
                    <a:pt x="30" y="27"/>
                    <a:pt x="16" y="11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69"/>
            <p:cNvSpPr/>
            <p:nvPr/>
          </p:nvSpPr>
          <p:spPr bwMode="auto">
            <a:xfrm>
              <a:off x="3427413" y="3629025"/>
              <a:ext cx="387350" cy="130175"/>
            </a:xfrm>
            <a:custGeom>
              <a:avLst/>
              <a:gdLst>
                <a:gd name="T0" fmla="*/ 1 w 93"/>
                <a:gd name="T1" fmla="*/ 30 h 31"/>
                <a:gd name="T2" fmla="*/ 92 w 93"/>
                <a:gd name="T3" fmla="*/ 4 h 31"/>
                <a:gd name="T4" fmla="*/ 92 w 93"/>
                <a:gd name="T5" fmla="*/ 2 h 31"/>
                <a:gd name="T6" fmla="*/ 0 w 93"/>
                <a:gd name="T7" fmla="*/ 30 h 31"/>
                <a:gd name="T8" fmla="*/ 1 w 93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1">
                  <a:moveTo>
                    <a:pt x="1" y="30"/>
                  </a:moveTo>
                  <a:cubicBezTo>
                    <a:pt x="32" y="18"/>
                    <a:pt x="58" y="5"/>
                    <a:pt x="92" y="4"/>
                  </a:cubicBezTo>
                  <a:cubicBezTo>
                    <a:pt x="93" y="4"/>
                    <a:pt x="93" y="2"/>
                    <a:pt x="92" y="2"/>
                  </a:cubicBezTo>
                  <a:cubicBezTo>
                    <a:pt x="61" y="0"/>
                    <a:pt x="27" y="14"/>
                    <a:pt x="0" y="30"/>
                  </a:cubicBezTo>
                  <a:cubicBezTo>
                    <a:pt x="0" y="30"/>
                    <a:pt x="0" y="31"/>
                    <a:pt x="1" y="3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70"/>
            <p:cNvSpPr/>
            <p:nvPr/>
          </p:nvSpPr>
          <p:spPr bwMode="auto">
            <a:xfrm>
              <a:off x="3494088" y="4017963"/>
              <a:ext cx="263525" cy="153988"/>
            </a:xfrm>
            <a:custGeom>
              <a:avLst/>
              <a:gdLst>
                <a:gd name="T0" fmla="*/ 1 w 63"/>
                <a:gd name="T1" fmla="*/ 1 h 37"/>
                <a:gd name="T2" fmla="*/ 60 w 63"/>
                <a:gd name="T3" fmla="*/ 36 h 37"/>
                <a:gd name="T4" fmla="*/ 62 w 63"/>
                <a:gd name="T5" fmla="*/ 34 h 37"/>
                <a:gd name="T6" fmla="*/ 1 w 63"/>
                <a:gd name="T7" fmla="*/ 0 h 37"/>
                <a:gd name="T8" fmla="*/ 1 w 6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1" y="1"/>
                  </a:moveTo>
                  <a:cubicBezTo>
                    <a:pt x="25" y="7"/>
                    <a:pt x="45" y="16"/>
                    <a:pt x="60" y="36"/>
                  </a:cubicBezTo>
                  <a:cubicBezTo>
                    <a:pt x="61" y="37"/>
                    <a:pt x="63" y="35"/>
                    <a:pt x="62" y="34"/>
                  </a:cubicBezTo>
                  <a:cubicBezTo>
                    <a:pt x="48" y="16"/>
                    <a:pt x="25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71"/>
            <p:cNvSpPr/>
            <p:nvPr/>
          </p:nvSpPr>
          <p:spPr bwMode="auto">
            <a:xfrm>
              <a:off x="3611563" y="4276725"/>
              <a:ext cx="320675" cy="49213"/>
            </a:xfrm>
            <a:custGeom>
              <a:avLst/>
              <a:gdLst>
                <a:gd name="T0" fmla="*/ 1 w 77"/>
                <a:gd name="T1" fmla="*/ 8 h 12"/>
                <a:gd name="T2" fmla="*/ 75 w 77"/>
                <a:gd name="T3" fmla="*/ 12 h 12"/>
                <a:gd name="T4" fmla="*/ 76 w 77"/>
                <a:gd name="T5" fmla="*/ 10 h 12"/>
                <a:gd name="T6" fmla="*/ 1 w 77"/>
                <a:gd name="T7" fmla="*/ 7 h 12"/>
                <a:gd name="T8" fmla="*/ 1 w 7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">
                  <a:moveTo>
                    <a:pt x="1" y="8"/>
                  </a:moveTo>
                  <a:cubicBezTo>
                    <a:pt x="26" y="2"/>
                    <a:pt x="51" y="3"/>
                    <a:pt x="75" y="12"/>
                  </a:cubicBezTo>
                  <a:cubicBezTo>
                    <a:pt x="76" y="12"/>
                    <a:pt x="77" y="11"/>
                    <a:pt x="76" y="10"/>
                  </a:cubicBezTo>
                  <a:cubicBezTo>
                    <a:pt x="51" y="1"/>
                    <a:pt x="25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72"/>
            <p:cNvSpPr/>
            <p:nvPr/>
          </p:nvSpPr>
          <p:spPr bwMode="auto">
            <a:xfrm>
              <a:off x="3286126" y="2524125"/>
              <a:ext cx="241300" cy="241300"/>
            </a:xfrm>
            <a:custGeom>
              <a:avLst/>
              <a:gdLst>
                <a:gd name="T0" fmla="*/ 0 w 58"/>
                <a:gd name="T1" fmla="*/ 6 h 58"/>
                <a:gd name="T2" fmla="*/ 56 w 58"/>
                <a:gd name="T3" fmla="*/ 57 h 58"/>
                <a:gd name="T4" fmla="*/ 58 w 58"/>
                <a:gd name="T5" fmla="*/ 56 h 58"/>
                <a:gd name="T6" fmla="*/ 0 w 58"/>
                <a:gd name="T7" fmla="*/ 5 h 58"/>
                <a:gd name="T8" fmla="*/ 0 w 58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6"/>
                  </a:moveTo>
                  <a:cubicBezTo>
                    <a:pt x="28" y="10"/>
                    <a:pt x="44" y="33"/>
                    <a:pt x="56" y="57"/>
                  </a:cubicBezTo>
                  <a:cubicBezTo>
                    <a:pt x="57" y="58"/>
                    <a:pt x="58" y="57"/>
                    <a:pt x="58" y="56"/>
                  </a:cubicBezTo>
                  <a:cubicBezTo>
                    <a:pt x="49" y="36"/>
                    <a:pt x="26" y="0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73"/>
            <p:cNvSpPr/>
            <p:nvPr/>
          </p:nvSpPr>
          <p:spPr bwMode="auto">
            <a:xfrm>
              <a:off x="3017838" y="2101850"/>
              <a:ext cx="288925" cy="92075"/>
            </a:xfrm>
            <a:custGeom>
              <a:avLst/>
              <a:gdLst>
                <a:gd name="T0" fmla="*/ 68 w 69"/>
                <a:gd name="T1" fmla="*/ 22 h 22"/>
                <a:gd name="T2" fmla="*/ 1 w 69"/>
                <a:gd name="T3" fmla="*/ 0 h 22"/>
                <a:gd name="T4" fmla="*/ 1 w 69"/>
                <a:gd name="T5" fmla="*/ 1 h 22"/>
                <a:gd name="T6" fmla="*/ 68 w 69"/>
                <a:gd name="T7" fmla="*/ 22 h 22"/>
                <a:gd name="T8" fmla="*/ 68 w 6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2">
                  <a:moveTo>
                    <a:pt x="68" y="22"/>
                  </a:moveTo>
                  <a:cubicBezTo>
                    <a:pt x="49" y="11"/>
                    <a:pt x="2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5" y="4"/>
                    <a:pt x="45" y="16"/>
                    <a:pt x="68" y="22"/>
                  </a:cubicBezTo>
                  <a:cubicBezTo>
                    <a:pt x="68" y="22"/>
                    <a:pt x="69" y="22"/>
                    <a:pt x="68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74"/>
            <p:cNvSpPr/>
            <p:nvPr/>
          </p:nvSpPr>
          <p:spPr bwMode="auto">
            <a:xfrm>
              <a:off x="3063876" y="3216275"/>
              <a:ext cx="238125" cy="95250"/>
            </a:xfrm>
            <a:custGeom>
              <a:avLst/>
              <a:gdLst>
                <a:gd name="T0" fmla="*/ 57 w 57"/>
                <a:gd name="T1" fmla="*/ 22 h 23"/>
                <a:gd name="T2" fmla="*/ 0 w 57"/>
                <a:gd name="T3" fmla="*/ 1 h 23"/>
                <a:gd name="T4" fmla="*/ 0 w 57"/>
                <a:gd name="T5" fmla="*/ 1 h 23"/>
                <a:gd name="T6" fmla="*/ 57 w 57"/>
                <a:gd name="T7" fmla="*/ 23 h 23"/>
                <a:gd name="T8" fmla="*/ 57 w 57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3">
                  <a:moveTo>
                    <a:pt x="57" y="22"/>
                  </a:moveTo>
                  <a:cubicBezTo>
                    <a:pt x="40" y="8"/>
                    <a:pt x="2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38" y="11"/>
                    <a:pt x="57" y="23"/>
                  </a:cubicBezTo>
                  <a:cubicBezTo>
                    <a:pt x="57" y="23"/>
                    <a:pt x="57" y="22"/>
                    <a:pt x="57" y="2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75"/>
            <p:cNvSpPr/>
            <p:nvPr/>
          </p:nvSpPr>
          <p:spPr bwMode="auto">
            <a:xfrm>
              <a:off x="2892426" y="2870200"/>
              <a:ext cx="363538" cy="58738"/>
            </a:xfrm>
            <a:custGeom>
              <a:avLst/>
              <a:gdLst>
                <a:gd name="T0" fmla="*/ 86 w 87"/>
                <a:gd name="T1" fmla="*/ 12 h 14"/>
                <a:gd name="T2" fmla="*/ 0 w 87"/>
                <a:gd name="T3" fmla="*/ 4 h 14"/>
                <a:gd name="T4" fmla="*/ 0 w 87"/>
                <a:gd name="T5" fmla="*/ 5 h 14"/>
                <a:gd name="T6" fmla="*/ 86 w 87"/>
                <a:gd name="T7" fmla="*/ 14 h 14"/>
                <a:gd name="T8" fmla="*/ 86 w 8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4">
                  <a:moveTo>
                    <a:pt x="86" y="12"/>
                  </a:moveTo>
                  <a:cubicBezTo>
                    <a:pt x="59" y="3"/>
                    <a:pt x="29" y="0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30" y="3"/>
                    <a:pt x="57" y="5"/>
                    <a:pt x="86" y="14"/>
                  </a:cubicBezTo>
                  <a:cubicBezTo>
                    <a:pt x="87" y="14"/>
                    <a:pt x="87" y="13"/>
                    <a:pt x="86" y="12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76"/>
            <p:cNvSpPr/>
            <p:nvPr/>
          </p:nvSpPr>
          <p:spPr bwMode="auto">
            <a:xfrm>
              <a:off x="3014663" y="3754438"/>
              <a:ext cx="412750" cy="25400"/>
            </a:xfrm>
            <a:custGeom>
              <a:avLst/>
              <a:gdLst>
                <a:gd name="T0" fmla="*/ 98 w 99"/>
                <a:gd name="T1" fmla="*/ 5 h 6"/>
                <a:gd name="T2" fmla="*/ 0 w 99"/>
                <a:gd name="T3" fmla="*/ 3 h 6"/>
                <a:gd name="T4" fmla="*/ 0 w 99"/>
                <a:gd name="T5" fmla="*/ 4 h 6"/>
                <a:gd name="T6" fmla="*/ 98 w 99"/>
                <a:gd name="T7" fmla="*/ 6 h 6"/>
                <a:gd name="T8" fmla="*/ 98 w 9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">
                  <a:moveTo>
                    <a:pt x="98" y="5"/>
                  </a:moveTo>
                  <a:cubicBezTo>
                    <a:pt x="66" y="0"/>
                    <a:pt x="33" y="0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3" y="2"/>
                    <a:pt x="66" y="3"/>
                    <a:pt x="98" y="6"/>
                  </a:cubicBezTo>
                  <a:cubicBezTo>
                    <a:pt x="99" y="6"/>
                    <a:pt x="99" y="5"/>
                    <a:pt x="98" y="5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77"/>
            <p:cNvSpPr/>
            <p:nvPr/>
          </p:nvSpPr>
          <p:spPr bwMode="auto">
            <a:xfrm>
              <a:off x="3365501" y="3967163"/>
              <a:ext cx="103188" cy="50800"/>
            </a:xfrm>
            <a:custGeom>
              <a:avLst/>
              <a:gdLst>
                <a:gd name="T0" fmla="*/ 25 w 25"/>
                <a:gd name="T1" fmla="*/ 11 h 12"/>
                <a:gd name="T2" fmla="*/ 0 w 25"/>
                <a:gd name="T3" fmla="*/ 0 h 12"/>
                <a:gd name="T4" fmla="*/ 0 w 25"/>
                <a:gd name="T5" fmla="*/ 0 h 12"/>
                <a:gd name="T6" fmla="*/ 24 w 25"/>
                <a:gd name="T7" fmla="*/ 12 h 12"/>
                <a:gd name="T8" fmla="*/ 25 w 2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25" y="11"/>
                  </a:moveTo>
                  <a:cubicBezTo>
                    <a:pt x="18" y="5"/>
                    <a:pt x="1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8" y="5"/>
                    <a:pt x="24" y="12"/>
                  </a:cubicBezTo>
                  <a:cubicBezTo>
                    <a:pt x="25" y="12"/>
                    <a:pt x="25" y="12"/>
                    <a:pt x="25" y="11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78"/>
            <p:cNvSpPr/>
            <p:nvPr/>
          </p:nvSpPr>
          <p:spPr bwMode="auto">
            <a:xfrm>
              <a:off x="3419476" y="4376738"/>
              <a:ext cx="153988" cy="312738"/>
            </a:xfrm>
            <a:custGeom>
              <a:avLst/>
              <a:gdLst>
                <a:gd name="T0" fmla="*/ 37 w 37"/>
                <a:gd name="T1" fmla="*/ 0 h 75"/>
                <a:gd name="T2" fmla="*/ 1 w 37"/>
                <a:gd name="T3" fmla="*/ 75 h 75"/>
                <a:gd name="T4" fmla="*/ 2 w 37"/>
                <a:gd name="T5" fmla="*/ 75 h 75"/>
                <a:gd name="T6" fmla="*/ 37 w 37"/>
                <a:gd name="T7" fmla="*/ 1 h 75"/>
                <a:gd name="T8" fmla="*/ 37 w 3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5">
                  <a:moveTo>
                    <a:pt x="37" y="0"/>
                  </a:moveTo>
                  <a:cubicBezTo>
                    <a:pt x="13" y="19"/>
                    <a:pt x="0" y="45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2" y="43"/>
                    <a:pt x="17" y="23"/>
                    <a:pt x="37" y="1"/>
                  </a:cubicBezTo>
                  <a:cubicBezTo>
                    <a:pt x="37" y="1"/>
                    <a:pt x="37" y="0"/>
                    <a:pt x="37" y="0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79"/>
            <p:cNvSpPr/>
            <p:nvPr/>
          </p:nvSpPr>
          <p:spPr bwMode="auto">
            <a:xfrm>
              <a:off x="3014663" y="2368550"/>
              <a:ext cx="238125" cy="188913"/>
            </a:xfrm>
            <a:custGeom>
              <a:avLst/>
              <a:gdLst>
                <a:gd name="T0" fmla="*/ 57 w 57"/>
                <a:gd name="T1" fmla="*/ 44 h 45"/>
                <a:gd name="T2" fmla="*/ 32 w 57"/>
                <a:gd name="T3" fmla="*/ 16 h 45"/>
                <a:gd name="T4" fmla="*/ 0 w 57"/>
                <a:gd name="T5" fmla="*/ 1 h 45"/>
                <a:gd name="T6" fmla="*/ 0 w 57"/>
                <a:gd name="T7" fmla="*/ 1 h 45"/>
                <a:gd name="T8" fmla="*/ 32 w 57"/>
                <a:gd name="T9" fmla="*/ 17 h 45"/>
                <a:gd name="T10" fmla="*/ 56 w 57"/>
                <a:gd name="T11" fmla="*/ 44 h 45"/>
                <a:gd name="T12" fmla="*/ 57 w 5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4"/>
                  </a:moveTo>
                  <a:cubicBezTo>
                    <a:pt x="55" y="33"/>
                    <a:pt x="41" y="23"/>
                    <a:pt x="32" y="16"/>
                  </a:cubicBezTo>
                  <a:cubicBezTo>
                    <a:pt x="24" y="10"/>
                    <a:pt x="1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3"/>
                    <a:pt x="22" y="10"/>
                    <a:pt x="32" y="17"/>
                  </a:cubicBezTo>
                  <a:cubicBezTo>
                    <a:pt x="40" y="23"/>
                    <a:pt x="54" y="34"/>
                    <a:pt x="56" y="44"/>
                  </a:cubicBezTo>
                  <a:cubicBezTo>
                    <a:pt x="56" y="45"/>
                    <a:pt x="57" y="44"/>
                    <a:pt x="57" y="44"/>
                  </a:cubicBezTo>
                  <a:close/>
                </a:path>
              </a:pathLst>
            </a:custGeom>
            <a:solidFill>
              <a:srgbClr val="BFD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80"/>
            <p:cNvSpPr/>
            <p:nvPr/>
          </p:nvSpPr>
          <p:spPr bwMode="auto">
            <a:xfrm>
              <a:off x="3106738" y="1801813"/>
              <a:ext cx="207963" cy="171450"/>
            </a:xfrm>
            <a:custGeom>
              <a:avLst/>
              <a:gdLst>
                <a:gd name="T0" fmla="*/ 49 w 50"/>
                <a:gd name="T1" fmla="*/ 40 h 41"/>
                <a:gd name="T2" fmla="*/ 23 w 50"/>
                <a:gd name="T3" fmla="*/ 16 h 41"/>
                <a:gd name="T4" fmla="*/ 2 w 50"/>
                <a:gd name="T5" fmla="*/ 0 h 41"/>
                <a:gd name="T6" fmla="*/ 1 w 50"/>
                <a:gd name="T7" fmla="*/ 1 h 41"/>
                <a:gd name="T8" fmla="*/ 48 w 50"/>
                <a:gd name="T9" fmla="*/ 41 h 41"/>
                <a:gd name="T10" fmla="*/ 49 w 50"/>
                <a:gd name="T1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1">
                  <a:moveTo>
                    <a:pt x="49" y="40"/>
                  </a:moveTo>
                  <a:cubicBezTo>
                    <a:pt x="41" y="31"/>
                    <a:pt x="32" y="23"/>
                    <a:pt x="23" y="16"/>
                  </a:cubicBezTo>
                  <a:cubicBezTo>
                    <a:pt x="17" y="10"/>
                    <a:pt x="10" y="3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9" y="11"/>
                    <a:pt x="33" y="27"/>
                    <a:pt x="48" y="41"/>
                  </a:cubicBezTo>
                  <a:cubicBezTo>
                    <a:pt x="49" y="41"/>
                    <a:pt x="50" y="40"/>
                    <a:pt x="49" y="40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81"/>
            <p:cNvSpPr/>
            <p:nvPr/>
          </p:nvSpPr>
          <p:spPr bwMode="auto">
            <a:xfrm>
              <a:off x="3330576" y="1647825"/>
              <a:ext cx="17463" cy="200025"/>
            </a:xfrm>
            <a:custGeom>
              <a:avLst/>
              <a:gdLst>
                <a:gd name="T0" fmla="*/ 2 w 4"/>
                <a:gd name="T1" fmla="*/ 48 h 48"/>
                <a:gd name="T2" fmla="*/ 2 w 4"/>
                <a:gd name="T3" fmla="*/ 0 h 48"/>
                <a:gd name="T4" fmla="*/ 2 w 4"/>
                <a:gd name="T5" fmla="*/ 0 h 48"/>
                <a:gd name="T6" fmla="*/ 1 w 4"/>
                <a:gd name="T7" fmla="*/ 48 h 48"/>
                <a:gd name="T8" fmla="*/ 2 w 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8">
                  <a:moveTo>
                    <a:pt x="2" y="48"/>
                  </a:moveTo>
                  <a:cubicBezTo>
                    <a:pt x="4" y="32"/>
                    <a:pt x="3" y="1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6"/>
                    <a:pt x="0" y="32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</a:path>
              </a:pathLst>
            </a:custGeom>
            <a:solidFill>
              <a:srgbClr val="CAE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82"/>
            <p:cNvSpPr/>
            <p:nvPr/>
          </p:nvSpPr>
          <p:spPr bwMode="auto">
            <a:xfrm>
              <a:off x="3340101" y="1981200"/>
              <a:ext cx="241300" cy="204788"/>
            </a:xfrm>
            <a:custGeom>
              <a:avLst/>
              <a:gdLst>
                <a:gd name="T0" fmla="*/ 0 w 58"/>
                <a:gd name="T1" fmla="*/ 1 h 49"/>
                <a:gd name="T2" fmla="*/ 56 w 58"/>
                <a:gd name="T3" fmla="*/ 48 h 49"/>
                <a:gd name="T4" fmla="*/ 57 w 58"/>
                <a:gd name="T5" fmla="*/ 46 h 49"/>
                <a:gd name="T6" fmla="*/ 0 w 58"/>
                <a:gd name="T7" fmla="*/ 0 h 49"/>
                <a:gd name="T8" fmla="*/ 0 w 58"/>
                <a:gd name="T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0" y="1"/>
                  </a:moveTo>
                  <a:cubicBezTo>
                    <a:pt x="26" y="6"/>
                    <a:pt x="41" y="29"/>
                    <a:pt x="56" y="48"/>
                  </a:cubicBezTo>
                  <a:cubicBezTo>
                    <a:pt x="57" y="49"/>
                    <a:pt x="58" y="47"/>
                    <a:pt x="57" y="46"/>
                  </a:cubicBezTo>
                  <a:cubicBezTo>
                    <a:pt x="43" y="29"/>
                    <a:pt x="26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83"/>
            <p:cNvSpPr/>
            <p:nvPr/>
          </p:nvSpPr>
          <p:spPr bwMode="auto">
            <a:xfrm>
              <a:off x="3343276" y="1722438"/>
              <a:ext cx="225425" cy="141288"/>
            </a:xfrm>
            <a:custGeom>
              <a:avLst/>
              <a:gdLst>
                <a:gd name="T0" fmla="*/ 0 w 54"/>
                <a:gd name="T1" fmla="*/ 34 h 34"/>
                <a:gd name="T2" fmla="*/ 54 w 54"/>
                <a:gd name="T3" fmla="*/ 1 h 34"/>
                <a:gd name="T4" fmla="*/ 53 w 54"/>
                <a:gd name="T5" fmla="*/ 1 h 34"/>
                <a:gd name="T6" fmla="*/ 29 w 54"/>
                <a:gd name="T7" fmla="*/ 15 h 34"/>
                <a:gd name="T8" fmla="*/ 0 w 54"/>
                <a:gd name="T9" fmla="*/ 34 h 34"/>
                <a:gd name="T10" fmla="*/ 0 w 54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0" y="34"/>
                  </a:moveTo>
                  <a:cubicBezTo>
                    <a:pt x="20" y="27"/>
                    <a:pt x="35" y="11"/>
                    <a:pt x="54" y="1"/>
                  </a:cubicBezTo>
                  <a:cubicBezTo>
                    <a:pt x="54" y="1"/>
                    <a:pt x="54" y="0"/>
                    <a:pt x="53" y="1"/>
                  </a:cubicBezTo>
                  <a:cubicBezTo>
                    <a:pt x="44" y="4"/>
                    <a:pt x="37" y="10"/>
                    <a:pt x="29" y="15"/>
                  </a:cubicBezTo>
                  <a:cubicBezTo>
                    <a:pt x="20" y="22"/>
                    <a:pt x="9" y="27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DBE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84"/>
            <p:cNvSpPr/>
            <p:nvPr/>
          </p:nvSpPr>
          <p:spPr bwMode="auto">
            <a:xfrm>
              <a:off x="4211638" y="1919288"/>
              <a:ext cx="184150" cy="508000"/>
            </a:xfrm>
            <a:custGeom>
              <a:avLst/>
              <a:gdLst>
                <a:gd name="T0" fmla="*/ 14 w 44"/>
                <a:gd name="T1" fmla="*/ 118 h 122"/>
                <a:gd name="T2" fmla="*/ 13 w 44"/>
                <a:gd name="T3" fmla="*/ 94 h 122"/>
                <a:gd name="T4" fmla="*/ 4 w 44"/>
                <a:gd name="T5" fmla="*/ 71 h 122"/>
                <a:gd name="T6" fmla="*/ 5 w 44"/>
                <a:gd name="T7" fmla="*/ 34 h 122"/>
                <a:gd name="T8" fmla="*/ 20 w 44"/>
                <a:gd name="T9" fmla="*/ 0 h 122"/>
                <a:gd name="T10" fmla="*/ 28 w 44"/>
                <a:gd name="T11" fmla="*/ 97 h 122"/>
                <a:gd name="T12" fmla="*/ 15 w 44"/>
                <a:gd name="T1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2">
                  <a:moveTo>
                    <a:pt x="14" y="118"/>
                  </a:moveTo>
                  <a:cubicBezTo>
                    <a:pt x="17" y="111"/>
                    <a:pt x="16" y="102"/>
                    <a:pt x="13" y="94"/>
                  </a:cubicBezTo>
                  <a:cubicBezTo>
                    <a:pt x="10" y="86"/>
                    <a:pt x="6" y="79"/>
                    <a:pt x="4" y="71"/>
                  </a:cubicBezTo>
                  <a:cubicBezTo>
                    <a:pt x="0" y="59"/>
                    <a:pt x="2" y="46"/>
                    <a:pt x="5" y="34"/>
                  </a:cubicBezTo>
                  <a:cubicBezTo>
                    <a:pt x="9" y="22"/>
                    <a:pt x="14" y="11"/>
                    <a:pt x="20" y="0"/>
                  </a:cubicBezTo>
                  <a:cubicBezTo>
                    <a:pt x="41" y="27"/>
                    <a:pt x="44" y="67"/>
                    <a:pt x="28" y="97"/>
                  </a:cubicBezTo>
                  <a:cubicBezTo>
                    <a:pt x="24" y="105"/>
                    <a:pt x="18" y="113"/>
                    <a:pt x="15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85"/>
            <p:cNvSpPr/>
            <p:nvPr/>
          </p:nvSpPr>
          <p:spPr bwMode="auto">
            <a:xfrm>
              <a:off x="4262438" y="2344738"/>
              <a:ext cx="554038" cy="192088"/>
            </a:xfrm>
            <a:custGeom>
              <a:avLst/>
              <a:gdLst>
                <a:gd name="T0" fmla="*/ 8 w 133"/>
                <a:gd name="T1" fmla="*/ 18 h 46"/>
                <a:gd name="T2" fmla="*/ 27 w 133"/>
                <a:gd name="T3" fmla="*/ 9 h 46"/>
                <a:gd name="T4" fmla="*/ 133 w 133"/>
                <a:gd name="T5" fmla="*/ 17 h 46"/>
                <a:gd name="T6" fmla="*/ 74 w 133"/>
                <a:gd name="T7" fmla="*/ 44 h 46"/>
                <a:gd name="T8" fmla="*/ 0 w 133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46">
                  <a:moveTo>
                    <a:pt x="8" y="18"/>
                  </a:moveTo>
                  <a:cubicBezTo>
                    <a:pt x="13" y="13"/>
                    <a:pt x="20" y="10"/>
                    <a:pt x="27" y="9"/>
                  </a:cubicBezTo>
                  <a:cubicBezTo>
                    <a:pt x="62" y="0"/>
                    <a:pt x="100" y="3"/>
                    <a:pt x="133" y="17"/>
                  </a:cubicBezTo>
                  <a:cubicBezTo>
                    <a:pt x="117" y="32"/>
                    <a:pt x="96" y="43"/>
                    <a:pt x="74" y="44"/>
                  </a:cubicBezTo>
                  <a:cubicBezTo>
                    <a:pt x="48" y="46"/>
                    <a:pt x="23" y="33"/>
                    <a:pt x="0" y="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86"/>
            <p:cNvSpPr/>
            <p:nvPr/>
          </p:nvSpPr>
          <p:spPr bwMode="auto">
            <a:xfrm>
              <a:off x="3690938" y="2749550"/>
              <a:ext cx="174625" cy="528638"/>
            </a:xfrm>
            <a:custGeom>
              <a:avLst/>
              <a:gdLst>
                <a:gd name="T0" fmla="*/ 22 w 42"/>
                <a:gd name="T1" fmla="*/ 120 h 127"/>
                <a:gd name="T2" fmla="*/ 11 w 42"/>
                <a:gd name="T3" fmla="*/ 0 h 127"/>
                <a:gd name="T4" fmla="*/ 25 w 42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7">
                  <a:moveTo>
                    <a:pt x="22" y="120"/>
                  </a:moveTo>
                  <a:cubicBezTo>
                    <a:pt x="4" y="83"/>
                    <a:pt x="0" y="40"/>
                    <a:pt x="11" y="0"/>
                  </a:cubicBezTo>
                  <a:cubicBezTo>
                    <a:pt x="37" y="36"/>
                    <a:pt x="42" y="86"/>
                    <a:pt x="25" y="127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87"/>
            <p:cNvSpPr/>
            <p:nvPr/>
          </p:nvSpPr>
          <p:spPr bwMode="auto">
            <a:xfrm>
              <a:off x="3832226" y="3233738"/>
              <a:ext cx="584200" cy="179388"/>
            </a:xfrm>
            <a:custGeom>
              <a:avLst/>
              <a:gdLst>
                <a:gd name="T0" fmla="*/ 5 w 140"/>
                <a:gd name="T1" fmla="*/ 26 h 43"/>
                <a:gd name="T2" fmla="*/ 66 w 140"/>
                <a:gd name="T3" fmla="*/ 2 h 43"/>
                <a:gd name="T4" fmla="*/ 140 w 140"/>
                <a:gd name="T5" fmla="*/ 0 h 43"/>
                <a:gd name="T6" fmla="*/ 88 w 140"/>
                <a:gd name="T7" fmla="*/ 29 h 43"/>
                <a:gd name="T8" fmla="*/ 0 w 140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5" y="26"/>
                  </a:moveTo>
                  <a:cubicBezTo>
                    <a:pt x="22" y="12"/>
                    <a:pt x="44" y="3"/>
                    <a:pt x="66" y="2"/>
                  </a:cubicBezTo>
                  <a:cubicBezTo>
                    <a:pt x="91" y="1"/>
                    <a:pt x="116" y="9"/>
                    <a:pt x="140" y="0"/>
                  </a:cubicBezTo>
                  <a:cubicBezTo>
                    <a:pt x="124" y="13"/>
                    <a:pt x="107" y="22"/>
                    <a:pt x="88" y="29"/>
                  </a:cubicBezTo>
                  <a:cubicBezTo>
                    <a:pt x="60" y="40"/>
                    <a:pt x="28" y="43"/>
                    <a:pt x="0" y="30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88"/>
            <p:cNvSpPr/>
            <p:nvPr/>
          </p:nvSpPr>
          <p:spPr bwMode="auto">
            <a:xfrm>
              <a:off x="3811588" y="2173288"/>
              <a:ext cx="266700" cy="509588"/>
            </a:xfrm>
            <a:custGeom>
              <a:avLst/>
              <a:gdLst>
                <a:gd name="T0" fmla="*/ 29 w 64"/>
                <a:gd name="T1" fmla="*/ 111 h 122"/>
                <a:gd name="T2" fmla="*/ 12 w 64"/>
                <a:gd name="T3" fmla="*/ 93 h 122"/>
                <a:gd name="T4" fmla="*/ 10 w 64"/>
                <a:gd name="T5" fmla="*/ 60 h 122"/>
                <a:gd name="T6" fmla="*/ 2 w 64"/>
                <a:gd name="T7" fmla="*/ 30 h 122"/>
                <a:gd name="T8" fmla="*/ 8 w 64"/>
                <a:gd name="T9" fmla="*/ 0 h 122"/>
                <a:gd name="T10" fmla="*/ 36 w 64"/>
                <a:gd name="T11" fmla="*/ 28 h 122"/>
                <a:gd name="T12" fmla="*/ 46 w 64"/>
                <a:gd name="T13" fmla="*/ 43 h 122"/>
                <a:gd name="T14" fmla="*/ 62 w 64"/>
                <a:gd name="T15" fmla="*/ 81 h 122"/>
                <a:gd name="T16" fmla="*/ 57 w 6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22">
                  <a:moveTo>
                    <a:pt x="29" y="111"/>
                  </a:moveTo>
                  <a:cubicBezTo>
                    <a:pt x="22" y="107"/>
                    <a:pt x="15" y="101"/>
                    <a:pt x="12" y="93"/>
                  </a:cubicBezTo>
                  <a:cubicBezTo>
                    <a:pt x="7" y="83"/>
                    <a:pt x="11" y="71"/>
                    <a:pt x="10" y="60"/>
                  </a:cubicBezTo>
                  <a:cubicBezTo>
                    <a:pt x="9" y="50"/>
                    <a:pt x="5" y="40"/>
                    <a:pt x="2" y="30"/>
                  </a:cubicBezTo>
                  <a:cubicBezTo>
                    <a:pt x="0" y="20"/>
                    <a:pt x="0" y="7"/>
                    <a:pt x="8" y="0"/>
                  </a:cubicBezTo>
                  <a:cubicBezTo>
                    <a:pt x="14" y="12"/>
                    <a:pt x="27" y="18"/>
                    <a:pt x="36" y="28"/>
                  </a:cubicBezTo>
                  <a:cubicBezTo>
                    <a:pt x="40" y="33"/>
                    <a:pt x="43" y="38"/>
                    <a:pt x="46" y="43"/>
                  </a:cubicBezTo>
                  <a:cubicBezTo>
                    <a:pt x="53" y="55"/>
                    <a:pt x="60" y="67"/>
                    <a:pt x="62" y="81"/>
                  </a:cubicBezTo>
                  <a:cubicBezTo>
                    <a:pt x="64" y="95"/>
                    <a:pt x="62" y="109"/>
                    <a:pt x="57" y="122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89"/>
            <p:cNvSpPr/>
            <p:nvPr/>
          </p:nvSpPr>
          <p:spPr bwMode="auto">
            <a:xfrm>
              <a:off x="4140201" y="2593975"/>
              <a:ext cx="517525" cy="271463"/>
            </a:xfrm>
            <a:custGeom>
              <a:avLst/>
              <a:gdLst>
                <a:gd name="T0" fmla="*/ 0 w 124"/>
                <a:gd name="T1" fmla="*/ 32 h 65"/>
                <a:gd name="T2" fmla="*/ 65 w 124"/>
                <a:gd name="T3" fmla="*/ 12 h 65"/>
                <a:gd name="T4" fmla="*/ 72 w 124"/>
                <a:gd name="T5" fmla="*/ 12 h 65"/>
                <a:gd name="T6" fmla="*/ 78 w 124"/>
                <a:gd name="T7" fmla="*/ 10 h 65"/>
                <a:gd name="T8" fmla="*/ 122 w 124"/>
                <a:gd name="T9" fmla="*/ 2 h 65"/>
                <a:gd name="T10" fmla="*/ 116 w 124"/>
                <a:gd name="T11" fmla="*/ 27 h 65"/>
                <a:gd name="T12" fmla="*/ 36 w 124"/>
                <a:gd name="T13" fmla="*/ 64 h 65"/>
                <a:gd name="T14" fmla="*/ 2 w 124"/>
                <a:gd name="T15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5">
                  <a:moveTo>
                    <a:pt x="0" y="32"/>
                  </a:moveTo>
                  <a:cubicBezTo>
                    <a:pt x="20" y="21"/>
                    <a:pt x="42" y="9"/>
                    <a:pt x="65" y="12"/>
                  </a:cubicBezTo>
                  <a:cubicBezTo>
                    <a:pt x="68" y="12"/>
                    <a:pt x="70" y="12"/>
                    <a:pt x="72" y="12"/>
                  </a:cubicBezTo>
                  <a:cubicBezTo>
                    <a:pt x="74" y="12"/>
                    <a:pt x="76" y="11"/>
                    <a:pt x="78" y="10"/>
                  </a:cubicBezTo>
                  <a:cubicBezTo>
                    <a:pt x="92" y="3"/>
                    <a:pt x="107" y="0"/>
                    <a:pt x="122" y="2"/>
                  </a:cubicBezTo>
                  <a:cubicBezTo>
                    <a:pt x="124" y="10"/>
                    <a:pt x="121" y="19"/>
                    <a:pt x="116" y="27"/>
                  </a:cubicBezTo>
                  <a:cubicBezTo>
                    <a:pt x="99" y="52"/>
                    <a:pt x="66" y="62"/>
                    <a:pt x="36" y="64"/>
                  </a:cubicBezTo>
                  <a:cubicBezTo>
                    <a:pt x="24" y="65"/>
                    <a:pt x="10" y="64"/>
                    <a:pt x="2" y="55"/>
                  </a:cubicBezTo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90"/>
            <p:cNvSpPr/>
            <p:nvPr/>
          </p:nvSpPr>
          <p:spPr bwMode="auto">
            <a:xfrm>
              <a:off x="3732213" y="2770188"/>
              <a:ext cx="71438" cy="484188"/>
            </a:xfrm>
            <a:custGeom>
              <a:avLst/>
              <a:gdLst>
                <a:gd name="T0" fmla="*/ 2 w 17"/>
                <a:gd name="T1" fmla="*/ 0 h 116"/>
                <a:gd name="T2" fmla="*/ 13 w 17"/>
                <a:gd name="T3" fmla="*/ 115 h 116"/>
                <a:gd name="T4" fmla="*/ 14 w 17"/>
                <a:gd name="T5" fmla="*/ 115 h 116"/>
                <a:gd name="T6" fmla="*/ 3 w 17"/>
                <a:gd name="T7" fmla="*/ 0 h 116"/>
                <a:gd name="T8" fmla="*/ 2 w 1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6">
                  <a:moveTo>
                    <a:pt x="2" y="0"/>
                  </a:moveTo>
                  <a:cubicBezTo>
                    <a:pt x="0" y="39"/>
                    <a:pt x="13" y="77"/>
                    <a:pt x="13" y="115"/>
                  </a:cubicBezTo>
                  <a:cubicBezTo>
                    <a:pt x="13" y="116"/>
                    <a:pt x="14" y="116"/>
                    <a:pt x="14" y="115"/>
                  </a:cubicBezTo>
                  <a:cubicBezTo>
                    <a:pt x="17" y="77"/>
                    <a:pt x="6" y="38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91"/>
            <p:cNvSpPr/>
            <p:nvPr/>
          </p:nvSpPr>
          <p:spPr bwMode="auto">
            <a:xfrm>
              <a:off x="3832226" y="3257550"/>
              <a:ext cx="550863" cy="104775"/>
            </a:xfrm>
            <a:custGeom>
              <a:avLst/>
              <a:gdLst>
                <a:gd name="T0" fmla="*/ 1 w 132"/>
                <a:gd name="T1" fmla="*/ 24 h 25"/>
                <a:gd name="T2" fmla="*/ 131 w 132"/>
                <a:gd name="T3" fmla="*/ 2 h 25"/>
                <a:gd name="T4" fmla="*/ 130 w 132"/>
                <a:gd name="T5" fmla="*/ 0 h 25"/>
                <a:gd name="T6" fmla="*/ 0 w 132"/>
                <a:gd name="T7" fmla="*/ 24 h 25"/>
                <a:gd name="T8" fmla="*/ 1 w 13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5">
                  <a:moveTo>
                    <a:pt x="1" y="24"/>
                  </a:moveTo>
                  <a:cubicBezTo>
                    <a:pt x="43" y="12"/>
                    <a:pt x="87" y="10"/>
                    <a:pt x="131" y="2"/>
                  </a:cubicBezTo>
                  <a:cubicBezTo>
                    <a:pt x="132" y="2"/>
                    <a:pt x="132" y="0"/>
                    <a:pt x="130" y="0"/>
                  </a:cubicBezTo>
                  <a:cubicBezTo>
                    <a:pt x="87" y="7"/>
                    <a:pt x="42" y="9"/>
                    <a:pt x="0" y="24"/>
                  </a:cubicBezTo>
                  <a:cubicBezTo>
                    <a:pt x="0" y="24"/>
                    <a:pt x="0" y="25"/>
                    <a:pt x="1" y="24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92"/>
            <p:cNvSpPr/>
            <p:nvPr/>
          </p:nvSpPr>
          <p:spPr bwMode="auto">
            <a:xfrm>
              <a:off x="4106863" y="2598738"/>
              <a:ext cx="534988" cy="184150"/>
            </a:xfrm>
            <a:custGeom>
              <a:avLst/>
              <a:gdLst>
                <a:gd name="T0" fmla="*/ 127 w 128"/>
                <a:gd name="T1" fmla="*/ 1 h 44"/>
                <a:gd name="T2" fmla="*/ 63 w 128"/>
                <a:gd name="T3" fmla="*/ 31 h 44"/>
                <a:gd name="T4" fmla="*/ 2 w 128"/>
                <a:gd name="T5" fmla="*/ 40 h 44"/>
                <a:gd name="T6" fmla="*/ 3 w 128"/>
                <a:gd name="T7" fmla="*/ 43 h 44"/>
                <a:gd name="T8" fmla="*/ 70 w 128"/>
                <a:gd name="T9" fmla="*/ 32 h 44"/>
                <a:gd name="T10" fmla="*/ 128 w 128"/>
                <a:gd name="T11" fmla="*/ 3 h 44"/>
                <a:gd name="T12" fmla="*/ 127 w 128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44">
                  <a:moveTo>
                    <a:pt x="127" y="1"/>
                  </a:moveTo>
                  <a:cubicBezTo>
                    <a:pt x="107" y="15"/>
                    <a:pt x="86" y="26"/>
                    <a:pt x="63" y="31"/>
                  </a:cubicBezTo>
                  <a:cubicBezTo>
                    <a:pt x="43" y="36"/>
                    <a:pt x="22" y="34"/>
                    <a:pt x="2" y="40"/>
                  </a:cubicBezTo>
                  <a:cubicBezTo>
                    <a:pt x="0" y="40"/>
                    <a:pt x="1" y="44"/>
                    <a:pt x="3" y="43"/>
                  </a:cubicBezTo>
                  <a:cubicBezTo>
                    <a:pt x="25" y="37"/>
                    <a:pt x="48" y="39"/>
                    <a:pt x="70" y="32"/>
                  </a:cubicBezTo>
                  <a:cubicBezTo>
                    <a:pt x="91" y="26"/>
                    <a:pt x="110" y="16"/>
                    <a:pt x="128" y="3"/>
                  </a:cubicBezTo>
                  <a:cubicBezTo>
                    <a:pt x="128" y="2"/>
                    <a:pt x="128" y="0"/>
                    <a:pt x="127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93"/>
            <p:cNvSpPr/>
            <p:nvPr/>
          </p:nvSpPr>
          <p:spPr bwMode="auto">
            <a:xfrm>
              <a:off x="3840163" y="2189163"/>
              <a:ext cx="163513" cy="488950"/>
            </a:xfrm>
            <a:custGeom>
              <a:avLst/>
              <a:gdLst>
                <a:gd name="T0" fmla="*/ 1 w 39"/>
                <a:gd name="T1" fmla="*/ 0 h 117"/>
                <a:gd name="T2" fmla="*/ 14 w 39"/>
                <a:gd name="T3" fmla="*/ 48 h 117"/>
                <a:gd name="T4" fmla="*/ 37 w 39"/>
                <a:gd name="T5" fmla="*/ 116 h 117"/>
                <a:gd name="T6" fmla="*/ 39 w 39"/>
                <a:gd name="T7" fmla="*/ 116 h 117"/>
                <a:gd name="T8" fmla="*/ 2 w 39"/>
                <a:gd name="T9" fmla="*/ 0 h 117"/>
                <a:gd name="T10" fmla="*/ 1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1" y="0"/>
                  </a:moveTo>
                  <a:cubicBezTo>
                    <a:pt x="0" y="18"/>
                    <a:pt x="7" y="33"/>
                    <a:pt x="14" y="48"/>
                  </a:cubicBezTo>
                  <a:cubicBezTo>
                    <a:pt x="25" y="71"/>
                    <a:pt x="33" y="91"/>
                    <a:pt x="37" y="116"/>
                  </a:cubicBezTo>
                  <a:cubicBezTo>
                    <a:pt x="38" y="117"/>
                    <a:pt x="39" y="117"/>
                    <a:pt x="39" y="116"/>
                  </a:cubicBezTo>
                  <a:cubicBezTo>
                    <a:pt x="36" y="74"/>
                    <a:pt x="4" y="42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94"/>
            <p:cNvSpPr/>
            <p:nvPr/>
          </p:nvSpPr>
          <p:spPr bwMode="auto">
            <a:xfrm>
              <a:off x="4275138" y="2411413"/>
              <a:ext cx="538163" cy="69850"/>
            </a:xfrm>
            <a:custGeom>
              <a:avLst/>
              <a:gdLst>
                <a:gd name="T0" fmla="*/ 1 w 129"/>
                <a:gd name="T1" fmla="*/ 8 h 17"/>
                <a:gd name="T2" fmla="*/ 68 w 129"/>
                <a:gd name="T3" fmla="*/ 15 h 17"/>
                <a:gd name="T4" fmla="*/ 128 w 129"/>
                <a:gd name="T5" fmla="*/ 4 h 17"/>
                <a:gd name="T6" fmla="*/ 127 w 129"/>
                <a:gd name="T7" fmla="*/ 3 h 17"/>
                <a:gd name="T8" fmla="*/ 48 w 129"/>
                <a:gd name="T9" fmla="*/ 11 h 17"/>
                <a:gd name="T10" fmla="*/ 1 w 129"/>
                <a:gd name="T11" fmla="*/ 7 h 17"/>
                <a:gd name="T12" fmla="*/ 1 w 129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7">
                  <a:moveTo>
                    <a:pt x="1" y="8"/>
                  </a:moveTo>
                  <a:cubicBezTo>
                    <a:pt x="24" y="2"/>
                    <a:pt x="45" y="17"/>
                    <a:pt x="68" y="15"/>
                  </a:cubicBezTo>
                  <a:cubicBezTo>
                    <a:pt x="88" y="14"/>
                    <a:pt x="109" y="10"/>
                    <a:pt x="128" y="4"/>
                  </a:cubicBezTo>
                  <a:cubicBezTo>
                    <a:pt x="129" y="4"/>
                    <a:pt x="129" y="3"/>
                    <a:pt x="127" y="3"/>
                  </a:cubicBezTo>
                  <a:cubicBezTo>
                    <a:pt x="102" y="8"/>
                    <a:pt x="74" y="17"/>
                    <a:pt x="48" y="11"/>
                  </a:cubicBezTo>
                  <a:cubicBezTo>
                    <a:pt x="31" y="8"/>
                    <a:pt x="18" y="0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95"/>
            <p:cNvSpPr/>
            <p:nvPr/>
          </p:nvSpPr>
          <p:spPr bwMode="auto">
            <a:xfrm>
              <a:off x="4283076" y="1939925"/>
              <a:ext cx="28575" cy="487363"/>
            </a:xfrm>
            <a:custGeom>
              <a:avLst/>
              <a:gdLst>
                <a:gd name="T0" fmla="*/ 3 w 7"/>
                <a:gd name="T1" fmla="*/ 1 h 117"/>
                <a:gd name="T2" fmla="*/ 0 w 7"/>
                <a:gd name="T3" fmla="*/ 116 h 117"/>
                <a:gd name="T4" fmla="*/ 2 w 7"/>
                <a:gd name="T5" fmla="*/ 116 h 117"/>
                <a:gd name="T6" fmla="*/ 4 w 7"/>
                <a:gd name="T7" fmla="*/ 1 h 117"/>
                <a:gd name="T8" fmla="*/ 3 w 7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7">
                  <a:moveTo>
                    <a:pt x="3" y="1"/>
                  </a:moveTo>
                  <a:cubicBezTo>
                    <a:pt x="1" y="39"/>
                    <a:pt x="0" y="77"/>
                    <a:pt x="0" y="116"/>
                  </a:cubicBezTo>
                  <a:cubicBezTo>
                    <a:pt x="0" y="117"/>
                    <a:pt x="2" y="117"/>
                    <a:pt x="2" y="116"/>
                  </a:cubicBezTo>
                  <a:cubicBezTo>
                    <a:pt x="6" y="78"/>
                    <a:pt x="7" y="38"/>
                    <a:pt x="4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B3C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96"/>
            <p:cNvSpPr/>
            <p:nvPr/>
          </p:nvSpPr>
          <p:spPr bwMode="auto">
            <a:xfrm>
              <a:off x="3619501" y="2301875"/>
              <a:ext cx="784225" cy="2208213"/>
            </a:xfrm>
            <a:custGeom>
              <a:avLst/>
              <a:gdLst>
                <a:gd name="T0" fmla="*/ 8 w 188"/>
                <a:gd name="T1" fmla="*/ 527 h 529"/>
                <a:gd name="T2" fmla="*/ 19 w 188"/>
                <a:gd name="T3" fmla="*/ 370 h 529"/>
                <a:gd name="T4" fmla="*/ 54 w 188"/>
                <a:gd name="T5" fmla="*/ 234 h 529"/>
                <a:gd name="T6" fmla="*/ 186 w 188"/>
                <a:gd name="T7" fmla="*/ 3 h 529"/>
                <a:gd name="T8" fmla="*/ 184 w 188"/>
                <a:gd name="T9" fmla="*/ 1 h 529"/>
                <a:gd name="T10" fmla="*/ 51 w 188"/>
                <a:gd name="T11" fmla="*/ 227 h 529"/>
                <a:gd name="T12" fmla="*/ 5 w 188"/>
                <a:gd name="T13" fmla="*/ 527 h 529"/>
                <a:gd name="T14" fmla="*/ 8 w 188"/>
                <a:gd name="T15" fmla="*/ 52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529">
                  <a:moveTo>
                    <a:pt x="8" y="527"/>
                  </a:moveTo>
                  <a:cubicBezTo>
                    <a:pt x="8" y="474"/>
                    <a:pt x="9" y="422"/>
                    <a:pt x="19" y="370"/>
                  </a:cubicBezTo>
                  <a:cubicBezTo>
                    <a:pt x="27" y="324"/>
                    <a:pt x="40" y="279"/>
                    <a:pt x="54" y="234"/>
                  </a:cubicBezTo>
                  <a:cubicBezTo>
                    <a:pt x="82" y="148"/>
                    <a:pt x="121" y="67"/>
                    <a:pt x="186" y="3"/>
                  </a:cubicBezTo>
                  <a:cubicBezTo>
                    <a:pt x="188" y="2"/>
                    <a:pt x="186" y="0"/>
                    <a:pt x="184" y="1"/>
                  </a:cubicBezTo>
                  <a:cubicBezTo>
                    <a:pt x="117" y="60"/>
                    <a:pt x="78" y="143"/>
                    <a:pt x="51" y="227"/>
                  </a:cubicBezTo>
                  <a:cubicBezTo>
                    <a:pt x="18" y="325"/>
                    <a:pt x="0" y="423"/>
                    <a:pt x="5" y="527"/>
                  </a:cubicBezTo>
                  <a:cubicBezTo>
                    <a:pt x="5" y="529"/>
                    <a:pt x="8" y="529"/>
                    <a:pt x="8" y="52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97"/>
            <p:cNvSpPr/>
            <p:nvPr/>
          </p:nvSpPr>
          <p:spPr bwMode="auto">
            <a:xfrm>
              <a:off x="4003676" y="2452688"/>
              <a:ext cx="233363" cy="254000"/>
            </a:xfrm>
            <a:custGeom>
              <a:avLst/>
              <a:gdLst>
                <a:gd name="T0" fmla="*/ 56 w 56"/>
                <a:gd name="T1" fmla="*/ 30 h 61"/>
                <a:gd name="T2" fmla="*/ 28 w 56"/>
                <a:gd name="T3" fmla="*/ 61 h 61"/>
                <a:gd name="T4" fmla="*/ 5 w 56"/>
                <a:gd name="T5" fmla="*/ 26 h 61"/>
                <a:gd name="T6" fmla="*/ 0 w 56"/>
                <a:gd name="T7" fmla="*/ 26 h 61"/>
                <a:gd name="T8" fmla="*/ 28 w 56"/>
                <a:gd name="T9" fmla="*/ 0 h 61"/>
                <a:gd name="T10" fmla="*/ 55 w 56"/>
                <a:gd name="T11" fmla="*/ 26 h 61"/>
                <a:gd name="T12" fmla="*/ 56 w 56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1">
                  <a:moveTo>
                    <a:pt x="56" y="30"/>
                  </a:moveTo>
                  <a:cubicBezTo>
                    <a:pt x="56" y="47"/>
                    <a:pt x="28" y="61"/>
                    <a:pt x="28" y="61"/>
                  </a:cubicBezTo>
                  <a:cubicBezTo>
                    <a:pt x="28" y="61"/>
                    <a:pt x="21" y="30"/>
                    <a:pt x="5" y="26"/>
                  </a:cubicBezTo>
                  <a:cubicBezTo>
                    <a:pt x="3" y="26"/>
                    <a:pt x="2" y="26"/>
                    <a:pt x="0" y="26"/>
                  </a:cubicBezTo>
                  <a:cubicBezTo>
                    <a:pt x="2" y="11"/>
                    <a:pt x="14" y="0"/>
                    <a:pt x="28" y="0"/>
                  </a:cubicBezTo>
                  <a:cubicBezTo>
                    <a:pt x="42" y="0"/>
                    <a:pt x="53" y="11"/>
                    <a:pt x="55" y="26"/>
                  </a:cubicBezTo>
                  <a:cubicBezTo>
                    <a:pt x="55" y="27"/>
                    <a:pt x="56" y="29"/>
                    <a:pt x="56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98"/>
            <p:cNvSpPr/>
            <p:nvPr/>
          </p:nvSpPr>
          <p:spPr bwMode="auto">
            <a:xfrm>
              <a:off x="4003676" y="2560638"/>
              <a:ext cx="115888" cy="146050"/>
            </a:xfrm>
            <a:custGeom>
              <a:avLst/>
              <a:gdLst>
                <a:gd name="T0" fmla="*/ 28 w 28"/>
                <a:gd name="T1" fmla="*/ 35 h 35"/>
                <a:gd name="T2" fmla="*/ 0 w 28"/>
                <a:gd name="T3" fmla="*/ 4 h 35"/>
                <a:gd name="T4" fmla="*/ 0 w 28"/>
                <a:gd name="T5" fmla="*/ 0 h 35"/>
                <a:gd name="T6" fmla="*/ 5 w 28"/>
                <a:gd name="T7" fmla="*/ 0 h 35"/>
                <a:gd name="T8" fmla="*/ 28 w 2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28" y="35"/>
                  </a:moveTo>
                  <a:cubicBezTo>
                    <a:pt x="28" y="35"/>
                    <a:pt x="0" y="21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21" y="4"/>
                    <a:pt x="28" y="35"/>
                    <a:pt x="28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99"/>
            <p:cNvSpPr/>
            <p:nvPr/>
          </p:nvSpPr>
          <p:spPr bwMode="auto">
            <a:xfrm>
              <a:off x="3860801" y="2552700"/>
              <a:ext cx="258763" cy="250825"/>
            </a:xfrm>
            <a:custGeom>
              <a:avLst/>
              <a:gdLst>
                <a:gd name="T0" fmla="*/ 62 w 62"/>
                <a:gd name="T1" fmla="*/ 37 h 60"/>
                <a:gd name="T2" fmla="*/ 62 w 62"/>
                <a:gd name="T3" fmla="*/ 37 h 60"/>
                <a:gd name="T4" fmla="*/ 25 w 62"/>
                <a:gd name="T5" fmla="*/ 57 h 60"/>
                <a:gd name="T6" fmla="*/ 17 w 62"/>
                <a:gd name="T7" fmla="*/ 53 h 60"/>
                <a:gd name="T8" fmla="*/ 3 w 62"/>
                <a:gd name="T9" fmla="*/ 22 h 60"/>
                <a:gd name="T10" fmla="*/ 34 w 62"/>
                <a:gd name="T11" fmla="*/ 2 h 60"/>
                <a:gd name="T12" fmla="*/ 34 w 62"/>
                <a:gd name="T13" fmla="*/ 6 h 60"/>
                <a:gd name="T14" fmla="*/ 62 w 62"/>
                <a:gd name="T15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0">
                  <a:moveTo>
                    <a:pt x="62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0" y="39"/>
                    <a:pt x="41" y="60"/>
                    <a:pt x="25" y="57"/>
                  </a:cubicBezTo>
                  <a:cubicBezTo>
                    <a:pt x="22" y="56"/>
                    <a:pt x="20" y="55"/>
                    <a:pt x="17" y="53"/>
                  </a:cubicBezTo>
                  <a:cubicBezTo>
                    <a:pt x="6" y="47"/>
                    <a:pt x="0" y="35"/>
                    <a:pt x="3" y="22"/>
                  </a:cubicBezTo>
                  <a:cubicBezTo>
                    <a:pt x="6" y="9"/>
                    <a:pt x="19" y="0"/>
                    <a:pt x="34" y="2"/>
                  </a:cubicBezTo>
                  <a:cubicBezTo>
                    <a:pt x="34" y="3"/>
                    <a:pt x="34" y="5"/>
                    <a:pt x="34" y="6"/>
                  </a:cubicBezTo>
                  <a:cubicBezTo>
                    <a:pt x="34" y="23"/>
                    <a:pt x="62" y="37"/>
                    <a:pt x="6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100"/>
            <p:cNvSpPr/>
            <p:nvPr/>
          </p:nvSpPr>
          <p:spPr bwMode="auto">
            <a:xfrm>
              <a:off x="3911601" y="2686050"/>
              <a:ext cx="266700" cy="263525"/>
            </a:xfrm>
            <a:custGeom>
              <a:avLst/>
              <a:gdLst>
                <a:gd name="T0" fmla="*/ 9 w 64"/>
                <a:gd name="T1" fmla="*/ 13 h 63"/>
                <a:gd name="T2" fmla="*/ 50 w 64"/>
                <a:gd name="T3" fmla="*/ 5 h 63"/>
                <a:gd name="T4" fmla="*/ 55 w 64"/>
                <a:gd name="T5" fmla="*/ 46 h 63"/>
                <a:gd name="T6" fmla="*/ 14 w 64"/>
                <a:gd name="T7" fmla="*/ 54 h 63"/>
                <a:gd name="T8" fmla="*/ 9 w 64"/>
                <a:gd name="T9" fmla="*/ 1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9" y="13"/>
                  </a:moveTo>
                  <a:cubicBezTo>
                    <a:pt x="19" y="0"/>
                    <a:pt x="50" y="5"/>
                    <a:pt x="50" y="5"/>
                  </a:cubicBezTo>
                  <a:cubicBezTo>
                    <a:pt x="50" y="5"/>
                    <a:pt x="64" y="32"/>
                    <a:pt x="55" y="46"/>
                  </a:cubicBezTo>
                  <a:cubicBezTo>
                    <a:pt x="45" y="59"/>
                    <a:pt x="27" y="63"/>
                    <a:pt x="14" y="54"/>
                  </a:cubicBezTo>
                  <a:cubicBezTo>
                    <a:pt x="2" y="45"/>
                    <a:pt x="0" y="27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101"/>
            <p:cNvSpPr/>
            <p:nvPr/>
          </p:nvSpPr>
          <p:spPr bwMode="auto">
            <a:xfrm>
              <a:off x="4057651" y="2682875"/>
              <a:ext cx="271463" cy="266700"/>
            </a:xfrm>
            <a:custGeom>
              <a:avLst/>
              <a:gdLst>
                <a:gd name="T0" fmla="*/ 10 w 65"/>
                <a:gd name="T1" fmla="*/ 47 h 64"/>
                <a:gd name="T2" fmla="*/ 15 w 65"/>
                <a:gd name="T3" fmla="*/ 6 h 64"/>
                <a:gd name="T4" fmla="*/ 55 w 65"/>
                <a:gd name="T5" fmla="*/ 14 h 64"/>
                <a:gd name="T6" fmla="*/ 50 w 65"/>
                <a:gd name="T7" fmla="*/ 55 h 64"/>
                <a:gd name="T8" fmla="*/ 10 w 65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10" y="47"/>
                  </a:moveTo>
                  <a:cubicBezTo>
                    <a:pt x="0" y="33"/>
                    <a:pt x="15" y="6"/>
                    <a:pt x="15" y="6"/>
                  </a:cubicBezTo>
                  <a:cubicBezTo>
                    <a:pt x="15" y="6"/>
                    <a:pt x="45" y="0"/>
                    <a:pt x="55" y="14"/>
                  </a:cubicBezTo>
                  <a:cubicBezTo>
                    <a:pt x="65" y="28"/>
                    <a:pt x="63" y="46"/>
                    <a:pt x="50" y="55"/>
                  </a:cubicBezTo>
                  <a:cubicBezTo>
                    <a:pt x="38" y="64"/>
                    <a:pt x="20" y="60"/>
                    <a:pt x="1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102"/>
            <p:cNvSpPr/>
            <p:nvPr/>
          </p:nvSpPr>
          <p:spPr bwMode="auto">
            <a:xfrm>
              <a:off x="4119563" y="2547938"/>
              <a:ext cx="258763" cy="258763"/>
            </a:xfrm>
            <a:custGeom>
              <a:avLst/>
              <a:gdLst>
                <a:gd name="T0" fmla="*/ 23 w 62"/>
                <a:gd name="T1" fmla="*/ 3 h 62"/>
                <a:gd name="T2" fmla="*/ 0 w 62"/>
                <a:gd name="T3" fmla="*/ 38 h 62"/>
                <a:gd name="T4" fmla="*/ 36 w 62"/>
                <a:gd name="T5" fmla="*/ 58 h 62"/>
                <a:gd name="T6" fmla="*/ 59 w 62"/>
                <a:gd name="T7" fmla="*/ 23 h 62"/>
                <a:gd name="T8" fmla="*/ 23 w 62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23" y="3"/>
                  </a:moveTo>
                  <a:cubicBezTo>
                    <a:pt x="6" y="7"/>
                    <a:pt x="0" y="38"/>
                    <a:pt x="0" y="38"/>
                  </a:cubicBezTo>
                  <a:cubicBezTo>
                    <a:pt x="0" y="38"/>
                    <a:pt x="19" y="62"/>
                    <a:pt x="36" y="58"/>
                  </a:cubicBezTo>
                  <a:cubicBezTo>
                    <a:pt x="52" y="54"/>
                    <a:pt x="62" y="38"/>
                    <a:pt x="59" y="23"/>
                  </a:cubicBezTo>
                  <a:cubicBezTo>
                    <a:pt x="55" y="8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103"/>
            <p:cNvSpPr/>
            <p:nvPr/>
          </p:nvSpPr>
          <p:spPr bwMode="auto">
            <a:xfrm>
              <a:off x="4098926" y="2616200"/>
              <a:ext cx="63500" cy="23813"/>
            </a:xfrm>
            <a:custGeom>
              <a:avLst/>
              <a:gdLst>
                <a:gd name="T0" fmla="*/ 2 w 15"/>
                <a:gd name="T1" fmla="*/ 5 h 6"/>
                <a:gd name="T2" fmla="*/ 14 w 15"/>
                <a:gd name="T3" fmla="*/ 4 h 6"/>
                <a:gd name="T4" fmla="*/ 14 w 15"/>
                <a:gd name="T5" fmla="*/ 2 h 6"/>
                <a:gd name="T6" fmla="*/ 2 w 15"/>
                <a:gd name="T7" fmla="*/ 2 h 6"/>
                <a:gd name="T8" fmla="*/ 2 w 1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6" y="5"/>
                    <a:pt x="11" y="6"/>
                    <a:pt x="14" y="4"/>
                  </a:cubicBezTo>
                  <a:cubicBezTo>
                    <a:pt x="15" y="4"/>
                    <a:pt x="15" y="2"/>
                    <a:pt x="14" y="2"/>
                  </a:cubicBezTo>
                  <a:cubicBezTo>
                    <a:pt x="11" y="0"/>
                    <a:pt x="6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104"/>
            <p:cNvSpPr/>
            <p:nvPr/>
          </p:nvSpPr>
          <p:spPr bwMode="auto">
            <a:xfrm>
              <a:off x="4027488" y="2678113"/>
              <a:ext cx="25400" cy="3810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9 h 9"/>
                <a:gd name="T4" fmla="*/ 3 w 6"/>
                <a:gd name="T5" fmla="*/ 9 h 9"/>
                <a:gd name="T6" fmla="*/ 5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2"/>
                    <a:pt x="0" y="6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5" y="7"/>
                    <a:pt x="6" y="4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105"/>
            <p:cNvSpPr/>
            <p:nvPr/>
          </p:nvSpPr>
          <p:spPr bwMode="auto">
            <a:xfrm>
              <a:off x="4198938" y="2670175"/>
              <a:ext cx="33338" cy="49213"/>
            </a:xfrm>
            <a:custGeom>
              <a:avLst/>
              <a:gdLst>
                <a:gd name="T0" fmla="*/ 1 w 8"/>
                <a:gd name="T1" fmla="*/ 1 h 12"/>
                <a:gd name="T2" fmla="*/ 3 w 8"/>
                <a:gd name="T3" fmla="*/ 9 h 12"/>
                <a:gd name="T4" fmla="*/ 7 w 8"/>
                <a:gd name="T5" fmla="*/ 8 h 12"/>
                <a:gd name="T6" fmla="*/ 4 w 8"/>
                <a:gd name="T7" fmla="*/ 0 h 12"/>
                <a:gd name="T8" fmla="*/ 1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1"/>
                  </a:moveTo>
                  <a:cubicBezTo>
                    <a:pt x="0" y="4"/>
                    <a:pt x="2" y="7"/>
                    <a:pt x="3" y="9"/>
                  </a:cubicBezTo>
                  <a:cubicBezTo>
                    <a:pt x="4" y="12"/>
                    <a:pt x="8" y="11"/>
                    <a:pt x="7" y="8"/>
                  </a:cubicBezTo>
                  <a:cubicBezTo>
                    <a:pt x="7" y="5"/>
                    <a:pt x="6" y="2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106"/>
            <p:cNvSpPr/>
            <p:nvPr/>
          </p:nvSpPr>
          <p:spPr bwMode="auto">
            <a:xfrm>
              <a:off x="4065588" y="2762250"/>
              <a:ext cx="41275" cy="41275"/>
            </a:xfrm>
            <a:custGeom>
              <a:avLst/>
              <a:gdLst>
                <a:gd name="T0" fmla="*/ 0 w 10"/>
                <a:gd name="T1" fmla="*/ 3 h 10"/>
                <a:gd name="T2" fmla="*/ 4 w 10"/>
                <a:gd name="T3" fmla="*/ 7 h 10"/>
                <a:gd name="T4" fmla="*/ 8 w 10"/>
                <a:gd name="T5" fmla="*/ 9 h 10"/>
                <a:gd name="T6" fmla="*/ 10 w 10"/>
                <a:gd name="T7" fmla="*/ 7 h 10"/>
                <a:gd name="T8" fmla="*/ 2 w 10"/>
                <a:gd name="T9" fmla="*/ 1 h 10"/>
                <a:gd name="T10" fmla="*/ 0 w 10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1" y="5"/>
                    <a:pt x="3" y="6"/>
                    <a:pt x="4" y="7"/>
                  </a:cubicBezTo>
                  <a:cubicBezTo>
                    <a:pt x="5" y="8"/>
                    <a:pt x="6" y="10"/>
                    <a:pt x="8" y="9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4"/>
                    <a:pt x="5" y="2"/>
                    <a:pt x="2" y="1"/>
                  </a:cubicBezTo>
                  <a:cubicBezTo>
                    <a:pt x="1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107"/>
            <p:cNvSpPr/>
            <p:nvPr/>
          </p:nvSpPr>
          <p:spPr bwMode="auto">
            <a:xfrm>
              <a:off x="4152901" y="2762250"/>
              <a:ext cx="58738" cy="41275"/>
            </a:xfrm>
            <a:custGeom>
              <a:avLst/>
              <a:gdLst>
                <a:gd name="T0" fmla="*/ 4 w 14"/>
                <a:gd name="T1" fmla="*/ 9 h 10"/>
                <a:gd name="T2" fmla="*/ 13 w 14"/>
                <a:gd name="T3" fmla="*/ 3 h 10"/>
                <a:gd name="T4" fmla="*/ 10 w 14"/>
                <a:gd name="T5" fmla="*/ 0 h 10"/>
                <a:gd name="T6" fmla="*/ 6 w 14"/>
                <a:gd name="T7" fmla="*/ 3 h 10"/>
                <a:gd name="T8" fmla="*/ 2 w 14"/>
                <a:gd name="T9" fmla="*/ 5 h 10"/>
                <a:gd name="T10" fmla="*/ 4 w 14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4" y="9"/>
                  </a:moveTo>
                  <a:cubicBezTo>
                    <a:pt x="6" y="8"/>
                    <a:pt x="11" y="6"/>
                    <a:pt x="13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108"/>
            <p:cNvSpPr/>
            <p:nvPr/>
          </p:nvSpPr>
          <p:spPr bwMode="auto">
            <a:xfrm>
              <a:off x="4116388" y="2706688"/>
              <a:ext cx="23813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109"/>
            <p:cNvSpPr/>
            <p:nvPr/>
          </p:nvSpPr>
          <p:spPr bwMode="auto">
            <a:xfrm>
              <a:off x="4119563" y="2627313"/>
              <a:ext cx="12700" cy="88900"/>
            </a:xfrm>
            <a:custGeom>
              <a:avLst/>
              <a:gdLst>
                <a:gd name="T0" fmla="*/ 1 w 3"/>
                <a:gd name="T1" fmla="*/ 1 h 21"/>
                <a:gd name="T2" fmla="*/ 1 w 3"/>
                <a:gd name="T3" fmla="*/ 10 h 21"/>
                <a:gd name="T4" fmla="*/ 1 w 3"/>
                <a:gd name="T5" fmla="*/ 20 h 21"/>
                <a:gd name="T6" fmla="*/ 3 w 3"/>
                <a:gd name="T7" fmla="*/ 20 h 21"/>
                <a:gd name="T8" fmla="*/ 2 w 3"/>
                <a:gd name="T9" fmla="*/ 9 h 21"/>
                <a:gd name="T10" fmla="*/ 2 w 3"/>
                <a:gd name="T11" fmla="*/ 1 h 21"/>
                <a:gd name="T12" fmla="*/ 1 w 3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1">
                  <a:moveTo>
                    <a:pt x="1" y="1"/>
                  </a:moveTo>
                  <a:cubicBezTo>
                    <a:pt x="0" y="4"/>
                    <a:pt x="0" y="7"/>
                    <a:pt x="1" y="10"/>
                  </a:cubicBezTo>
                  <a:cubicBezTo>
                    <a:pt x="1" y="13"/>
                    <a:pt x="1" y="16"/>
                    <a:pt x="1" y="20"/>
                  </a:cubicBezTo>
                  <a:cubicBezTo>
                    <a:pt x="1" y="21"/>
                    <a:pt x="3" y="21"/>
                    <a:pt x="3" y="20"/>
                  </a:cubicBezTo>
                  <a:cubicBezTo>
                    <a:pt x="2" y="16"/>
                    <a:pt x="2" y="12"/>
                    <a:pt x="2" y="9"/>
                  </a:cubicBezTo>
                  <a:cubicBezTo>
                    <a:pt x="2" y="6"/>
                    <a:pt x="2" y="3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110"/>
            <p:cNvSpPr/>
            <p:nvPr/>
          </p:nvSpPr>
          <p:spPr bwMode="auto">
            <a:xfrm>
              <a:off x="4037013" y="2693988"/>
              <a:ext cx="95250" cy="25400"/>
            </a:xfrm>
            <a:custGeom>
              <a:avLst/>
              <a:gdLst>
                <a:gd name="T0" fmla="*/ 1 w 23"/>
                <a:gd name="T1" fmla="*/ 1 h 6"/>
                <a:gd name="T2" fmla="*/ 21 w 23"/>
                <a:gd name="T3" fmla="*/ 6 h 6"/>
                <a:gd name="T4" fmla="*/ 22 w 23"/>
                <a:gd name="T5" fmla="*/ 4 h 6"/>
                <a:gd name="T6" fmla="*/ 11 w 23"/>
                <a:gd name="T7" fmla="*/ 3 h 6"/>
                <a:gd name="T8" fmla="*/ 1 w 23"/>
                <a:gd name="T9" fmla="*/ 0 h 6"/>
                <a:gd name="T10" fmla="*/ 1 w 2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1" y="1"/>
                  </a:moveTo>
                  <a:cubicBezTo>
                    <a:pt x="6" y="5"/>
                    <a:pt x="15" y="6"/>
                    <a:pt x="21" y="6"/>
                  </a:cubicBezTo>
                  <a:cubicBezTo>
                    <a:pt x="23" y="6"/>
                    <a:pt x="23" y="4"/>
                    <a:pt x="22" y="4"/>
                  </a:cubicBezTo>
                  <a:cubicBezTo>
                    <a:pt x="18" y="4"/>
                    <a:pt x="15" y="4"/>
                    <a:pt x="11" y="3"/>
                  </a:cubicBezTo>
                  <a:cubicBezTo>
                    <a:pt x="8" y="2"/>
                    <a:pt x="4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111"/>
            <p:cNvSpPr/>
            <p:nvPr/>
          </p:nvSpPr>
          <p:spPr bwMode="auto">
            <a:xfrm>
              <a:off x="4083051" y="2716213"/>
              <a:ext cx="46038" cy="66675"/>
            </a:xfrm>
            <a:custGeom>
              <a:avLst/>
              <a:gdLst>
                <a:gd name="T0" fmla="*/ 0 w 11"/>
                <a:gd name="T1" fmla="*/ 16 h 16"/>
                <a:gd name="T2" fmla="*/ 11 w 11"/>
                <a:gd name="T3" fmla="*/ 1 h 16"/>
                <a:gd name="T4" fmla="*/ 10 w 11"/>
                <a:gd name="T5" fmla="*/ 0 h 16"/>
                <a:gd name="T6" fmla="*/ 5 w 11"/>
                <a:gd name="T7" fmla="*/ 8 h 16"/>
                <a:gd name="T8" fmla="*/ 0 w 11"/>
                <a:gd name="T9" fmla="*/ 16 h 16"/>
                <a:gd name="T10" fmla="*/ 0 w 1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6" y="14"/>
                    <a:pt x="8" y="6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2"/>
                    <a:pt x="7" y="5"/>
                    <a:pt x="5" y="8"/>
                  </a:cubicBezTo>
                  <a:cubicBezTo>
                    <a:pt x="4" y="11"/>
                    <a:pt x="2" y="13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112"/>
            <p:cNvSpPr/>
            <p:nvPr/>
          </p:nvSpPr>
          <p:spPr bwMode="auto">
            <a:xfrm>
              <a:off x="4124326" y="2706688"/>
              <a:ext cx="61913" cy="76200"/>
            </a:xfrm>
            <a:custGeom>
              <a:avLst/>
              <a:gdLst>
                <a:gd name="T0" fmla="*/ 15 w 15"/>
                <a:gd name="T1" fmla="*/ 16 h 18"/>
                <a:gd name="T2" fmla="*/ 2 w 15"/>
                <a:gd name="T3" fmla="*/ 1 h 18"/>
                <a:gd name="T4" fmla="*/ 1 w 15"/>
                <a:gd name="T5" fmla="*/ 2 h 18"/>
                <a:gd name="T6" fmla="*/ 8 w 15"/>
                <a:gd name="T7" fmla="*/ 9 h 18"/>
                <a:gd name="T8" fmla="*/ 14 w 15"/>
                <a:gd name="T9" fmla="*/ 17 h 18"/>
                <a:gd name="T10" fmla="*/ 15 w 15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15" y="16"/>
                  </a:moveTo>
                  <a:cubicBezTo>
                    <a:pt x="12" y="11"/>
                    <a:pt x="7" y="5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4"/>
                    <a:pt x="6" y="7"/>
                    <a:pt x="8" y="9"/>
                  </a:cubicBezTo>
                  <a:cubicBezTo>
                    <a:pt x="10" y="12"/>
                    <a:pt x="11" y="14"/>
                    <a:pt x="14" y="17"/>
                  </a:cubicBezTo>
                  <a:cubicBezTo>
                    <a:pt x="14" y="18"/>
                    <a:pt x="15" y="17"/>
                    <a:pt x="15" y="1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113"/>
            <p:cNvSpPr/>
            <p:nvPr/>
          </p:nvSpPr>
          <p:spPr bwMode="auto">
            <a:xfrm>
              <a:off x="4124326" y="2690813"/>
              <a:ext cx="92075" cy="28575"/>
            </a:xfrm>
            <a:custGeom>
              <a:avLst/>
              <a:gdLst>
                <a:gd name="T0" fmla="*/ 1 w 22"/>
                <a:gd name="T1" fmla="*/ 7 h 7"/>
                <a:gd name="T2" fmla="*/ 21 w 22"/>
                <a:gd name="T3" fmla="*/ 1 h 7"/>
                <a:gd name="T4" fmla="*/ 21 w 22"/>
                <a:gd name="T5" fmla="*/ 0 h 7"/>
                <a:gd name="T6" fmla="*/ 1 w 22"/>
                <a:gd name="T7" fmla="*/ 6 h 7"/>
                <a:gd name="T8" fmla="*/ 1 w 22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8" y="6"/>
                    <a:pt x="15" y="5"/>
                    <a:pt x="21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15" y="4"/>
                    <a:pt x="8" y="4"/>
                    <a:pt x="1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114"/>
            <p:cNvSpPr/>
            <p:nvPr/>
          </p:nvSpPr>
          <p:spPr bwMode="auto">
            <a:xfrm>
              <a:off x="4073526" y="2660650"/>
              <a:ext cx="25400" cy="17463"/>
            </a:xfrm>
            <a:custGeom>
              <a:avLst/>
              <a:gdLst>
                <a:gd name="T0" fmla="*/ 3 w 6"/>
                <a:gd name="T1" fmla="*/ 4 h 4"/>
                <a:gd name="T2" fmla="*/ 3 w 6"/>
                <a:gd name="T3" fmla="*/ 0 h 4"/>
                <a:gd name="T4" fmla="*/ 3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6" y="4"/>
                    <a:pt x="6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115"/>
            <p:cNvSpPr/>
            <p:nvPr/>
          </p:nvSpPr>
          <p:spPr bwMode="auto">
            <a:xfrm>
              <a:off x="4149726" y="2652713"/>
              <a:ext cx="28575" cy="25400"/>
            </a:xfrm>
            <a:custGeom>
              <a:avLst/>
              <a:gdLst>
                <a:gd name="T0" fmla="*/ 6 w 7"/>
                <a:gd name="T1" fmla="*/ 4 h 6"/>
                <a:gd name="T2" fmla="*/ 6 w 7"/>
                <a:gd name="T3" fmla="*/ 4 h 6"/>
                <a:gd name="T4" fmla="*/ 4 w 7"/>
                <a:gd name="T5" fmla="*/ 0 h 6"/>
                <a:gd name="T6" fmla="*/ 1 w 7"/>
                <a:gd name="T7" fmla="*/ 4 h 6"/>
                <a:gd name="T8" fmla="*/ 1 w 7"/>
                <a:gd name="T9" fmla="*/ 4 h 6"/>
                <a:gd name="T10" fmla="*/ 6 w 7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6"/>
                    <a:pt x="5" y="6"/>
                    <a:pt x="6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116"/>
            <p:cNvSpPr/>
            <p:nvPr/>
          </p:nvSpPr>
          <p:spPr bwMode="auto">
            <a:xfrm>
              <a:off x="4070351" y="2727325"/>
              <a:ext cx="25400" cy="22225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117"/>
            <p:cNvSpPr/>
            <p:nvPr/>
          </p:nvSpPr>
          <p:spPr bwMode="auto">
            <a:xfrm>
              <a:off x="4119563" y="27495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118"/>
            <p:cNvSpPr/>
            <p:nvPr/>
          </p:nvSpPr>
          <p:spPr bwMode="auto">
            <a:xfrm>
              <a:off x="4165601" y="27193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119"/>
            <p:cNvSpPr/>
            <p:nvPr/>
          </p:nvSpPr>
          <p:spPr bwMode="auto">
            <a:xfrm>
              <a:off x="3694113" y="3121025"/>
              <a:ext cx="166688" cy="187325"/>
            </a:xfrm>
            <a:custGeom>
              <a:avLst/>
              <a:gdLst>
                <a:gd name="T0" fmla="*/ 40 w 40"/>
                <a:gd name="T1" fmla="*/ 23 h 45"/>
                <a:gd name="T2" fmla="*/ 20 w 40"/>
                <a:gd name="T3" fmla="*/ 45 h 45"/>
                <a:gd name="T4" fmla="*/ 3 w 40"/>
                <a:gd name="T5" fmla="*/ 20 h 45"/>
                <a:gd name="T6" fmla="*/ 0 w 40"/>
                <a:gd name="T7" fmla="*/ 19 h 45"/>
                <a:gd name="T8" fmla="*/ 20 w 40"/>
                <a:gd name="T9" fmla="*/ 0 h 45"/>
                <a:gd name="T10" fmla="*/ 40 w 40"/>
                <a:gd name="T11" fmla="*/ 19 h 45"/>
                <a:gd name="T12" fmla="*/ 40 w 40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40" y="23"/>
                  </a:moveTo>
                  <a:cubicBezTo>
                    <a:pt x="40" y="35"/>
                    <a:pt x="20" y="45"/>
                    <a:pt x="20" y="45"/>
                  </a:cubicBezTo>
                  <a:cubicBezTo>
                    <a:pt x="20" y="45"/>
                    <a:pt x="15" y="23"/>
                    <a:pt x="3" y="20"/>
                  </a:cubicBezTo>
                  <a:cubicBezTo>
                    <a:pt x="2" y="20"/>
                    <a:pt x="1" y="19"/>
                    <a:pt x="0" y="19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9" y="9"/>
                    <a:pt x="40" y="19"/>
                  </a:cubicBezTo>
                  <a:cubicBezTo>
                    <a:pt x="40" y="20"/>
                    <a:pt x="40" y="22"/>
                    <a:pt x="4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120"/>
            <p:cNvSpPr/>
            <p:nvPr/>
          </p:nvSpPr>
          <p:spPr bwMode="auto">
            <a:xfrm>
              <a:off x="3690938" y="3198813"/>
              <a:ext cx="87313" cy="109538"/>
            </a:xfrm>
            <a:custGeom>
              <a:avLst/>
              <a:gdLst>
                <a:gd name="T0" fmla="*/ 21 w 21"/>
                <a:gd name="T1" fmla="*/ 26 h 26"/>
                <a:gd name="T2" fmla="*/ 0 w 21"/>
                <a:gd name="T3" fmla="*/ 4 h 26"/>
                <a:gd name="T4" fmla="*/ 1 w 21"/>
                <a:gd name="T5" fmla="*/ 0 h 26"/>
                <a:gd name="T6" fmla="*/ 4 w 21"/>
                <a:gd name="T7" fmla="*/ 1 h 26"/>
                <a:gd name="T8" fmla="*/ 21 w 2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21" y="26"/>
                  </a:moveTo>
                  <a:cubicBezTo>
                    <a:pt x="21" y="26"/>
                    <a:pt x="0" y="16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16" y="4"/>
                    <a:pt x="21" y="26"/>
                    <a:pt x="2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121"/>
            <p:cNvSpPr/>
            <p:nvPr/>
          </p:nvSpPr>
          <p:spPr bwMode="auto">
            <a:xfrm>
              <a:off x="3586163" y="3195638"/>
              <a:ext cx="192088" cy="187325"/>
            </a:xfrm>
            <a:custGeom>
              <a:avLst/>
              <a:gdLst>
                <a:gd name="T0" fmla="*/ 46 w 46"/>
                <a:gd name="T1" fmla="*/ 27 h 45"/>
                <a:gd name="T2" fmla="*/ 46 w 46"/>
                <a:gd name="T3" fmla="*/ 27 h 45"/>
                <a:gd name="T4" fmla="*/ 19 w 46"/>
                <a:gd name="T5" fmla="*/ 42 h 45"/>
                <a:gd name="T6" fmla="*/ 13 w 46"/>
                <a:gd name="T7" fmla="*/ 39 h 45"/>
                <a:gd name="T8" fmla="*/ 2 w 46"/>
                <a:gd name="T9" fmla="*/ 16 h 45"/>
                <a:gd name="T10" fmla="*/ 26 w 46"/>
                <a:gd name="T11" fmla="*/ 1 h 45"/>
                <a:gd name="T12" fmla="*/ 25 w 46"/>
                <a:gd name="T13" fmla="*/ 5 h 45"/>
                <a:gd name="T14" fmla="*/ 46 w 46"/>
                <a:gd name="T1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9"/>
                    <a:pt x="31" y="45"/>
                    <a:pt x="19" y="42"/>
                  </a:cubicBezTo>
                  <a:cubicBezTo>
                    <a:pt x="17" y="41"/>
                    <a:pt x="15" y="40"/>
                    <a:pt x="13" y="39"/>
                  </a:cubicBezTo>
                  <a:cubicBezTo>
                    <a:pt x="5" y="35"/>
                    <a:pt x="0" y="25"/>
                    <a:pt x="2" y="16"/>
                  </a:cubicBezTo>
                  <a:cubicBezTo>
                    <a:pt x="5" y="7"/>
                    <a:pt x="15" y="0"/>
                    <a:pt x="26" y="1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17"/>
                    <a:pt x="46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122"/>
            <p:cNvSpPr/>
            <p:nvPr/>
          </p:nvSpPr>
          <p:spPr bwMode="auto">
            <a:xfrm>
              <a:off x="3622676" y="3290888"/>
              <a:ext cx="201613" cy="196850"/>
            </a:xfrm>
            <a:custGeom>
              <a:avLst/>
              <a:gdLst>
                <a:gd name="T0" fmla="*/ 7 w 48"/>
                <a:gd name="T1" fmla="*/ 10 h 47"/>
                <a:gd name="T2" fmla="*/ 37 w 48"/>
                <a:gd name="T3" fmla="*/ 4 h 47"/>
                <a:gd name="T4" fmla="*/ 41 w 48"/>
                <a:gd name="T5" fmla="*/ 34 h 47"/>
                <a:gd name="T6" fmla="*/ 11 w 48"/>
                <a:gd name="T7" fmla="*/ 41 h 47"/>
                <a:gd name="T8" fmla="*/ 7 w 48"/>
                <a:gd name="T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10"/>
                  </a:moveTo>
                  <a:cubicBezTo>
                    <a:pt x="14" y="0"/>
                    <a:pt x="37" y="4"/>
                    <a:pt x="37" y="4"/>
                  </a:cubicBezTo>
                  <a:cubicBezTo>
                    <a:pt x="37" y="4"/>
                    <a:pt x="48" y="24"/>
                    <a:pt x="41" y="34"/>
                  </a:cubicBezTo>
                  <a:cubicBezTo>
                    <a:pt x="33" y="44"/>
                    <a:pt x="20" y="47"/>
                    <a:pt x="11" y="41"/>
                  </a:cubicBezTo>
                  <a:cubicBezTo>
                    <a:pt x="2" y="34"/>
                    <a:pt x="0" y="2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123"/>
            <p:cNvSpPr/>
            <p:nvPr/>
          </p:nvSpPr>
          <p:spPr bwMode="auto">
            <a:xfrm>
              <a:off x="3732213" y="3290888"/>
              <a:ext cx="200025" cy="196850"/>
            </a:xfrm>
            <a:custGeom>
              <a:avLst/>
              <a:gdLst>
                <a:gd name="T0" fmla="*/ 7 w 48"/>
                <a:gd name="T1" fmla="*/ 34 h 47"/>
                <a:gd name="T2" fmla="*/ 11 w 48"/>
                <a:gd name="T3" fmla="*/ 4 h 47"/>
                <a:gd name="T4" fmla="*/ 41 w 48"/>
                <a:gd name="T5" fmla="*/ 10 h 47"/>
                <a:gd name="T6" fmla="*/ 37 w 48"/>
                <a:gd name="T7" fmla="*/ 40 h 47"/>
                <a:gd name="T8" fmla="*/ 7 w 4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7" y="34"/>
                  </a:moveTo>
                  <a:cubicBezTo>
                    <a:pt x="0" y="24"/>
                    <a:pt x="11" y="4"/>
                    <a:pt x="11" y="4"/>
                  </a:cubicBezTo>
                  <a:cubicBezTo>
                    <a:pt x="11" y="4"/>
                    <a:pt x="33" y="0"/>
                    <a:pt x="41" y="10"/>
                  </a:cubicBezTo>
                  <a:cubicBezTo>
                    <a:pt x="48" y="20"/>
                    <a:pt x="46" y="34"/>
                    <a:pt x="37" y="40"/>
                  </a:cubicBezTo>
                  <a:cubicBezTo>
                    <a:pt x="28" y="47"/>
                    <a:pt x="15" y="44"/>
                    <a:pt x="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124"/>
            <p:cNvSpPr/>
            <p:nvPr/>
          </p:nvSpPr>
          <p:spPr bwMode="auto">
            <a:xfrm>
              <a:off x="3778251" y="3190875"/>
              <a:ext cx="192088" cy="192088"/>
            </a:xfrm>
            <a:custGeom>
              <a:avLst/>
              <a:gdLst>
                <a:gd name="T0" fmla="*/ 17 w 46"/>
                <a:gd name="T1" fmla="*/ 3 h 46"/>
                <a:gd name="T2" fmla="*/ 0 w 46"/>
                <a:gd name="T3" fmla="*/ 28 h 46"/>
                <a:gd name="T4" fmla="*/ 27 w 46"/>
                <a:gd name="T5" fmla="*/ 43 h 46"/>
                <a:gd name="T6" fmla="*/ 43 w 46"/>
                <a:gd name="T7" fmla="*/ 17 h 46"/>
                <a:gd name="T8" fmla="*/ 17 w 46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17" y="3"/>
                  </a:moveTo>
                  <a:cubicBezTo>
                    <a:pt x="5" y="6"/>
                    <a:pt x="0" y="28"/>
                    <a:pt x="0" y="28"/>
                  </a:cubicBezTo>
                  <a:cubicBezTo>
                    <a:pt x="0" y="28"/>
                    <a:pt x="15" y="46"/>
                    <a:pt x="27" y="43"/>
                  </a:cubicBezTo>
                  <a:cubicBezTo>
                    <a:pt x="39" y="40"/>
                    <a:pt x="46" y="28"/>
                    <a:pt x="43" y="17"/>
                  </a:cubicBezTo>
                  <a:cubicBezTo>
                    <a:pt x="41" y="6"/>
                    <a:pt x="29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125"/>
            <p:cNvSpPr/>
            <p:nvPr/>
          </p:nvSpPr>
          <p:spPr bwMode="auto">
            <a:xfrm>
              <a:off x="3760788" y="3241675"/>
              <a:ext cx="50800" cy="20638"/>
            </a:xfrm>
            <a:custGeom>
              <a:avLst/>
              <a:gdLst>
                <a:gd name="T0" fmla="*/ 2 w 12"/>
                <a:gd name="T1" fmla="*/ 4 h 5"/>
                <a:gd name="T2" fmla="*/ 11 w 12"/>
                <a:gd name="T3" fmla="*/ 3 h 5"/>
                <a:gd name="T4" fmla="*/ 11 w 12"/>
                <a:gd name="T5" fmla="*/ 1 h 5"/>
                <a:gd name="T6" fmla="*/ 2 w 12"/>
                <a:gd name="T7" fmla="*/ 1 h 5"/>
                <a:gd name="T8" fmla="*/ 2 w 1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2" y="4"/>
                  </a:moveTo>
                  <a:cubicBezTo>
                    <a:pt x="5" y="4"/>
                    <a:pt x="9" y="5"/>
                    <a:pt x="11" y="3"/>
                  </a:cubicBezTo>
                  <a:cubicBezTo>
                    <a:pt x="12" y="3"/>
                    <a:pt x="12" y="2"/>
                    <a:pt x="11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126"/>
            <p:cNvSpPr/>
            <p:nvPr/>
          </p:nvSpPr>
          <p:spPr bwMode="auto">
            <a:xfrm>
              <a:off x="3706813" y="3287713"/>
              <a:ext cx="25400" cy="33338"/>
            </a:xfrm>
            <a:custGeom>
              <a:avLst/>
              <a:gdLst>
                <a:gd name="T0" fmla="*/ 3 w 6"/>
                <a:gd name="T1" fmla="*/ 0 h 8"/>
                <a:gd name="T2" fmla="*/ 1 w 6"/>
                <a:gd name="T3" fmla="*/ 6 h 8"/>
                <a:gd name="T4" fmla="*/ 4 w 6"/>
                <a:gd name="T5" fmla="*/ 7 h 8"/>
                <a:gd name="T6" fmla="*/ 5 w 6"/>
                <a:gd name="T7" fmla="*/ 0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1"/>
                    <a:pt x="0" y="4"/>
                    <a:pt x="1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5"/>
                    <a:pt x="6" y="2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127"/>
            <p:cNvSpPr/>
            <p:nvPr/>
          </p:nvSpPr>
          <p:spPr bwMode="auto">
            <a:xfrm>
              <a:off x="3836988" y="3278188"/>
              <a:ext cx="28575" cy="42863"/>
            </a:xfrm>
            <a:custGeom>
              <a:avLst/>
              <a:gdLst>
                <a:gd name="T0" fmla="*/ 0 w 7"/>
                <a:gd name="T1" fmla="*/ 2 h 10"/>
                <a:gd name="T2" fmla="*/ 1 w 7"/>
                <a:gd name="T3" fmla="*/ 7 h 10"/>
                <a:gd name="T4" fmla="*/ 6 w 7"/>
                <a:gd name="T5" fmla="*/ 6 h 10"/>
                <a:gd name="T6" fmla="*/ 4 w 7"/>
                <a:gd name="T7" fmla="*/ 1 h 10"/>
                <a:gd name="T8" fmla="*/ 0 w 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2"/>
                  </a:moveTo>
                  <a:cubicBezTo>
                    <a:pt x="0" y="4"/>
                    <a:pt x="1" y="6"/>
                    <a:pt x="1" y="7"/>
                  </a:cubicBezTo>
                  <a:cubicBezTo>
                    <a:pt x="3" y="10"/>
                    <a:pt x="7" y="9"/>
                    <a:pt x="6" y="6"/>
                  </a:cubicBezTo>
                  <a:cubicBezTo>
                    <a:pt x="6" y="4"/>
                    <a:pt x="5" y="2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128"/>
            <p:cNvSpPr/>
            <p:nvPr/>
          </p:nvSpPr>
          <p:spPr bwMode="auto">
            <a:xfrm>
              <a:off x="3735388" y="3349625"/>
              <a:ext cx="38100" cy="33338"/>
            </a:xfrm>
            <a:custGeom>
              <a:avLst/>
              <a:gdLst>
                <a:gd name="T0" fmla="*/ 1 w 9"/>
                <a:gd name="T1" fmla="*/ 2 h 8"/>
                <a:gd name="T2" fmla="*/ 6 w 9"/>
                <a:gd name="T3" fmla="*/ 7 h 8"/>
                <a:gd name="T4" fmla="*/ 8 w 9"/>
                <a:gd name="T5" fmla="*/ 5 h 8"/>
                <a:gd name="T6" fmla="*/ 3 w 9"/>
                <a:gd name="T7" fmla="*/ 0 h 8"/>
                <a:gd name="T8" fmla="*/ 1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2"/>
                  </a:moveTo>
                  <a:cubicBezTo>
                    <a:pt x="2" y="4"/>
                    <a:pt x="4" y="8"/>
                    <a:pt x="6" y="7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3"/>
                    <a:pt x="5" y="1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129"/>
            <p:cNvSpPr/>
            <p:nvPr/>
          </p:nvSpPr>
          <p:spPr bwMode="auto">
            <a:xfrm>
              <a:off x="3798888" y="3344863"/>
              <a:ext cx="49213" cy="38100"/>
            </a:xfrm>
            <a:custGeom>
              <a:avLst/>
              <a:gdLst>
                <a:gd name="T0" fmla="*/ 4 w 12"/>
                <a:gd name="T1" fmla="*/ 8 h 9"/>
                <a:gd name="T2" fmla="*/ 11 w 12"/>
                <a:gd name="T3" fmla="*/ 4 h 9"/>
                <a:gd name="T4" fmla="*/ 9 w 12"/>
                <a:gd name="T5" fmla="*/ 1 h 9"/>
                <a:gd name="T6" fmla="*/ 2 w 12"/>
                <a:gd name="T7" fmla="*/ 4 h 9"/>
                <a:gd name="T8" fmla="*/ 4 w 12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4" y="8"/>
                  </a:moveTo>
                  <a:cubicBezTo>
                    <a:pt x="6" y="7"/>
                    <a:pt x="10" y="6"/>
                    <a:pt x="11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6" y="1"/>
                    <a:pt x="4" y="3"/>
                    <a:pt x="2" y="4"/>
                  </a:cubicBezTo>
                  <a:cubicBezTo>
                    <a:pt x="0" y="5"/>
                    <a:pt x="2" y="9"/>
                    <a:pt x="4" y="8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130"/>
            <p:cNvSpPr/>
            <p:nvPr/>
          </p:nvSpPr>
          <p:spPr bwMode="auto">
            <a:xfrm>
              <a:off x="3773488" y="3303588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131"/>
            <p:cNvSpPr/>
            <p:nvPr/>
          </p:nvSpPr>
          <p:spPr bwMode="auto">
            <a:xfrm>
              <a:off x="3778251" y="3249613"/>
              <a:ext cx="12700" cy="66675"/>
            </a:xfrm>
            <a:custGeom>
              <a:avLst/>
              <a:gdLst>
                <a:gd name="T0" fmla="*/ 1 w 3"/>
                <a:gd name="T1" fmla="*/ 1 h 16"/>
                <a:gd name="T2" fmla="*/ 0 w 3"/>
                <a:gd name="T3" fmla="*/ 7 h 16"/>
                <a:gd name="T4" fmla="*/ 1 w 3"/>
                <a:gd name="T5" fmla="*/ 15 h 16"/>
                <a:gd name="T6" fmla="*/ 3 w 3"/>
                <a:gd name="T7" fmla="*/ 15 h 16"/>
                <a:gd name="T8" fmla="*/ 2 w 3"/>
                <a:gd name="T9" fmla="*/ 7 h 16"/>
                <a:gd name="T10" fmla="*/ 2 w 3"/>
                <a:gd name="T11" fmla="*/ 1 h 16"/>
                <a:gd name="T12" fmla="*/ 1 w 3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6">
                  <a:moveTo>
                    <a:pt x="1" y="1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6"/>
                    <a:pt x="3" y="16"/>
                    <a:pt x="3" y="15"/>
                  </a:cubicBezTo>
                  <a:cubicBezTo>
                    <a:pt x="2" y="12"/>
                    <a:pt x="2" y="9"/>
                    <a:pt x="2" y="7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132"/>
            <p:cNvSpPr/>
            <p:nvPr/>
          </p:nvSpPr>
          <p:spPr bwMode="auto">
            <a:xfrm>
              <a:off x="3719513" y="3300413"/>
              <a:ext cx="71438" cy="20638"/>
            </a:xfrm>
            <a:custGeom>
              <a:avLst/>
              <a:gdLst>
                <a:gd name="T0" fmla="*/ 0 w 17"/>
                <a:gd name="T1" fmla="*/ 1 h 5"/>
                <a:gd name="T2" fmla="*/ 7 w 17"/>
                <a:gd name="T3" fmla="*/ 4 h 5"/>
                <a:gd name="T4" fmla="*/ 15 w 17"/>
                <a:gd name="T5" fmla="*/ 5 h 5"/>
                <a:gd name="T6" fmla="*/ 16 w 17"/>
                <a:gd name="T7" fmla="*/ 3 h 5"/>
                <a:gd name="T8" fmla="*/ 8 w 17"/>
                <a:gd name="T9" fmla="*/ 2 h 5"/>
                <a:gd name="T10" fmla="*/ 0 w 17"/>
                <a:gd name="T11" fmla="*/ 0 h 5"/>
                <a:gd name="T12" fmla="*/ 0 w 1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0" y="1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10" y="4"/>
                    <a:pt x="13" y="5"/>
                    <a:pt x="15" y="5"/>
                  </a:cubicBezTo>
                  <a:cubicBezTo>
                    <a:pt x="16" y="5"/>
                    <a:pt x="17" y="3"/>
                    <a:pt x="16" y="3"/>
                  </a:cubicBezTo>
                  <a:cubicBezTo>
                    <a:pt x="13" y="2"/>
                    <a:pt x="10" y="3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133"/>
            <p:cNvSpPr/>
            <p:nvPr/>
          </p:nvSpPr>
          <p:spPr bwMode="auto">
            <a:xfrm>
              <a:off x="3748088" y="3311525"/>
              <a:ext cx="38100" cy="50800"/>
            </a:xfrm>
            <a:custGeom>
              <a:avLst/>
              <a:gdLst>
                <a:gd name="T0" fmla="*/ 1 w 9"/>
                <a:gd name="T1" fmla="*/ 12 h 12"/>
                <a:gd name="T2" fmla="*/ 5 w 9"/>
                <a:gd name="T3" fmla="*/ 9 h 12"/>
                <a:gd name="T4" fmla="*/ 9 w 9"/>
                <a:gd name="T5" fmla="*/ 2 h 12"/>
                <a:gd name="T6" fmla="*/ 8 w 9"/>
                <a:gd name="T7" fmla="*/ 1 h 12"/>
                <a:gd name="T8" fmla="*/ 4 w 9"/>
                <a:gd name="T9" fmla="*/ 6 h 12"/>
                <a:gd name="T10" fmla="*/ 0 w 9"/>
                <a:gd name="T11" fmla="*/ 12 h 12"/>
                <a:gd name="T12" fmla="*/ 1 w 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3" y="12"/>
                    <a:pt x="4" y="11"/>
                    <a:pt x="5" y="9"/>
                  </a:cubicBezTo>
                  <a:cubicBezTo>
                    <a:pt x="6" y="6"/>
                    <a:pt x="8" y="4"/>
                    <a:pt x="9" y="2"/>
                  </a:cubicBezTo>
                  <a:cubicBezTo>
                    <a:pt x="9" y="1"/>
                    <a:pt x="8" y="0"/>
                    <a:pt x="8" y="1"/>
                  </a:cubicBezTo>
                  <a:cubicBezTo>
                    <a:pt x="6" y="2"/>
                    <a:pt x="5" y="4"/>
                    <a:pt x="4" y="6"/>
                  </a:cubicBezTo>
                  <a:cubicBezTo>
                    <a:pt x="3" y="8"/>
                    <a:pt x="2" y="10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134"/>
            <p:cNvSpPr/>
            <p:nvPr/>
          </p:nvSpPr>
          <p:spPr bwMode="auto">
            <a:xfrm>
              <a:off x="3781426" y="3308350"/>
              <a:ext cx="46038" cy="53975"/>
            </a:xfrm>
            <a:custGeom>
              <a:avLst/>
              <a:gdLst>
                <a:gd name="T0" fmla="*/ 11 w 11"/>
                <a:gd name="T1" fmla="*/ 12 h 13"/>
                <a:gd name="T2" fmla="*/ 7 w 11"/>
                <a:gd name="T3" fmla="*/ 6 h 13"/>
                <a:gd name="T4" fmla="*/ 2 w 11"/>
                <a:gd name="T5" fmla="*/ 1 h 13"/>
                <a:gd name="T6" fmla="*/ 1 w 11"/>
                <a:gd name="T7" fmla="*/ 2 h 13"/>
                <a:gd name="T8" fmla="*/ 6 w 11"/>
                <a:gd name="T9" fmla="*/ 7 h 13"/>
                <a:gd name="T10" fmla="*/ 10 w 11"/>
                <a:gd name="T11" fmla="*/ 13 h 13"/>
                <a:gd name="T12" fmla="*/ 11 w 11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11" y="12"/>
                  </a:moveTo>
                  <a:cubicBezTo>
                    <a:pt x="10" y="10"/>
                    <a:pt x="8" y="8"/>
                    <a:pt x="7" y="6"/>
                  </a:cubicBezTo>
                  <a:cubicBezTo>
                    <a:pt x="5" y="4"/>
                    <a:pt x="4" y="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9"/>
                    <a:pt x="8" y="11"/>
                    <a:pt x="10" y="13"/>
                  </a:cubicBezTo>
                  <a:cubicBezTo>
                    <a:pt x="10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135"/>
            <p:cNvSpPr/>
            <p:nvPr/>
          </p:nvSpPr>
          <p:spPr bwMode="auto">
            <a:xfrm>
              <a:off x="3781426" y="3295650"/>
              <a:ext cx="66675" cy="25400"/>
            </a:xfrm>
            <a:custGeom>
              <a:avLst/>
              <a:gdLst>
                <a:gd name="T0" fmla="*/ 1 w 16"/>
                <a:gd name="T1" fmla="*/ 5 h 6"/>
                <a:gd name="T2" fmla="*/ 16 w 16"/>
                <a:gd name="T3" fmla="*/ 2 h 6"/>
                <a:gd name="T4" fmla="*/ 15 w 16"/>
                <a:gd name="T5" fmla="*/ 0 h 6"/>
                <a:gd name="T6" fmla="*/ 1 w 16"/>
                <a:gd name="T7" fmla="*/ 4 h 6"/>
                <a:gd name="T8" fmla="*/ 1 w 1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" y="5"/>
                  </a:moveTo>
                  <a:cubicBezTo>
                    <a:pt x="6" y="5"/>
                    <a:pt x="11" y="4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1" y="3"/>
                    <a:pt x="6" y="3"/>
                    <a:pt x="1" y="4"/>
                  </a:cubicBezTo>
                  <a:cubicBezTo>
                    <a:pt x="0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136"/>
            <p:cNvSpPr/>
            <p:nvPr/>
          </p:nvSpPr>
          <p:spPr bwMode="auto">
            <a:xfrm>
              <a:off x="3740151" y="3270250"/>
              <a:ext cx="30163" cy="20638"/>
            </a:xfrm>
            <a:custGeom>
              <a:avLst/>
              <a:gdLst>
                <a:gd name="T0" fmla="*/ 4 w 7"/>
                <a:gd name="T1" fmla="*/ 5 h 5"/>
                <a:gd name="T2" fmla="*/ 4 w 7"/>
                <a:gd name="T3" fmla="*/ 0 h 5"/>
                <a:gd name="T4" fmla="*/ 4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7" y="5"/>
                    <a:pt x="7" y="0"/>
                    <a:pt x="4" y="0"/>
                  </a:cubicBezTo>
                  <a:cubicBezTo>
                    <a:pt x="0" y="0"/>
                    <a:pt x="0" y="5"/>
                    <a:pt x="4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137"/>
            <p:cNvSpPr/>
            <p:nvPr/>
          </p:nvSpPr>
          <p:spPr bwMode="auto">
            <a:xfrm>
              <a:off x="3794126" y="3267075"/>
              <a:ext cx="33338" cy="23813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4 w 8"/>
                <a:gd name="T5" fmla="*/ 0 h 6"/>
                <a:gd name="T6" fmla="*/ 2 w 8"/>
                <a:gd name="T7" fmla="*/ 5 h 6"/>
                <a:gd name="T8" fmla="*/ 2 w 8"/>
                <a:gd name="T9" fmla="*/ 5 h 6"/>
                <a:gd name="T10" fmla="*/ 6 w 8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3"/>
                    <a:pt x="7" y="0"/>
                    <a:pt x="4" y="0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138"/>
            <p:cNvSpPr/>
            <p:nvPr/>
          </p:nvSpPr>
          <p:spPr bwMode="auto">
            <a:xfrm>
              <a:off x="3740151" y="3321050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139"/>
            <p:cNvSpPr/>
            <p:nvPr/>
          </p:nvSpPr>
          <p:spPr bwMode="auto">
            <a:xfrm>
              <a:off x="3773488" y="3336925"/>
              <a:ext cx="25400" cy="20638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0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6" y="5"/>
                    <a:pt x="6" y="0"/>
                    <a:pt x="3" y="0"/>
                  </a:cubicBezTo>
                  <a:cubicBezTo>
                    <a:pt x="0" y="0"/>
                    <a:pt x="0" y="5"/>
                    <a:pt x="3" y="5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140"/>
            <p:cNvSpPr/>
            <p:nvPr/>
          </p:nvSpPr>
          <p:spPr bwMode="auto">
            <a:xfrm>
              <a:off x="3806826" y="3311525"/>
              <a:ext cx="30163" cy="25400"/>
            </a:xfrm>
            <a:custGeom>
              <a:avLst/>
              <a:gdLst>
                <a:gd name="T0" fmla="*/ 3 w 7"/>
                <a:gd name="T1" fmla="*/ 6 h 6"/>
                <a:gd name="T2" fmla="*/ 3 w 7"/>
                <a:gd name="T3" fmla="*/ 0 h 6"/>
                <a:gd name="T4" fmla="*/ 3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7" y="6"/>
                    <a:pt x="7" y="0"/>
                    <a:pt x="3" y="0"/>
                  </a:cubicBezTo>
                  <a:cubicBezTo>
                    <a:pt x="0" y="0"/>
                    <a:pt x="0" y="6"/>
                    <a:pt x="3" y="6"/>
                  </a:cubicBezTo>
                  <a:close/>
                </a:path>
              </a:pathLst>
            </a:custGeom>
            <a:solidFill>
              <a:srgbClr val="B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141"/>
            <p:cNvSpPr/>
            <p:nvPr/>
          </p:nvSpPr>
          <p:spPr bwMode="auto">
            <a:xfrm>
              <a:off x="3652838" y="3482975"/>
              <a:ext cx="712788" cy="993775"/>
            </a:xfrm>
            <a:custGeom>
              <a:avLst/>
              <a:gdLst>
                <a:gd name="T0" fmla="*/ 1 w 171"/>
                <a:gd name="T1" fmla="*/ 237 h 238"/>
                <a:gd name="T2" fmla="*/ 66 w 171"/>
                <a:gd name="T3" fmla="*/ 105 h 238"/>
                <a:gd name="T4" fmla="*/ 169 w 171"/>
                <a:gd name="T5" fmla="*/ 3 h 238"/>
                <a:gd name="T6" fmla="*/ 168 w 171"/>
                <a:gd name="T7" fmla="*/ 1 h 238"/>
                <a:gd name="T8" fmla="*/ 0 w 171"/>
                <a:gd name="T9" fmla="*/ 236 h 238"/>
                <a:gd name="T10" fmla="*/ 1 w 171"/>
                <a:gd name="T11" fmla="*/ 23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238">
                  <a:moveTo>
                    <a:pt x="1" y="237"/>
                  </a:moveTo>
                  <a:cubicBezTo>
                    <a:pt x="22" y="192"/>
                    <a:pt x="38" y="146"/>
                    <a:pt x="66" y="105"/>
                  </a:cubicBezTo>
                  <a:cubicBezTo>
                    <a:pt x="93" y="63"/>
                    <a:pt x="127" y="30"/>
                    <a:pt x="169" y="3"/>
                  </a:cubicBezTo>
                  <a:cubicBezTo>
                    <a:pt x="171" y="2"/>
                    <a:pt x="170" y="0"/>
                    <a:pt x="168" y="1"/>
                  </a:cubicBezTo>
                  <a:cubicBezTo>
                    <a:pt x="82" y="44"/>
                    <a:pt x="26" y="147"/>
                    <a:pt x="0" y="236"/>
                  </a:cubicBezTo>
                  <a:cubicBezTo>
                    <a:pt x="0" y="237"/>
                    <a:pt x="1" y="238"/>
                    <a:pt x="1" y="237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142"/>
            <p:cNvSpPr/>
            <p:nvPr/>
          </p:nvSpPr>
          <p:spPr bwMode="auto">
            <a:xfrm>
              <a:off x="3657601" y="3087688"/>
              <a:ext cx="487363" cy="1455738"/>
            </a:xfrm>
            <a:custGeom>
              <a:avLst/>
              <a:gdLst>
                <a:gd name="T0" fmla="*/ 1 w 117"/>
                <a:gd name="T1" fmla="*/ 348 h 349"/>
                <a:gd name="T2" fmla="*/ 78 w 117"/>
                <a:gd name="T3" fmla="*/ 187 h 349"/>
                <a:gd name="T4" fmla="*/ 116 w 117"/>
                <a:gd name="T5" fmla="*/ 4 h 349"/>
                <a:gd name="T6" fmla="*/ 112 w 117"/>
                <a:gd name="T7" fmla="*/ 3 h 349"/>
                <a:gd name="T8" fmla="*/ 76 w 117"/>
                <a:gd name="T9" fmla="*/ 179 h 349"/>
                <a:gd name="T10" fmla="*/ 0 w 117"/>
                <a:gd name="T11" fmla="*/ 348 h 349"/>
                <a:gd name="T12" fmla="*/ 1 w 117"/>
                <a:gd name="T13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49">
                  <a:moveTo>
                    <a:pt x="1" y="348"/>
                  </a:moveTo>
                  <a:cubicBezTo>
                    <a:pt x="31" y="298"/>
                    <a:pt x="59" y="243"/>
                    <a:pt x="78" y="187"/>
                  </a:cubicBezTo>
                  <a:cubicBezTo>
                    <a:pt x="98" y="128"/>
                    <a:pt x="108" y="66"/>
                    <a:pt x="116" y="4"/>
                  </a:cubicBezTo>
                  <a:cubicBezTo>
                    <a:pt x="117" y="1"/>
                    <a:pt x="113" y="0"/>
                    <a:pt x="112" y="3"/>
                  </a:cubicBezTo>
                  <a:cubicBezTo>
                    <a:pt x="103" y="62"/>
                    <a:pt x="94" y="122"/>
                    <a:pt x="76" y="179"/>
                  </a:cubicBezTo>
                  <a:cubicBezTo>
                    <a:pt x="57" y="238"/>
                    <a:pt x="24" y="291"/>
                    <a:pt x="0" y="348"/>
                  </a:cubicBezTo>
                  <a:cubicBezTo>
                    <a:pt x="0" y="348"/>
                    <a:pt x="1" y="349"/>
                    <a:pt x="1" y="348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143"/>
            <p:cNvSpPr/>
            <p:nvPr/>
          </p:nvSpPr>
          <p:spPr bwMode="auto">
            <a:xfrm>
              <a:off x="3678238" y="3603625"/>
              <a:ext cx="238125" cy="1065213"/>
            </a:xfrm>
            <a:custGeom>
              <a:avLst/>
              <a:gdLst>
                <a:gd name="T0" fmla="*/ 7 w 57"/>
                <a:gd name="T1" fmla="*/ 254 h 255"/>
                <a:gd name="T2" fmla="*/ 18 w 57"/>
                <a:gd name="T3" fmla="*/ 122 h 255"/>
                <a:gd name="T4" fmla="*/ 56 w 57"/>
                <a:gd name="T5" fmla="*/ 3 h 255"/>
                <a:gd name="T6" fmla="*/ 53 w 57"/>
                <a:gd name="T7" fmla="*/ 1 h 255"/>
                <a:gd name="T8" fmla="*/ 6 w 57"/>
                <a:gd name="T9" fmla="*/ 254 h 255"/>
                <a:gd name="T10" fmla="*/ 7 w 57"/>
                <a:gd name="T11" fmla="*/ 25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5">
                  <a:moveTo>
                    <a:pt x="7" y="254"/>
                  </a:moveTo>
                  <a:cubicBezTo>
                    <a:pt x="5" y="210"/>
                    <a:pt x="9" y="165"/>
                    <a:pt x="18" y="122"/>
                  </a:cubicBezTo>
                  <a:cubicBezTo>
                    <a:pt x="26" y="80"/>
                    <a:pt x="41" y="42"/>
                    <a:pt x="56" y="3"/>
                  </a:cubicBezTo>
                  <a:cubicBezTo>
                    <a:pt x="57" y="1"/>
                    <a:pt x="54" y="0"/>
                    <a:pt x="53" y="1"/>
                  </a:cubicBezTo>
                  <a:cubicBezTo>
                    <a:pt x="11" y="76"/>
                    <a:pt x="0" y="170"/>
                    <a:pt x="6" y="254"/>
                  </a:cubicBezTo>
                  <a:cubicBezTo>
                    <a:pt x="6" y="255"/>
                    <a:pt x="7" y="255"/>
                    <a:pt x="7" y="254"/>
                  </a:cubicBezTo>
                  <a:close/>
                </a:path>
              </a:pathLst>
            </a:custGeom>
            <a:solidFill>
              <a:srgbClr val="A8B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144"/>
            <p:cNvSpPr/>
            <p:nvPr/>
          </p:nvSpPr>
          <p:spPr bwMode="auto">
            <a:xfrm>
              <a:off x="3848101" y="3559175"/>
              <a:ext cx="104775" cy="103188"/>
            </a:xfrm>
            <a:custGeom>
              <a:avLst/>
              <a:gdLst>
                <a:gd name="T0" fmla="*/ 23 w 25"/>
                <a:gd name="T1" fmla="*/ 6 h 25"/>
                <a:gd name="T2" fmla="*/ 22 w 25"/>
                <a:gd name="T3" fmla="*/ 6 h 25"/>
                <a:gd name="T4" fmla="*/ 24 w 25"/>
                <a:gd name="T5" fmla="*/ 11 h 25"/>
                <a:gd name="T6" fmla="*/ 24 w 25"/>
                <a:gd name="T7" fmla="*/ 10 h 25"/>
                <a:gd name="T8" fmla="*/ 20 w 25"/>
                <a:gd name="T9" fmla="*/ 2 h 25"/>
                <a:gd name="T10" fmla="*/ 11 w 25"/>
                <a:gd name="T11" fmla="*/ 1 h 25"/>
                <a:gd name="T12" fmla="*/ 10 w 25"/>
                <a:gd name="T13" fmla="*/ 1 h 25"/>
                <a:gd name="T14" fmla="*/ 16 w 25"/>
                <a:gd name="T15" fmla="*/ 1 h 25"/>
                <a:gd name="T16" fmla="*/ 9 w 25"/>
                <a:gd name="T17" fmla="*/ 1 h 25"/>
                <a:gd name="T18" fmla="*/ 3 w 25"/>
                <a:gd name="T19" fmla="*/ 5 h 25"/>
                <a:gd name="T20" fmla="*/ 4 w 25"/>
                <a:gd name="T21" fmla="*/ 20 h 25"/>
                <a:gd name="T22" fmla="*/ 18 w 25"/>
                <a:gd name="T23" fmla="*/ 22 h 25"/>
                <a:gd name="T24" fmla="*/ 23 w 25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23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3" y="8"/>
                    <a:pt x="23" y="9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3" y="7"/>
                    <a:pt x="22" y="4"/>
                    <a:pt x="20" y="2"/>
                  </a:cubicBezTo>
                  <a:cubicBezTo>
                    <a:pt x="17" y="0"/>
                    <a:pt x="15" y="0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2" y="1"/>
                    <a:pt x="14" y="1"/>
                    <a:pt x="16" y="1"/>
                  </a:cubicBezTo>
                  <a:cubicBezTo>
                    <a:pt x="14" y="1"/>
                    <a:pt x="12" y="0"/>
                    <a:pt x="9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8" y="24"/>
                    <a:pt x="14" y="25"/>
                    <a:pt x="18" y="22"/>
                  </a:cubicBezTo>
                  <a:cubicBezTo>
                    <a:pt x="24" y="19"/>
                    <a:pt x="25" y="12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145"/>
            <p:cNvSpPr/>
            <p:nvPr/>
          </p:nvSpPr>
          <p:spPr bwMode="auto">
            <a:xfrm>
              <a:off x="4086226" y="3057525"/>
              <a:ext cx="92075" cy="87313"/>
            </a:xfrm>
            <a:custGeom>
              <a:avLst/>
              <a:gdLst>
                <a:gd name="T0" fmla="*/ 11 w 22"/>
                <a:gd name="T1" fmla="*/ 21 h 21"/>
                <a:gd name="T2" fmla="*/ 22 w 22"/>
                <a:gd name="T3" fmla="*/ 11 h 21"/>
                <a:gd name="T4" fmla="*/ 11 w 22"/>
                <a:gd name="T5" fmla="*/ 0 h 21"/>
                <a:gd name="T6" fmla="*/ 1 w 22"/>
                <a:gd name="T7" fmla="*/ 11 h 21"/>
                <a:gd name="T8" fmla="*/ 11 w 22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1" y="21"/>
                  </a:moveTo>
                  <a:cubicBezTo>
                    <a:pt x="17" y="21"/>
                    <a:pt x="22" y="16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6" y="0"/>
                    <a:pt x="0" y="5"/>
                    <a:pt x="1" y="11"/>
                  </a:cubicBezTo>
                  <a:cubicBezTo>
                    <a:pt x="1" y="16"/>
                    <a:pt x="5" y="21"/>
                    <a:pt x="1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146"/>
            <p:cNvSpPr/>
            <p:nvPr/>
          </p:nvSpPr>
          <p:spPr bwMode="auto">
            <a:xfrm>
              <a:off x="4308476" y="3441700"/>
              <a:ext cx="100013" cy="79375"/>
            </a:xfrm>
            <a:custGeom>
              <a:avLst/>
              <a:gdLst>
                <a:gd name="T0" fmla="*/ 12 w 24"/>
                <a:gd name="T1" fmla="*/ 19 h 19"/>
                <a:gd name="T2" fmla="*/ 12 w 24"/>
                <a:gd name="T3" fmla="*/ 0 h 19"/>
                <a:gd name="T4" fmla="*/ 12 w 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24" y="19"/>
                    <a:pt x="24" y="0"/>
                    <a:pt x="12" y="0"/>
                  </a:cubicBezTo>
                  <a:cubicBezTo>
                    <a:pt x="0" y="0"/>
                    <a:pt x="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329"/>
            <p:cNvSpPr/>
            <p:nvPr/>
          </p:nvSpPr>
          <p:spPr bwMode="auto">
            <a:xfrm>
              <a:off x="4298950" y="1701800"/>
              <a:ext cx="92075" cy="82550"/>
            </a:xfrm>
            <a:custGeom>
              <a:avLst/>
              <a:gdLst>
                <a:gd name="T0" fmla="*/ 15 w 22"/>
                <a:gd name="T1" fmla="*/ 16 h 20"/>
                <a:gd name="T2" fmla="*/ 13 w 22"/>
                <a:gd name="T3" fmla="*/ 18 h 20"/>
                <a:gd name="T4" fmla="*/ 15 w 22"/>
                <a:gd name="T5" fmla="*/ 17 h 20"/>
                <a:gd name="T6" fmla="*/ 19 w 22"/>
                <a:gd name="T7" fmla="*/ 13 h 20"/>
                <a:gd name="T8" fmla="*/ 14 w 22"/>
                <a:gd name="T9" fmla="*/ 17 h 20"/>
                <a:gd name="T10" fmla="*/ 17 w 22"/>
                <a:gd name="T11" fmla="*/ 15 h 20"/>
                <a:gd name="T12" fmla="*/ 19 w 22"/>
                <a:gd name="T13" fmla="*/ 4 h 20"/>
                <a:gd name="T14" fmla="*/ 14 w 22"/>
                <a:gd name="T15" fmla="*/ 2 h 20"/>
                <a:gd name="T16" fmla="*/ 18 w 22"/>
                <a:gd name="T17" fmla="*/ 4 h 20"/>
                <a:gd name="T18" fmla="*/ 5 w 22"/>
                <a:gd name="T19" fmla="*/ 3 h 20"/>
                <a:gd name="T20" fmla="*/ 1 w 22"/>
                <a:gd name="T21" fmla="*/ 8 h 20"/>
                <a:gd name="T22" fmla="*/ 2 w 22"/>
                <a:gd name="T23" fmla="*/ 15 h 20"/>
                <a:gd name="T24" fmla="*/ 15 w 22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5" y="16"/>
                  </a:moveTo>
                  <a:cubicBezTo>
                    <a:pt x="15" y="17"/>
                    <a:pt x="14" y="18"/>
                    <a:pt x="13" y="18"/>
                  </a:cubicBezTo>
                  <a:cubicBezTo>
                    <a:pt x="14" y="18"/>
                    <a:pt x="14" y="17"/>
                    <a:pt x="15" y="17"/>
                  </a:cubicBezTo>
                  <a:cubicBezTo>
                    <a:pt x="17" y="16"/>
                    <a:pt x="18" y="15"/>
                    <a:pt x="19" y="13"/>
                  </a:cubicBezTo>
                  <a:cubicBezTo>
                    <a:pt x="17" y="14"/>
                    <a:pt x="16" y="15"/>
                    <a:pt x="14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21" y="12"/>
                    <a:pt x="22" y="8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5" y="2"/>
                    <a:pt x="17" y="3"/>
                    <a:pt x="18" y="4"/>
                  </a:cubicBezTo>
                  <a:cubicBezTo>
                    <a:pt x="14" y="0"/>
                    <a:pt x="9" y="0"/>
                    <a:pt x="5" y="3"/>
                  </a:cubicBezTo>
                  <a:cubicBezTo>
                    <a:pt x="3" y="4"/>
                    <a:pt x="1" y="6"/>
                    <a:pt x="1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6" y="20"/>
                    <a:pt x="11" y="20"/>
                    <a:pt x="1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330"/>
            <p:cNvSpPr/>
            <p:nvPr/>
          </p:nvSpPr>
          <p:spPr bwMode="auto">
            <a:xfrm>
              <a:off x="4524375" y="1806575"/>
              <a:ext cx="76200" cy="74613"/>
            </a:xfrm>
            <a:custGeom>
              <a:avLst/>
              <a:gdLst>
                <a:gd name="T0" fmla="*/ 15 w 18"/>
                <a:gd name="T1" fmla="*/ 4 h 18"/>
                <a:gd name="T2" fmla="*/ 14 w 18"/>
                <a:gd name="T3" fmla="*/ 3 h 18"/>
                <a:gd name="T4" fmla="*/ 4 w 18"/>
                <a:gd name="T5" fmla="*/ 3 h 18"/>
                <a:gd name="T6" fmla="*/ 3 w 18"/>
                <a:gd name="T7" fmla="*/ 4 h 18"/>
                <a:gd name="T8" fmla="*/ 1 w 18"/>
                <a:gd name="T9" fmla="*/ 13 h 18"/>
                <a:gd name="T10" fmla="*/ 9 w 18"/>
                <a:gd name="T11" fmla="*/ 18 h 18"/>
                <a:gd name="T12" fmla="*/ 16 w 18"/>
                <a:gd name="T13" fmla="*/ 14 h 18"/>
                <a:gd name="T14" fmla="*/ 15 w 1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5" y="4"/>
                  </a:moveTo>
                  <a:cubicBezTo>
                    <a:pt x="15" y="3"/>
                    <a:pt x="14" y="3"/>
                    <a:pt x="14" y="3"/>
                  </a:cubicBezTo>
                  <a:cubicBezTo>
                    <a:pt x="11" y="0"/>
                    <a:pt x="7" y="0"/>
                    <a:pt x="4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0" y="6"/>
                    <a:pt x="0" y="10"/>
                    <a:pt x="1" y="13"/>
                  </a:cubicBezTo>
                  <a:cubicBezTo>
                    <a:pt x="2" y="16"/>
                    <a:pt x="5" y="18"/>
                    <a:pt x="9" y="18"/>
                  </a:cubicBezTo>
                  <a:cubicBezTo>
                    <a:pt x="12" y="18"/>
                    <a:pt x="15" y="17"/>
                    <a:pt x="16" y="14"/>
                  </a:cubicBezTo>
                  <a:cubicBezTo>
                    <a:pt x="18" y="11"/>
                    <a:pt x="18" y="6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331"/>
            <p:cNvSpPr/>
            <p:nvPr/>
          </p:nvSpPr>
          <p:spPr bwMode="auto">
            <a:xfrm>
              <a:off x="4524375" y="1417638"/>
              <a:ext cx="84138" cy="84138"/>
            </a:xfrm>
            <a:custGeom>
              <a:avLst/>
              <a:gdLst>
                <a:gd name="T0" fmla="*/ 12 w 20"/>
                <a:gd name="T1" fmla="*/ 1 h 20"/>
                <a:gd name="T2" fmla="*/ 12 w 20"/>
                <a:gd name="T3" fmla="*/ 1 h 20"/>
                <a:gd name="T4" fmla="*/ 1 w 20"/>
                <a:gd name="T5" fmla="*/ 11 h 20"/>
                <a:gd name="T6" fmla="*/ 1 w 20"/>
                <a:gd name="T7" fmla="*/ 12 h 20"/>
                <a:gd name="T8" fmla="*/ 16 w 20"/>
                <a:gd name="T9" fmla="*/ 16 h 20"/>
                <a:gd name="T10" fmla="*/ 12 w 2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0" y="5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3" y="18"/>
                    <a:pt x="12" y="20"/>
                    <a:pt x="16" y="16"/>
                  </a:cubicBezTo>
                  <a:cubicBezTo>
                    <a:pt x="20" y="11"/>
                    <a:pt x="19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332"/>
            <p:cNvSpPr/>
            <p:nvPr/>
          </p:nvSpPr>
          <p:spPr bwMode="auto">
            <a:xfrm>
              <a:off x="4316413" y="1030288"/>
              <a:ext cx="46038" cy="3651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0" y="0"/>
                    <a:pt x="0" y="9"/>
                    <a:pt x="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333"/>
            <p:cNvSpPr/>
            <p:nvPr/>
          </p:nvSpPr>
          <p:spPr bwMode="auto">
            <a:xfrm>
              <a:off x="4516438" y="754063"/>
              <a:ext cx="46038" cy="38100"/>
            </a:xfrm>
            <a:custGeom>
              <a:avLst/>
              <a:gdLst>
                <a:gd name="T0" fmla="*/ 7 w 11"/>
                <a:gd name="T1" fmla="*/ 1 h 9"/>
                <a:gd name="T2" fmla="*/ 6 w 11"/>
                <a:gd name="T3" fmla="*/ 0 h 9"/>
                <a:gd name="T4" fmla="*/ 1 w 11"/>
                <a:gd name="T5" fmla="*/ 2 h 9"/>
                <a:gd name="T6" fmla="*/ 1 w 11"/>
                <a:gd name="T7" fmla="*/ 3 h 9"/>
                <a:gd name="T8" fmla="*/ 1 w 11"/>
                <a:gd name="T9" fmla="*/ 6 h 9"/>
                <a:gd name="T10" fmla="*/ 1 w 11"/>
                <a:gd name="T11" fmla="*/ 6 h 9"/>
                <a:gd name="T12" fmla="*/ 6 w 11"/>
                <a:gd name="T13" fmla="*/ 8 h 9"/>
                <a:gd name="T14" fmla="*/ 7 w 11"/>
                <a:gd name="T15" fmla="*/ 8 h 9"/>
                <a:gd name="T16" fmla="*/ 7 w 11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7" y="1"/>
                  </a:moveTo>
                  <a:cubicBezTo>
                    <a:pt x="6" y="1"/>
                    <a:pt x="6" y="1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4" y="9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11" y="8"/>
                    <a:pt x="11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334"/>
            <p:cNvSpPr/>
            <p:nvPr/>
          </p:nvSpPr>
          <p:spPr bwMode="auto">
            <a:xfrm>
              <a:off x="3540125" y="1268413"/>
              <a:ext cx="46038" cy="49213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4 h 12"/>
                <a:gd name="T4" fmla="*/ 8 w 11"/>
                <a:gd name="T5" fmla="*/ 0 h 12"/>
                <a:gd name="T6" fmla="*/ 6 w 11"/>
                <a:gd name="T7" fmla="*/ 1 h 12"/>
                <a:gd name="T8" fmla="*/ 0 w 11"/>
                <a:gd name="T9" fmla="*/ 4 h 12"/>
                <a:gd name="T10" fmla="*/ 2 w 11"/>
                <a:gd name="T11" fmla="*/ 10 h 12"/>
                <a:gd name="T12" fmla="*/ 7 w 11"/>
                <a:gd name="T13" fmla="*/ 12 h 12"/>
                <a:gd name="T14" fmla="*/ 11 w 11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6"/>
                    <a:pt x="0" y="9"/>
                    <a:pt x="2" y="10"/>
                  </a:cubicBezTo>
                  <a:cubicBezTo>
                    <a:pt x="3" y="12"/>
                    <a:pt x="5" y="12"/>
                    <a:pt x="7" y="12"/>
                  </a:cubicBezTo>
                  <a:cubicBezTo>
                    <a:pt x="10" y="11"/>
                    <a:pt x="11" y="9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335"/>
            <p:cNvSpPr/>
            <p:nvPr/>
          </p:nvSpPr>
          <p:spPr bwMode="auto">
            <a:xfrm>
              <a:off x="3844925" y="954088"/>
              <a:ext cx="53975" cy="42863"/>
            </a:xfrm>
            <a:custGeom>
              <a:avLst/>
              <a:gdLst>
                <a:gd name="T0" fmla="*/ 6 w 13"/>
                <a:gd name="T1" fmla="*/ 10 h 10"/>
                <a:gd name="T2" fmla="*/ 6 w 13"/>
                <a:gd name="T3" fmla="*/ 0 h 10"/>
                <a:gd name="T4" fmla="*/ 6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6" y="10"/>
                  </a:moveTo>
                  <a:cubicBezTo>
                    <a:pt x="13" y="10"/>
                    <a:pt x="13" y="0"/>
                    <a:pt x="6" y="0"/>
                  </a:cubicBezTo>
                  <a:cubicBezTo>
                    <a:pt x="0" y="0"/>
                    <a:pt x="0" y="10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336"/>
            <p:cNvSpPr/>
            <p:nvPr/>
          </p:nvSpPr>
          <p:spPr bwMode="auto">
            <a:xfrm>
              <a:off x="5354638" y="812800"/>
              <a:ext cx="58738" cy="46038"/>
            </a:xfrm>
            <a:custGeom>
              <a:avLst/>
              <a:gdLst>
                <a:gd name="T0" fmla="*/ 9 w 14"/>
                <a:gd name="T1" fmla="*/ 0 h 11"/>
                <a:gd name="T2" fmla="*/ 7 w 14"/>
                <a:gd name="T3" fmla="*/ 0 h 11"/>
                <a:gd name="T4" fmla="*/ 7 w 14"/>
                <a:gd name="T5" fmla="*/ 11 h 11"/>
                <a:gd name="T6" fmla="*/ 9 w 14"/>
                <a:gd name="T7" fmla="*/ 11 h 11"/>
                <a:gd name="T8" fmla="*/ 14 w 14"/>
                <a:gd name="T9" fmla="*/ 6 h 11"/>
                <a:gd name="T10" fmla="*/ 9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9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0" y="0"/>
                    <a:pt x="0" y="11"/>
                    <a:pt x="7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1" y="11"/>
                    <a:pt x="14" y="9"/>
                    <a:pt x="14" y="6"/>
                  </a:cubicBezTo>
                  <a:cubicBezTo>
                    <a:pt x="14" y="3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301" name="直接连接符 300"/>
          <p:cNvCxnSpPr/>
          <p:nvPr/>
        </p:nvCxnSpPr>
        <p:spPr>
          <a:xfrm>
            <a:off x="0" y="4686038"/>
            <a:ext cx="1778794" cy="217196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直接连接符 301"/>
          <p:cNvCxnSpPr/>
          <p:nvPr/>
        </p:nvCxnSpPr>
        <p:spPr>
          <a:xfrm>
            <a:off x="9821340" y="0"/>
            <a:ext cx="2370660" cy="1540669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直接连接符 302"/>
          <p:cNvCxnSpPr/>
          <p:nvPr/>
        </p:nvCxnSpPr>
        <p:spPr>
          <a:xfrm flipH="1">
            <a:off x="9224173" y="6293643"/>
            <a:ext cx="2971798" cy="557213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直接连接符 303"/>
          <p:cNvCxnSpPr/>
          <p:nvPr/>
        </p:nvCxnSpPr>
        <p:spPr>
          <a:xfrm flipH="1">
            <a:off x="-11111" y="-16272"/>
            <a:ext cx="4962001" cy="145137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直接连接符 304"/>
          <p:cNvCxnSpPr/>
          <p:nvPr/>
        </p:nvCxnSpPr>
        <p:spPr>
          <a:xfrm flipH="1" flipV="1">
            <a:off x="-20973" y="6291263"/>
            <a:ext cx="5094886" cy="566737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直接连接符 305"/>
          <p:cNvCxnSpPr/>
          <p:nvPr/>
        </p:nvCxnSpPr>
        <p:spPr>
          <a:xfrm flipH="1">
            <a:off x="-12591" y="0"/>
            <a:ext cx="1971039" cy="1832925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直接连接符 308"/>
          <p:cNvCxnSpPr/>
          <p:nvPr/>
        </p:nvCxnSpPr>
        <p:spPr>
          <a:xfrm flipH="1">
            <a:off x="10978094" y="3884468"/>
            <a:ext cx="1208257" cy="297353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直接连接符 310"/>
          <p:cNvCxnSpPr/>
          <p:nvPr/>
        </p:nvCxnSpPr>
        <p:spPr>
          <a:xfrm flipH="1" flipV="1">
            <a:off x="8793956" y="0"/>
            <a:ext cx="3392395" cy="708422"/>
          </a:xfrm>
          <a:prstGeom prst="line">
            <a:avLst/>
          </a:prstGeom>
          <a:ln w="19050">
            <a:solidFill>
              <a:srgbClr val="BC9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60218094343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0218094343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0218094343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60218094343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60218094343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60218094343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60218094343"/>
  <p:tag name="MH_LIBRARY" val="GRAPHIC"/>
  <p:tag name="MH_TYPE" val="Other"/>
  <p:tag name="MH_ORDER" val="7"/>
</p:tagLst>
</file>

<file path=ppt/tags/tag8.xml><?xml version="1.0" encoding="utf-8"?>
<p:tagLst xmlns:p="http://schemas.openxmlformats.org/presentationml/2006/main">
  <p:tag name="MH" val="20160218094343"/>
  <p:tag name="MH_LIBRARY" val="GRAPHIC"/>
  <p:tag name="MH_TYPE" val="Other"/>
  <p:tag name="MH_ORDER" val="8"/>
</p:tagLst>
</file>

<file path=ppt/tags/tag9.xml><?xml version="1.0" encoding="utf-8"?>
<p:tagLst xmlns:p="http://schemas.openxmlformats.org/presentationml/2006/main">
  <p:tag name="MH" val="20160218094343"/>
  <p:tag name="MH_LIBRARY" val="GRAPHIC"/>
  <p:tag name="MH_TYPE" val="Other"/>
  <p:tag name="MH_ORDER" val="9"/>
</p:tagLst>
</file>

<file path=ppt/tags/tag10.xml><?xml version="1.0" encoding="utf-8"?>
<p:tagLst xmlns:p="http://schemas.openxmlformats.org/presentationml/2006/main">
  <p:tag name="MH" val="20151019132228"/>
  <p:tag name="MH_LIBRARY" val="GRAPHIC"/>
  <p:tag name="MH_TYPE" val="Other"/>
  <p:tag name="MH_ORDER" val="1"/>
</p:tagLst>
</file>

<file path=ppt/tags/tag11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1"/>
</p:tagLst>
</file>

<file path=ppt/tags/tag12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2"/>
</p:tagLst>
</file>

<file path=ppt/tags/tag13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4"/>
</p:tagLst>
</file>

<file path=ppt/tags/tag14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3"/>
</p:tagLst>
</file>

<file path=ppt/tags/tag15.xml><?xml version="1.0" encoding="utf-8"?>
<p:tagLst xmlns:p="http://schemas.openxmlformats.org/presentationml/2006/main">
  <p:tag name="MH" val="20151019115359"/>
  <p:tag name="MH_LIBRARY" val="GRAPHIC"/>
  <p:tag name="MH_TYPE" val="Other"/>
  <p:tag name="MH_ORDER" val="1"/>
</p:tagLst>
</file>

<file path=ppt/tags/tag16.xml><?xml version="1.0" encoding="utf-8"?>
<p:tagLst xmlns:p="http://schemas.openxmlformats.org/presentationml/2006/main">
  <p:tag name="MH" val="20151019115359"/>
  <p:tag name="MH_LIBRARY" val="GRAPHIC"/>
  <p:tag name="MH_TYPE" val="Other"/>
  <p:tag name="MH_ORDER" val="2"/>
</p:tagLst>
</file>

<file path=ppt/tags/tag17.xml><?xml version="1.0" encoding="utf-8"?>
<p:tagLst xmlns:p="http://schemas.openxmlformats.org/presentationml/2006/main">
  <p:tag name="MH" val="20151019115359"/>
  <p:tag name="MH_LIBRARY" val="GRAPHIC"/>
  <p:tag name="MH_TYPE" val="Other"/>
  <p:tag name="MH_ORDER" val="3"/>
</p:tagLst>
</file>

<file path=ppt/tags/tag18.xml><?xml version="1.0" encoding="utf-8"?>
<p:tagLst xmlns:p="http://schemas.openxmlformats.org/presentationml/2006/main">
  <p:tag name="MH" val="20151019115359"/>
  <p:tag name="MH_LIBRARY" val="GRAPHIC"/>
  <p:tag name="MH_TYPE" val="Other"/>
  <p:tag name="MH_ORDER" val="4"/>
</p:tagLst>
</file>

<file path=ppt/tags/tag19.xml><?xml version="1.0" encoding="utf-8"?>
<p:tagLst xmlns:p="http://schemas.openxmlformats.org/presentationml/2006/main">
  <p:tag name="MH" val="20151019115359"/>
  <p:tag name="MH_LIBRARY" val="GRAPHIC"/>
  <p:tag name="MH_TYPE" val="Other"/>
  <p:tag name="MH_ORDER" val="5"/>
</p:tagLst>
</file>

<file path=ppt/tags/tag20.xml><?xml version="1.0" encoding="utf-8"?>
<p:tagLst xmlns:p="http://schemas.openxmlformats.org/presentationml/2006/main">
  <p:tag name="MH" val="20151019115359"/>
  <p:tag name="MH_LIBRARY" val="GRAPHIC"/>
  <p:tag name="MH_TYPE" val="Title"/>
  <p:tag name="MH_ORDER" val="1"/>
</p:tagLst>
</file>

<file path=ppt/tags/tag21.xml><?xml version="1.0" encoding="utf-8"?>
<p:tagLst xmlns:p="http://schemas.openxmlformats.org/presentationml/2006/main">
  <p:tag name="MH" val="20150516230504"/>
  <p:tag name="MH_LIBRARY" val="CONTENTS"/>
  <p:tag name="MH_TYPE" val="OTHERS"/>
  <p:tag name="ID" val="545812"/>
</p:tagLst>
</file>

<file path=ppt/theme/theme1.xml><?xml version="1.0" encoding="utf-8"?>
<a:theme xmlns:a="http://schemas.openxmlformats.org/drawingml/2006/main" name="Office 主题​​">
  <a:themeElements>
    <a:clrScheme name="植物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7C8B"/>
      </a:accent1>
      <a:accent2>
        <a:srgbClr val="A8BCB0"/>
      </a:accent2>
      <a:accent3>
        <a:srgbClr val="BC9E5A"/>
      </a:accent3>
      <a:accent4>
        <a:srgbClr val="B0B0B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4021</Words>
  <Application>WPS 演示</Application>
  <PresentationFormat>宽屏</PresentationFormat>
  <Paragraphs>398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锐字工房洪荒之力黑简1.0</vt:lpstr>
      <vt:lpstr>Gill Sans</vt:lpstr>
      <vt:lpstr>Lucida Grande</vt:lpstr>
      <vt:lpstr>Heiti SC Light</vt:lpstr>
      <vt:lpstr>Lato Light</vt:lpstr>
      <vt:lpstr>等线</vt:lpstr>
      <vt:lpstr>Arial Unicode MS</vt:lpstr>
      <vt:lpstr>等线 Light</vt:lpstr>
      <vt:lpstr>华文中宋</vt:lpstr>
      <vt:lpstr>FontAwesome</vt:lpstr>
      <vt:lpstr>Century Gothic</vt:lpstr>
      <vt:lpstr>Impact</vt:lpstr>
      <vt:lpstr>Century Gothic</vt:lpstr>
      <vt:lpstr>Segoe Print</vt:lpstr>
      <vt:lpstr>黑体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xiaofan</dc:creator>
  <cp:lastModifiedBy>admin</cp:lastModifiedBy>
  <cp:revision>13</cp:revision>
  <dcterms:created xsi:type="dcterms:W3CDTF">2018-09-02T06:27:00Z</dcterms:created>
  <dcterms:modified xsi:type="dcterms:W3CDTF">2018-09-04T08:21:39Z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