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1" r:id="rId5"/>
    <p:sldId id="263" r:id="rId6"/>
    <p:sldId id="262" r:id="rId7"/>
    <p:sldId id="264" r:id="rId8"/>
    <p:sldId id="265" r:id="rId9"/>
    <p:sldId id="266" r:id="rId10"/>
    <p:sldId id="268" r:id="rId11"/>
    <p:sldId id="267" r:id="rId12"/>
    <p:sldId id="269" r:id="rId13"/>
    <p:sldId id="270" r:id="rId14"/>
    <p:sldId id="272" r:id="rId15"/>
    <p:sldId id="273" r:id="rId16"/>
    <p:sldId id="274" r:id="rId17"/>
    <p:sldId id="271" r:id="rId18"/>
    <p:sldId id="275" r:id="rId19"/>
    <p:sldId id="276" r:id="rId20"/>
    <p:sldId id="277" r:id="rId21"/>
    <p:sldId id="279" r:id="rId22"/>
    <p:sldId id="280" r:id="rId23"/>
    <p:sldId id="281" r:id="rId24"/>
    <p:sldId id="282" r:id="rId25"/>
    <p:sldId id="283" r:id="rId26"/>
    <p:sldId id="306" r:id="rId27"/>
    <p:sldId id="284" r:id="rId28"/>
    <p:sldId id="285" r:id="rId29"/>
    <p:sldId id="296" r:id="rId30"/>
    <p:sldId id="286" r:id="rId31"/>
    <p:sldId id="287" r:id="rId32"/>
    <p:sldId id="288" r:id="rId33"/>
    <p:sldId id="289" r:id="rId34"/>
    <p:sldId id="290" r:id="rId35"/>
    <p:sldId id="291" r:id="rId36"/>
    <p:sldId id="292" r:id="rId37"/>
    <p:sldId id="293" r:id="rId38"/>
    <p:sldId id="294" r:id="rId39"/>
    <p:sldId id="295" r:id="rId40"/>
    <p:sldId id="297" r:id="rId41"/>
    <p:sldId id="298" r:id="rId42"/>
    <p:sldId id="300" r:id="rId43"/>
    <p:sldId id="307" r:id="rId44"/>
    <p:sldId id="301" r:id="rId45"/>
    <p:sldId id="302" r:id="rId46"/>
    <p:sldId id="304" r:id="rId47"/>
    <p:sldId id="305" r:id="rId4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EFEF"/>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74" autoAdjust="0"/>
    <p:restoredTop sz="94660"/>
  </p:normalViewPr>
  <p:slideViewPr>
    <p:cSldViewPr snapToGrid="0">
      <p:cViewPr varScale="1">
        <p:scale>
          <a:sx n="72" d="100"/>
          <a:sy n="72" d="100"/>
        </p:scale>
        <p:origin x="654" y="60"/>
      </p:cViewPr>
      <p:guideLst/>
    </p:cSldViewPr>
  </p:slideViewPr>
  <p:notesTextViewPr>
    <p:cViewPr>
      <p:scale>
        <a:sx n="1" d="1"/>
        <a:sy n="1" d="1"/>
      </p:scale>
      <p:origin x="0" y="0"/>
    </p:cViewPr>
  </p:notesTextViewPr>
  <p:sorterViewPr>
    <p:cViewPr>
      <p:scale>
        <a:sx n="100" d="100"/>
        <a:sy n="100" d="100"/>
      </p:scale>
      <p:origin x="0" y="-245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6D9215-497C-47DF-BDA2-0034AC3FE184}"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zh-CN" altLang="en-US"/>
        </a:p>
      </dgm:t>
    </dgm:pt>
    <dgm:pt modelId="{D5F40136-3443-42F8-B91C-56E407F62DA9}">
      <dgm:prSet phldrT="[文本]" phldr="1"/>
      <dgm:spPr>
        <a:solidFill>
          <a:schemeClr val="tx1">
            <a:lumMod val="95000"/>
            <a:lumOff val="5000"/>
            <a:alpha val="90000"/>
          </a:schemeClr>
        </a:solidFill>
        <a:ln>
          <a:noFill/>
        </a:ln>
      </dgm:spPr>
      <dgm:t>
        <a:bodyPr/>
        <a:lstStyle/>
        <a:p>
          <a:endParaRPr lang="zh-CN" altLang="en-US"/>
        </a:p>
      </dgm:t>
    </dgm:pt>
    <dgm:pt modelId="{05298303-5885-4589-8B39-09E695293121}" type="parTrans" cxnId="{99C6021D-8996-40A7-A518-269A3354F1F0}">
      <dgm:prSet/>
      <dgm:spPr/>
      <dgm:t>
        <a:bodyPr/>
        <a:lstStyle/>
        <a:p>
          <a:endParaRPr lang="zh-CN" altLang="en-US"/>
        </a:p>
      </dgm:t>
    </dgm:pt>
    <dgm:pt modelId="{2F0EEEB9-A947-4BD5-A646-B38D6C678DDE}" type="sibTrans" cxnId="{99C6021D-8996-40A7-A518-269A3354F1F0}">
      <dgm:prSet/>
      <dgm:spPr/>
      <dgm:t>
        <a:bodyPr/>
        <a:lstStyle/>
        <a:p>
          <a:endParaRPr lang="zh-CN" altLang="en-US"/>
        </a:p>
      </dgm:t>
    </dgm:pt>
    <dgm:pt modelId="{6232ED9B-A6D0-4818-B082-6F0803138EB4}">
      <dgm:prSet phldrT="[文本]" phldr="1"/>
      <dgm:spPr>
        <a:solidFill>
          <a:schemeClr val="tx1">
            <a:lumMod val="65000"/>
            <a:lumOff val="35000"/>
            <a:alpha val="90000"/>
          </a:schemeClr>
        </a:solidFill>
        <a:ln>
          <a:noFill/>
        </a:ln>
      </dgm:spPr>
      <dgm:t>
        <a:bodyPr/>
        <a:lstStyle/>
        <a:p>
          <a:endParaRPr lang="zh-CN" altLang="en-US"/>
        </a:p>
      </dgm:t>
    </dgm:pt>
    <dgm:pt modelId="{B4145851-5673-4DA9-B053-3AC995817844}" type="parTrans" cxnId="{9C3C9263-AF51-4FB3-BD8D-B2692C9C0836}">
      <dgm:prSet/>
      <dgm:spPr/>
      <dgm:t>
        <a:bodyPr/>
        <a:lstStyle/>
        <a:p>
          <a:endParaRPr lang="zh-CN" altLang="en-US"/>
        </a:p>
      </dgm:t>
    </dgm:pt>
    <dgm:pt modelId="{D6B5A61E-E15B-43EB-864A-F6491B572E04}" type="sibTrans" cxnId="{9C3C9263-AF51-4FB3-BD8D-B2692C9C0836}">
      <dgm:prSet/>
      <dgm:spPr/>
      <dgm:t>
        <a:bodyPr/>
        <a:lstStyle/>
        <a:p>
          <a:endParaRPr lang="zh-CN" altLang="en-US"/>
        </a:p>
      </dgm:t>
    </dgm:pt>
    <dgm:pt modelId="{2E0654A7-E442-4A4C-805B-17449270CCB4}">
      <dgm:prSet phldrT="[文本]" phldr="1"/>
      <dgm:spPr>
        <a:solidFill>
          <a:schemeClr val="tx1">
            <a:lumMod val="75000"/>
            <a:lumOff val="25000"/>
            <a:alpha val="80000"/>
          </a:schemeClr>
        </a:solidFill>
        <a:ln>
          <a:noFill/>
        </a:ln>
      </dgm:spPr>
      <dgm:t>
        <a:bodyPr/>
        <a:lstStyle/>
        <a:p>
          <a:endParaRPr lang="zh-CN" altLang="en-US"/>
        </a:p>
      </dgm:t>
    </dgm:pt>
    <dgm:pt modelId="{7CB50DFE-45F4-4346-9E9E-82FD50589052}" type="parTrans" cxnId="{CCF849A5-D057-4B03-8539-2EBE5EF3AC1E}">
      <dgm:prSet/>
      <dgm:spPr/>
      <dgm:t>
        <a:bodyPr/>
        <a:lstStyle/>
        <a:p>
          <a:endParaRPr lang="zh-CN" altLang="en-US"/>
        </a:p>
      </dgm:t>
    </dgm:pt>
    <dgm:pt modelId="{34E404DD-6332-4569-909D-31220D027A30}" type="sibTrans" cxnId="{CCF849A5-D057-4B03-8539-2EBE5EF3AC1E}">
      <dgm:prSet/>
      <dgm:spPr/>
      <dgm:t>
        <a:bodyPr/>
        <a:lstStyle/>
        <a:p>
          <a:endParaRPr lang="zh-CN" altLang="en-US"/>
        </a:p>
      </dgm:t>
    </dgm:pt>
    <dgm:pt modelId="{088F48FF-2EFC-4A22-86EA-354969078A76}" type="pres">
      <dgm:prSet presAssocID="{116D9215-497C-47DF-BDA2-0034AC3FE184}" presName="Name0" presStyleCnt="0">
        <dgm:presLayoutVars>
          <dgm:chMax val="7"/>
          <dgm:resizeHandles val="exact"/>
        </dgm:presLayoutVars>
      </dgm:prSet>
      <dgm:spPr/>
    </dgm:pt>
    <dgm:pt modelId="{9F6C7CCD-B22C-40E1-A215-1832D6B7A2BE}" type="pres">
      <dgm:prSet presAssocID="{116D9215-497C-47DF-BDA2-0034AC3FE184}" presName="comp1" presStyleCnt="0"/>
      <dgm:spPr/>
    </dgm:pt>
    <dgm:pt modelId="{5FD4311B-5293-4584-9DF8-E624F22C4C0F}" type="pres">
      <dgm:prSet presAssocID="{116D9215-497C-47DF-BDA2-0034AC3FE184}" presName="circle1" presStyleLbl="node1" presStyleIdx="0" presStyleCnt="3"/>
      <dgm:spPr/>
    </dgm:pt>
    <dgm:pt modelId="{71553A6A-479B-4DBB-A46B-38BB820C8F91}" type="pres">
      <dgm:prSet presAssocID="{116D9215-497C-47DF-BDA2-0034AC3FE184}" presName="c1text" presStyleLbl="node1" presStyleIdx="0" presStyleCnt="3">
        <dgm:presLayoutVars>
          <dgm:bulletEnabled val="1"/>
        </dgm:presLayoutVars>
      </dgm:prSet>
      <dgm:spPr/>
    </dgm:pt>
    <dgm:pt modelId="{5CAF3124-568F-436B-9DC4-0C364436E6B5}" type="pres">
      <dgm:prSet presAssocID="{116D9215-497C-47DF-BDA2-0034AC3FE184}" presName="comp2" presStyleCnt="0"/>
      <dgm:spPr/>
    </dgm:pt>
    <dgm:pt modelId="{EBBB2A63-5D82-4D31-B098-B3330FCEE460}" type="pres">
      <dgm:prSet presAssocID="{116D9215-497C-47DF-BDA2-0034AC3FE184}" presName="circle2" presStyleLbl="node1" presStyleIdx="1" presStyleCnt="3"/>
      <dgm:spPr/>
    </dgm:pt>
    <dgm:pt modelId="{7A005FE8-C61B-44E4-9231-5147A29AC205}" type="pres">
      <dgm:prSet presAssocID="{116D9215-497C-47DF-BDA2-0034AC3FE184}" presName="c2text" presStyleLbl="node1" presStyleIdx="1" presStyleCnt="3">
        <dgm:presLayoutVars>
          <dgm:bulletEnabled val="1"/>
        </dgm:presLayoutVars>
      </dgm:prSet>
      <dgm:spPr/>
    </dgm:pt>
    <dgm:pt modelId="{CDC3C2C0-9F87-4C39-9543-CC7BC7BD804C}" type="pres">
      <dgm:prSet presAssocID="{116D9215-497C-47DF-BDA2-0034AC3FE184}" presName="comp3" presStyleCnt="0"/>
      <dgm:spPr/>
    </dgm:pt>
    <dgm:pt modelId="{49760000-C367-43B9-AA50-A283E3F352FC}" type="pres">
      <dgm:prSet presAssocID="{116D9215-497C-47DF-BDA2-0034AC3FE184}" presName="circle3" presStyleLbl="node1" presStyleIdx="2" presStyleCnt="3"/>
      <dgm:spPr/>
    </dgm:pt>
    <dgm:pt modelId="{B1E5C18D-7197-4349-86D2-87427B0A2F32}" type="pres">
      <dgm:prSet presAssocID="{116D9215-497C-47DF-BDA2-0034AC3FE184}" presName="c3text" presStyleLbl="node1" presStyleIdx="2" presStyleCnt="3">
        <dgm:presLayoutVars>
          <dgm:bulletEnabled val="1"/>
        </dgm:presLayoutVars>
      </dgm:prSet>
      <dgm:spPr/>
    </dgm:pt>
  </dgm:ptLst>
  <dgm:cxnLst>
    <dgm:cxn modelId="{311F9106-2041-43FC-96AF-90638EA7555B}" type="presOf" srcId="{6232ED9B-A6D0-4818-B082-6F0803138EB4}" destId="{EBBB2A63-5D82-4D31-B098-B3330FCEE460}" srcOrd="0" destOrd="0" presId="urn:microsoft.com/office/officeart/2005/8/layout/venn2"/>
    <dgm:cxn modelId="{99C6021D-8996-40A7-A518-269A3354F1F0}" srcId="{116D9215-497C-47DF-BDA2-0034AC3FE184}" destId="{D5F40136-3443-42F8-B91C-56E407F62DA9}" srcOrd="0" destOrd="0" parTransId="{05298303-5885-4589-8B39-09E695293121}" sibTransId="{2F0EEEB9-A947-4BD5-A646-B38D6C678DDE}"/>
    <dgm:cxn modelId="{9C3C9263-AF51-4FB3-BD8D-B2692C9C0836}" srcId="{116D9215-497C-47DF-BDA2-0034AC3FE184}" destId="{6232ED9B-A6D0-4818-B082-6F0803138EB4}" srcOrd="1" destOrd="0" parTransId="{B4145851-5673-4DA9-B053-3AC995817844}" sibTransId="{D6B5A61E-E15B-43EB-864A-F6491B572E04}"/>
    <dgm:cxn modelId="{B33B4E6D-72BF-4421-9303-8B25177E46B7}" type="presOf" srcId="{2E0654A7-E442-4A4C-805B-17449270CCB4}" destId="{B1E5C18D-7197-4349-86D2-87427B0A2F32}" srcOrd="1" destOrd="0" presId="urn:microsoft.com/office/officeart/2005/8/layout/venn2"/>
    <dgm:cxn modelId="{D6D11050-D570-4B4C-82DA-9B765F20526A}" type="presOf" srcId="{D5F40136-3443-42F8-B91C-56E407F62DA9}" destId="{5FD4311B-5293-4584-9DF8-E624F22C4C0F}" srcOrd="0" destOrd="0" presId="urn:microsoft.com/office/officeart/2005/8/layout/venn2"/>
    <dgm:cxn modelId="{B3BAF99A-46D3-449A-BCBC-6ECE2C15F623}" type="presOf" srcId="{6232ED9B-A6D0-4818-B082-6F0803138EB4}" destId="{7A005FE8-C61B-44E4-9231-5147A29AC205}" srcOrd="1" destOrd="0" presId="urn:microsoft.com/office/officeart/2005/8/layout/venn2"/>
    <dgm:cxn modelId="{CCF849A5-D057-4B03-8539-2EBE5EF3AC1E}" srcId="{116D9215-497C-47DF-BDA2-0034AC3FE184}" destId="{2E0654A7-E442-4A4C-805B-17449270CCB4}" srcOrd="2" destOrd="0" parTransId="{7CB50DFE-45F4-4346-9E9E-82FD50589052}" sibTransId="{34E404DD-6332-4569-909D-31220D027A30}"/>
    <dgm:cxn modelId="{B2834CB5-5F1F-4459-A810-7DF7E18593A0}" type="presOf" srcId="{116D9215-497C-47DF-BDA2-0034AC3FE184}" destId="{088F48FF-2EFC-4A22-86EA-354969078A76}" srcOrd="0" destOrd="0" presId="urn:microsoft.com/office/officeart/2005/8/layout/venn2"/>
    <dgm:cxn modelId="{1F38DFB9-416F-4513-BF6C-47C79563723A}" type="presOf" srcId="{D5F40136-3443-42F8-B91C-56E407F62DA9}" destId="{71553A6A-479B-4DBB-A46B-38BB820C8F91}" srcOrd="1" destOrd="0" presId="urn:microsoft.com/office/officeart/2005/8/layout/venn2"/>
    <dgm:cxn modelId="{4343F0C1-C3DD-4E85-A70C-725E34E249C7}" type="presOf" srcId="{2E0654A7-E442-4A4C-805B-17449270CCB4}" destId="{49760000-C367-43B9-AA50-A283E3F352FC}" srcOrd="0" destOrd="0" presId="urn:microsoft.com/office/officeart/2005/8/layout/venn2"/>
    <dgm:cxn modelId="{F28E0ADE-2A93-4C7B-ABE8-39E0EBFD7325}" type="presParOf" srcId="{088F48FF-2EFC-4A22-86EA-354969078A76}" destId="{9F6C7CCD-B22C-40E1-A215-1832D6B7A2BE}" srcOrd="0" destOrd="0" presId="urn:microsoft.com/office/officeart/2005/8/layout/venn2"/>
    <dgm:cxn modelId="{5956516B-A1CE-4AA7-996B-DB2127AA7AE3}" type="presParOf" srcId="{9F6C7CCD-B22C-40E1-A215-1832D6B7A2BE}" destId="{5FD4311B-5293-4584-9DF8-E624F22C4C0F}" srcOrd="0" destOrd="0" presId="urn:microsoft.com/office/officeart/2005/8/layout/venn2"/>
    <dgm:cxn modelId="{EC210682-D123-439A-B26B-42E8FF8B79A6}" type="presParOf" srcId="{9F6C7CCD-B22C-40E1-A215-1832D6B7A2BE}" destId="{71553A6A-479B-4DBB-A46B-38BB820C8F91}" srcOrd="1" destOrd="0" presId="urn:microsoft.com/office/officeart/2005/8/layout/venn2"/>
    <dgm:cxn modelId="{A78C31C3-E338-45FC-9D15-A84DED610733}" type="presParOf" srcId="{088F48FF-2EFC-4A22-86EA-354969078A76}" destId="{5CAF3124-568F-436B-9DC4-0C364436E6B5}" srcOrd="1" destOrd="0" presId="urn:microsoft.com/office/officeart/2005/8/layout/venn2"/>
    <dgm:cxn modelId="{7B7C0034-DF96-498F-900A-5B21926A077A}" type="presParOf" srcId="{5CAF3124-568F-436B-9DC4-0C364436E6B5}" destId="{EBBB2A63-5D82-4D31-B098-B3330FCEE460}" srcOrd="0" destOrd="0" presId="urn:microsoft.com/office/officeart/2005/8/layout/venn2"/>
    <dgm:cxn modelId="{AA01CEAC-5DD0-4816-8D75-7E34C7F99239}" type="presParOf" srcId="{5CAF3124-568F-436B-9DC4-0C364436E6B5}" destId="{7A005FE8-C61B-44E4-9231-5147A29AC205}" srcOrd="1" destOrd="0" presId="urn:microsoft.com/office/officeart/2005/8/layout/venn2"/>
    <dgm:cxn modelId="{571D53AD-0F27-4534-B880-AA3FD0F696AC}" type="presParOf" srcId="{088F48FF-2EFC-4A22-86EA-354969078A76}" destId="{CDC3C2C0-9F87-4C39-9543-CC7BC7BD804C}" srcOrd="2" destOrd="0" presId="urn:microsoft.com/office/officeart/2005/8/layout/venn2"/>
    <dgm:cxn modelId="{E4BB6A17-E24A-4B74-AE87-2A29A180C8E1}" type="presParOf" srcId="{CDC3C2C0-9F87-4C39-9543-CC7BC7BD804C}" destId="{49760000-C367-43B9-AA50-A283E3F352FC}" srcOrd="0" destOrd="0" presId="urn:microsoft.com/office/officeart/2005/8/layout/venn2"/>
    <dgm:cxn modelId="{6884B5D6-21C6-4074-9C8F-8322D3F46F7C}" type="presParOf" srcId="{CDC3C2C0-9F87-4C39-9543-CC7BC7BD804C}" destId="{B1E5C18D-7197-4349-86D2-87427B0A2F32}"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D4311B-5293-4584-9DF8-E624F22C4C0F}">
      <dsp:nvSpPr>
        <dsp:cNvPr id="0" name=""/>
        <dsp:cNvSpPr/>
      </dsp:nvSpPr>
      <dsp:spPr>
        <a:xfrm>
          <a:off x="1132224" y="0"/>
          <a:ext cx="4528897" cy="4528897"/>
        </a:xfrm>
        <a:prstGeom prst="ellipse">
          <a:avLst/>
        </a:prstGeom>
        <a:solidFill>
          <a:schemeClr val="tx1">
            <a:lumMod val="95000"/>
            <a:lumOff val="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endParaRPr lang="zh-CN" altLang="en-US" sz="2200" kern="1200"/>
        </a:p>
      </dsp:txBody>
      <dsp:txXfrm>
        <a:off x="2605247" y="226444"/>
        <a:ext cx="1582849" cy="679334"/>
      </dsp:txXfrm>
    </dsp:sp>
    <dsp:sp modelId="{EBBB2A63-5D82-4D31-B098-B3330FCEE460}">
      <dsp:nvSpPr>
        <dsp:cNvPr id="0" name=""/>
        <dsp:cNvSpPr/>
      </dsp:nvSpPr>
      <dsp:spPr>
        <a:xfrm>
          <a:off x="1698336" y="1132224"/>
          <a:ext cx="3396672" cy="3396672"/>
        </a:xfrm>
        <a:prstGeom prst="ellipse">
          <a:avLst/>
        </a:prstGeom>
        <a:solidFill>
          <a:schemeClr val="tx1">
            <a:lumMod val="65000"/>
            <a:lumOff val="3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endParaRPr lang="zh-CN" altLang="en-US" sz="2100" kern="1200"/>
        </a:p>
      </dsp:txBody>
      <dsp:txXfrm>
        <a:off x="2605247" y="1344516"/>
        <a:ext cx="1582849" cy="636876"/>
      </dsp:txXfrm>
    </dsp:sp>
    <dsp:sp modelId="{49760000-C367-43B9-AA50-A283E3F352FC}">
      <dsp:nvSpPr>
        <dsp:cNvPr id="0" name=""/>
        <dsp:cNvSpPr/>
      </dsp:nvSpPr>
      <dsp:spPr>
        <a:xfrm>
          <a:off x="2264448" y="2264448"/>
          <a:ext cx="2264448" cy="2264448"/>
        </a:xfrm>
        <a:prstGeom prst="ellipse">
          <a:avLst/>
        </a:prstGeom>
        <a:solidFill>
          <a:schemeClr val="tx1">
            <a:lumMod val="75000"/>
            <a:lumOff val="25000"/>
            <a:alpha val="8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endParaRPr lang="zh-CN" altLang="en-US" sz="3600" kern="1200"/>
        </a:p>
      </dsp:txBody>
      <dsp:txXfrm>
        <a:off x="2596069" y="2830560"/>
        <a:ext cx="1601206" cy="1132224"/>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8ED51C48-FDEB-499A-8240-263A24E7E748}" type="datetimeFigureOut">
              <a:rPr lang="zh-CN" altLang="en-US" smtClean="0"/>
              <a:t>2018/7/9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759BD9-448B-4363-9290-1C55453CA69F}" type="slidenum">
              <a:rPr lang="zh-CN" altLang="en-US" smtClean="0"/>
              <a:t>‹#›</a:t>
            </a:fld>
            <a:endParaRPr lang="zh-CN" altLang="en-US"/>
          </a:p>
        </p:txBody>
      </p:sp>
    </p:spTree>
    <p:extLst>
      <p:ext uri="{BB962C8B-B14F-4D97-AF65-F5344CB8AC3E}">
        <p14:creationId xmlns:p14="http://schemas.microsoft.com/office/powerpoint/2010/main" val="693345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8ED51C48-FDEB-499A-8240-263A24E7E748}" type="datetimeFigureOut">
              <a:rPr lang="zh-CN" altLang="en-US" smtClean="0"/>
              <a:t>2018/7/9</a:t>
            </a:fld>
            <a:endParaRPr lang="zh-CN" altLang="en-US"/>
          </a:p>
        </p:txBody>
      </p:sp>
      <p:sp>
        <p:nvSpPr>
          <p:cNvPr id="5" name="页脚占位符 4"/>
          <p:cNvSpPr>
            <a:spLocks noGrp="1"/>
          </p:cNvSpPr>
          <p:nvPr>
            <p:ph type="ftr" sz="quarter" idx="11"/>
          </p:nvPr>
        </p:nvSpPr>
        <p:spPr/>
        <p:txBody>
          <a:bodyPr/>
          <a:lstStyle/>
          <a:p>
            <a:endParaRPr lang="zh-CN" altLang="en-US"/>
          </a:p>
        </p:txBody>
      </p:sp>
      <p:grpSp>
        <p:nvGrpSpPr>
          <p:cNvPr id="9" name="组合 8"/>
          <p:cNvGrpSpPr/>
          <p:nvPr userDrawn="1"/>
        </p:nvGrpSpPr>
        <p:grpSpPr>
          <a:xfrm>
            <a:off x="11417948" y="6113878"/>
            <a:ext cx="418585" cy="369332"/>
            <a:chOff x="11417948" y="6113878"/>
            <a:chExt cx="418585" cy="369332"/>
          </a:xfrm>
        </p:grpSpPr>
        <p:sp>
          <p:nvSpPr>
            <p:cNvPr id="7" name="椭圆 6"/>
            <p:cNvSpPr/>
            <p:nvPr userDrawn="1"/>
          </p:nvSpPr>
          <p:spPr>
            <a:xfrm rot="18039944">
              <a:off x="11420801" y="6121327"/>
              <a:ext cx="348730" cy="35443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dirty="0">
                <a:latin typeface="微软雅黑" panose="020B0503020204020204" pitchFamily="34" charset="-122"/>
                <a:ea typeface="微软雅黑" panose="020B0503020204020204" pitchFamily="34" charset="-122"/>
              </a:endParaRPr>
            </a:p>
          </p:txBody>
        </p:sp>
        <p:sp>
          <p:nvSpPr>
            <p:cNvPr id="8" name="文本框 7"/>
            <p:cNvSpPr txBox="1"/>
            <p:nvPr userDrawn="1"/>
          </p:nvSpPr>
          <p:spPr>
            <a:xfrm>
              <a:off x="11466412" y="6113878"/>
              <a:ext cx="370121" cy="369332"/>
            </a:xfrm>
            <a:prstGeom prst="rect">
              <a:avLst/>
            </a:prstGeom>
            <a:noFill/>
          </p:spPr>
          <p:txBody>
            <a:bodyPr wrap="square" rtlCol="0">
              <a:spAutoFit/>
            </a:bodyPr>
            <a:lstStyle/>
            <a:p>
              <a:r>
                <a:rPr lang="en-US" altLang="zh-CN" sz="1800" dirty="0">
                  <a:solidFill>
                    <a:schemeClr val="bg1"/>
                  </a:solidFill>
                </a:rPr>
                <a:t>1</a:t>
              </a:r>
              <a:endParaRPr lang="zh-CN" altLang="en-US" sz="1400" dirty="0">
                <a:solidFill>
                  <a:schemeClr val="bg1"/>
                </a:solidFill>
              </a:endParaRPr>
            </a:p>
          </p:txBody>
        </p:sp>
      </p:grpSp>
    </p:spTree>
    <p:extLst>
      <p:ext uri="{BB962C8B-B14F-4D97-AF65-F5344CB8AC3E}">
        <p14:creationId xmlns:p14="http://schemas.microsoft.com/office/powerpoint/2010/main" val="1346146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8ED51C48-FDEB-499A-8240-263A24E7E748}" type="datetimeFigureOut">
              <a:rPr lang="zh-CN" altLang="en-US" smtClean="0"/>
              <a:t>2018/7/9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759BD9-448B-4363-9290-1C55453CA69F}" type="slidenum">
              <a:rPr lang="zh-CN" altLang="en-US" smtClean="0"/>
              <a:t>‹#›</a:t>
            </a:fld>
            <a:endParaRPr lang="zh-CN" altLang="en-US"/>
          </a:p>
        </p:txBody>
      </p:sp>
    </p:spTree>
    <p:extLst>
      <p:ext uri="{BB962C8B-B14F-4D97-AF65-F5344CB8AC3E}">
        <p14:creationId xmlns:p14="http://schemas.microsoft.com/office/powerpoint/2010/main" val="666132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ED51C48-FDEB-499A-8240-263A24E7E748}" type="datetimeFigureOut">
              <a:rPr lang="zh-CN" altLang="en-US" smtClean="0"/>
              <a:t>2018/7/9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759BD9-448B-4363-9290-1C55453CA69F}" type="slidenum">
              <a:rPr lang="zh-CN" altLang="en-US" smtClean="0"/>
              <a:t>‹#›</a:t>
            </a:fld>
            <a:endParaRPr lang="zh-CN" altLang="en-US"/>
          </a:p>
        </p:txBody>
      </p:sp>
    </p:spTree>
    <p:extLst>
      <p:ext uri="{BB962C8B-B14F-4D97-AF65-F5344CB8AC3E}">
        <p14:creationId xmlns:p14="http://schemas.microsoft.com/office/powerpoint/2010/main" val="1498914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ED51C48-FDEB-499A-8240-263A24E7E748}" type="datetimeFigureOut">
              <a:rPr lang="zh-CN" altLang="en-US" smtClean="0"/>
              <a:t>2018/7/9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C759BD9-448B-4363-9290-1C55453CA69F}" type="slidenum">
              <a:rPr lang="zh-CN" altLang="en-US" smtClean="0"/>
              <a:t>‹#›</a:t>
            </a:fld>
            <a:endParaRPr lang="zh-CN" altLang="en-US"/>
          </a:p>
        </p:txBody>
      </p:sp>
    </p:spTree>
    <p:extLst>
      <p:ext uri="{BB962C8B-B14F-4D97-AF65-F5344CB8AC3E}">
        <p14:creationId xmlns:p14="http://schemas.microsoft.com/office/powerpoint/2010/main" val="3174371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ED51C48-FDEB-499A-8240-263A24E7E748}" type="datetimeFigureOut">
              <a:rPr lang="zh-CN" altLang="en-US" smtClean="0"/>
              <a:t>2018/7/9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C759BD9-448B-4363-9290-1C55453CA69F}" type="slidenum">
              <a:rPr lang="zh-CN" altLang="en-US" smtClean="0"/>
              <a:t>‹#›</a:t>
            </a:fld>
            <a:endParaRPr lang="zh-CN" altLang="en-US"/>
          </a:p>
        </p:txBody>
      </p:sp>
    </p:spTree>
    <p:extLst>
      <p:ext uri="{BB962C8B-B14F-4D97-AF65-F5344CB8AC3E}">
        <p14:creationId xmlns:p14="http://schemas.microsoft.com/office/powerpoint/2010/main" val="26943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ED51C48-FDEB-499A-8240-263A24E7E748}" type="datetimeFigureOut">
              <a:rPr lang="zh-CN" altLang="en-US" smtClean="0"/>
              <a:t>2018/7/9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C759BD9-448B-4363-9290-1C55453CA69F}" type="slidenum">
              <a:rPr lang="zh-CN" altLang="en-US" smtClean="0"/>
              <a:t>‹#›</a:t>
            </a:fld>
            <a:endParaRPr lang="zh-CN" altLang="en-US"/>
          </a:p>
        </p:txBody>
      </p:sp>
    </p:spTree>
    <p:extLst>
      <p:ext uri="{BB962C8B-B14F-4D97-AF65-F5344CB8AC3E}">
        <p14:creationId xmlns:p14="http://schemas.microsoft.com/office/powerpoint/2010/main" val="1898054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ED51C48-FDEB-499A-8240-263A24E7E748}" type="datetimeFigureOut">
              <a:rPr lang="zh-CN" altLang="en-US" smtClean="0"/>
              <a:t>2018/7/9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759BD9-448B-4363-9290-1C55453CA69F}" type="slidenum">
              <a:rPr lang="zh-CN" altLang="en-US" smtClean="0"/>
              <a:t>‹#›</a:t>
            </a:fld>
            <a:endParaRPr lang="zh-CN" altLang="en-US"/>
          </a:p>
        </p:txBody>
      </p:sp>
    </p:spTree>
    <p:extLst>
      <p:ext uri="{BB962C8B-B14F-4D97-AF65-F5344CB8AC3E}">
        <p14:creationId xmlns:p14="http://schemas.microsoft.com/office/powerpoint/2010/main" val="3000098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ED51C48-FDEB-499A-8240-263A24E7E748}" type="datetimeFigureOut">
              <a:rPr lang="zh-CN" altLang="en-US" smtClean="0"/>
              <a:t>2018/7/9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759BD9-448B-4363-9290-1C55453CA69F}" type="slidenum">
              <a:rPr lang="zh-CN" altLang="en-US" smtClean="0"/>
              <a:t>‹#›</a:t>
            </a:fld>
            <a:endParaRPr lang="zh-CN" altLang="en-US"/>
          </a:p>
        </p:txBody>
      </p:sp>
    </p:spTree>
    <p:extLst>
      <p:ext uri="{BB962C8B-B14F-4D97-AF65-F5344CB8AC3E}">
        <p14:creationId xmlns:p14="http://schemas.microsoft.com/office/powerpoint/2010/main" val="55331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ED51C48-FDEB-499A-8240-263A24E7E748}" type="datetimeFigureOut">
              <a:rPr lang="zh-CN" altLang="en-US" smtClean="0"/>
              <a:t>2018/7/9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759BD9-448B-4363-9290-1C55453CA69F}" type="slidenum">
              <a:rPr lang="zh-CN" altLang="en-US" smtClean="0"/>
              <a:t>‹#›</a:t>
            </a:fld>
            <a:endParaRPr lang="zh-CN" altLang="en-US"/>
          </a:p>
        </p:txBody>
      </p:sp>
    </p:spTree>
    <p:extLst>
      <p:ext uri="{BB962C8B-B14F-4D97-AF65-F5344CB8AC3E}">
        <p14:creationId xmlns:p14="http://schemas.microsoft.com/office/powerpoint/2010/main" val="3969166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ED51C48-FDEB-499A-8240-263A24E7E748}" type="datetimeFigureOut">
              <a:rPr lang="zh-CN" altLang="en-US" smtClean="0"/>
              <a:t>2018/7/9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759BD9-448B-4363-9290-1C55453CA69F}" type="slidenum">
              <a:rPr lang="zh-CN" altLang="en-US" smtClean="0"/>
              <a:t>‹#›</a:t>
            </a:fld>
            <a:endParaRPr lang="zh-CN" altLang="en-US"/>
          </a:p>
        </p:txBody>
      </p:sp>
    </p:spTree>
    <p:extLst>
      <p:ext uri="{BB962C8B-B14F-4D97-AF65-F5344CB8AC3E}">
        <p14:creationId xmlns:p14="http://schemas.microsoft.com/office/powerpoint/2010/main" val="2216193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D51C48-FDEB-499A-8240-263A24E7E748}" type="datetimeFigureOut">
              <a:rPr lang="zh-CN" altLang="en-US" smtClean="0"/>
              <a:t>2018/7/9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759BD9-448B-4363-9290-1C55453CA69F}" type="slidenum">
              <a:rPr lang="zh-CN" altLang="en-US" smtClean="0"/>
              <a:t>‹#›</a:t>
            </a:fld>
            <a:endParaRPr lang="zh-CN" altLang="en-US"/>
          </a:p>
        </p:txBody>
      </p:sp>
    </p:spTree>
    <p:extLst>
      <p:ext uri="{BB962C8B-B14F-4D97-AF65-F5344CB8AC3E}">
        <p14:creationId xmlns:p14="http://schemas.microsoft.com/office/powerpoint/2010/main" val="3197112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31.jpg"/><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2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2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2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6.jpg"/><Relationship Id="rId1" Type="http://schemas.openxmlformats.org/officeDocument/2006/relationships/slideLayout" Target="../slideLayouts/slideLayout7.xml"/><Relationship Id="rId4" Type="http://schemas.openxmlformats.org/officeDocument/2006/relationships/image" Target="../media/image47.jpg"/></Relationships>
</file>

<file path=ppt/slides/_rels/slide29.xml.rels><?xml version="1.0" encoding="UTF-8" standalone="yes"?>
<Relationships xmlns="http://schemas.openxmlformats.org/package/2006/relationships"><Relationship Id="rId3" Type="http://schemas.openxmlformats.org/officeDocument/2006/relationships/image" Target="../media/image49.jpg"/><Relationship Id="rId7" Type="http://schemas.openxmlformats.org/officeDocument/2006/relationships/image" Target="../media/image35.jp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9.jpg"/><Relationship Id="rId4" Type="http://schemas.openxmlformats.org/officeDocument/2006/relationships/image" Target="../media/image50.jpg"/></Relationships>
</file>

<file path=ppt/slides/_rels/slide3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3.jpg"/><Relationship Id="rId7" Type="http://schemas.openxmlformats.org/officeDocument/2006/relationships/image" Target="../media/image8.jpg"/><Relationship Id="rId2" Type="http://schemas.openxmlformats.org/officeDocument/2006/relationships/image" Target="../media/image52.jpg"/><Relationship Id="rId1" Type="http://schemas.openxmlformats.org/officeDocument/2006/relationships/slideLayout" Target="../slideLayouts/slideLayout7.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g"/></Relationships>
</file>

<file path=ppt/slides/_rels/slide3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5.jpg"/><Relationship Id="rId7" Type="http://schemas.openxmlformats.org/officeDocument/2006/relationships/image" Target="../media/image59.png"/><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image" Target="../media/image44.jpg"/><Relationship Id="rId5" Type="http://schemas.openxmlformats.org/officeDocument/2006/relationships/image" Target="../media/image58.jpg"/><Relationship Id="rId4" Type="http://schemas.openxmlformats.org/officeDocument/2006/relationships/image" Target="../media/image57.jpg"/></Relationships>
</file>

<file path=ppt/slides/_rels/slide33.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image" Target="../media/image57.jpg"/><Relationship Id="rId7" Type="http://schemas.microsoft.com/office/2007/relationships/hdphoto" Target="../media/hdphoto1.wdp"/><Relationship Id="rId2" Type="http://schemas.openxmlformats.org/officeDocument/2006/relationships/image" Target="../media/image45.jp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44.jpg"/><Relationship Id="rId4" Type="http://schemas.openxmlformats.org/officeDocument/2006/relationships/image" Target="../media/image58.jpg"/></Relationships>
</file>

<file path=ppt/slides/_rels/slide34.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57.jpg"/><Relationship Id="rId7" Type="http://schemas.microsoft.com/office/2007/relationships/hdphoto" Target="../media/hdphoto1.wdp"/><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44.jpg"/><Relationship Id="rId4" Type="http://schemas.openxmlformats.org/officeDocument/2006/relationships/image" Target="../media/image58.jpg"/></Relationships>
</file>

<file path=ppt/slides/_rels/slide35.xml.rels><?xml version="1.0" encoding="UTF-8" standalone="yes"?>
<Relationships xmlns="http://schemas.openxmlformats.org/package/2006/relationships"><Relationship Id="rId8" Type="http://schemas.openxmlformats.org/officeDocument/2006/relationships/image" Target="../media/image57.jpg"/><Relationship Id="rId3" Type="http://schemas.openxmlformats.org/officeDocument/2006/relationships/image" Target="../media/image45.jpg"/><Relationship Id="rId7" Type="http://schemas.microsoft.com/office/2007/relationships/hdphoto" Target="../media/hdphoto1.wdp"/><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44.jpg"/><Relationship Id="rId4" Type="http://schemas.openxmlformats.org/officeDocument/2006/relationships/image" Target="../media/image58.jpg"/></Relationships>
</file>

<file path=ppt/slides/_rels/slide36.xml.rels><?xml version="1.0" encoding="UTF-8" standalone="yes"?>
<Relationships xmlns="http://schemas.openxmlformats.org/package/2006/relationships"><Relationship Id="rId8" Type="http://schemas.openxmlformats.org/officeDocument/2006/relationships/image" Target="../media/image58.jpg"/><Relationship Id="rId3" Type="http://schemas.openxmlformats.org/officeDocument/2006/relationships/image" Target="../media/image45.jpg"/><Relationship Id="rId7" Type="http://schemas.microsoft.com/office/2007/relationships/hdphoto" Target="../media/hdphoto1.wdp"/><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44.jpg"/><Relationship Id="rId4" Type="http://schemas.openxmlformats.org/officeDocument/2006/relationships/image" Target="../media/image57.jpg"/></Relationships>
</file>

<file path=ppt/slides/_rels/slide37.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7.xml"/><Relationship Id="rId6" Type="http://schemas.openxmlformats.org/officeDocument/2006/relationships/image" Target="../media/image63.jpg"/><Relationship Id="rId5" Type="http://schemas.openxmlformats.org/officeDocument/2006/relationships/image" Target="../media/image4.jpg"/><Relationship Id="rId4" Type="http://schemas.openxmlformats.org/officeDocument/2006/relationships/image" Target="../media/image28.jpg"/></Relationships>
</file>

<file path=ppt/slides/_rels/slide3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64.jpg"/><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4664765" y="1603511"/>
            <a:ext cx="2915478" cy="2915478"/>
          </a:xfrm>
          <a:prstGeom prst="ellipse">
            <a:avLst/>
          </a:prstGeom>
          <a:solidFill>
            <a:schemeClr val="tx1">
              <a:lumMod val="75000"/>
              <a:lumOff val="2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5" name="文本框 4"/>
          <p:cNvSpPr txBox="1"/>
          <p:nvPr/>
        </p:nvSpPr>
        <p:spPr>
          <a:xfrm>
            <a:off x="4969564" y="2507252"/>
            <a:ext cx="2305879" cy="1107996"/>
          </a:xfrm>
          <a:prstGeom prst="rect">
            <a:avLst/>
          </a:prstGeom>
          <a:noFill/>
        </p:spPr>
        <p:txBody>
          <a:bodyPr wrap="square" rtlCol="0">
            <a:spAutoFit/>
          </a:bodyPr>
          <a:lstStyle/>
          <a:p>
            <a:r>
              <a:rPr lang="en-US" altLang="zh-CN" sz="6600" b="1" dirty="0">
                <a:solidFill>
                  <a:schemeClr val="bg1"/>
                </a:solidFill>
                <a:latin typeface="Broadway" panose="04040905080B02020502" pitchFamily="82" charset="0"/>
              </a:rPr>
              <a:t>2018</a:t>
            </a:r>
            <a:endParaRPr lang="zh-CN" altLang="en-US" sz="6600" b="1" dirty="0">
              <a:solidFill>
                <a:schemeClr val="bg1"/>
              </a:solidFill>
              <a:latin typeface="Broadway" panose="04040905080B02020502" pitchFamily="82" charset="0"/>
            </a:endParaRPr>
          </a:p>
        </p:txBody>
      </p:sp>
      <p:grpSp>
        <p:nvGrpSpPr>
          <p:cNvPr id="16" name="组合 15"/>
          <p:cNvGrpSpPr/>
          <p:nvPr/>
        </p:nvGrpSpPr>
        <p:grpSpPr>
          <a:xfrm rot="10200273">
            <a:off x="4101217" y="1160727"/>
            <a:ext cx="4011315" cy="3952988"/>
            <a:chOff x="614179" y="1603511"/>
            <a:chExt cx="3237142" cy="3190071"/>
          </a:xfrm>
        </p:grpSpPr>
        <p:sp>
          <p:nvSpPr>
            <p:cNvPr id="13" name="弧形 12"/>
            <p:cNvSpPr/>
            <p:nvPr/>
          </p:nvSpPr>
          <p:spPr>
            <a:xfrm rot="5400000">
              <a:off x="614179" y="1603511"/>
              <a:ext cx="3190071" cy="3190071"/>
            </a:xfrm>
            <a:prstGeom prst="arc">
              <a:avLst>
                <a:gd name="adj1" fmla="val 16200000"/>
                <a:gd name="adj2" fmla="val 16136640"/>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椭圆 13"/>
            <p:cNvSpPr/>
            <p:nvPr/>
          </p:nvSpPr>
          <p:spPr>
            <a:xfrm>
              <a:off x="3758137" y="3143369"/>
              <a:ext cx="93184" cy="9318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20018720">
            <a:off x="4326456" y="288514"/>
            <a:ext cx="4462032" cy="4585785"/>
            <a:chOff x="7241009" y="1334949"/>
            <a:chExt cx="4067303" cy="4180108"/>
          </a:xfrm>
        </p:grpSpPr>
        <p:sp>
          <p:nvSpPr>
            <p:cNvPr id="25" name="弧形 24"/>
            <p:cNvSpPr/>
            <p:nvPr/>
          </p:nvSpPr>
          <p:spPr>
            <a:xfrm rot="20145841">
              <a:off x="7241009" y="1334949"/>
              <a:ext cx="4067303" cy="4180108"/>
            </a:xfrm>
            <a:prstGeom prst="arc">
              <a:avLst>
                <a:gd name="adj1" fmla="val 20055719"/>
                <a:gd name="adj2" fmla="val 3181201"/>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椭圆 25"/>
            <p:cNvSpPr/>
            <p:nvPr/>
          </p:nvSpPr>
          <p:spPr>
            <a:xfrm>
              <a:off x="10515153" y="1786472"/>
              <a:ext cx="123866" cy="12386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4012965" y="947332"/>
            <a:ext cx="4410480" cy="4575126"/>
            <a:chOff x="4273532" y="1232449"/>
            <a:chExt cx="3697942" cy="3697942"/>
          </a:xfrm>
        </p:grpSpPr>
        <p:sp>
          <p:nvSpPr>
            <p:cNvPr id="28" name="椭圆 27"/>
            <p:cNvSpPr/>
            <p:nvPr/>
          </p:nvSpPr>
          <p:spPr>
            <a:xfrm>
              <a:off x="7151577" y="4532714"/>
              <a:ext cx="123866" cy="12386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4273532" y="1232449"/>
              <a:ext cx="3697942" cy="3697942"/>
              <a:chOff x="4273532" y="1232449"/>
              <a:chExt cx="3697942" cy="3697942"/>
            </a:xfrm>
          </p:grpSpPr>
          <p:sp>
            <p:nvSpPr>
              <p:cNvPr id="29" name="椭圆 28"/>
              <p:cNvSpPr/>
              <p:nvPr/>
            </p:nvSpPr>
            <p:spPr>
              <a:xfrm>
                <a:off x="6853126" y="4737599"/>
                <a:ext cx="80682" cy="8068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4273532" y="1232449"/>
                <a:ext cx="3697942" cy="3697942"/>
                <a:chOff x="7689085" y="1603511"/>
                <a:chExt cx="3697942" cy="3697942"/>
              </a:xfrm>
            </p:grpSpPr>
            <p:sp>
              <p:nvSpPr>
                <p:cNvPr id="8" name="弧形 7"/>
                <p:cNvSpPr/>
                <p:nvPr/>
              </p:nvSpPr>
              <p:spPr>
                <a:xfrm>
                  <a:off x="7689085" y="1603511"/>
                  <a:ext cx="3697942" cy="3697942"/>
                </a:xfrm>
                <a:prstGeom prst="arc">
                  <a:avLst>
                    <a:gd name="adj1" fmla="val 16993328"/>
                    <a:gd name="adj2" fmla="val 7893703"/>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椭圆 9"/>
                <p:cNvSpPr/>
                <p:nvPr/>
              </p:nvSpPr>
              <p:spPr>
                <a:xfrm flipH="1" flipV="1">
                  <a:off x="8291457" y="4822116"/>
                  <a:ext cx="45719" cy="4571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9" name="组合 8"/>
          <p:cNvGrpSpPr/>
          <p:nvPr/>
        </p:nvGrpSpPr>
        <p:grpSpPr>
          <a:xfrm>
            <a:off x="-21698" y="-2506460"/>
            <a:ext cx="12030153" cy="10964096"/>
            <a:chOff x="-21698" y="-2506460"/>
            <a:chExt cx="12030153" cy="10964096"/>
          </a:xfrm>
        </p:grpSpPr>
        <p:grpSp>
          <p:nvGrpSpPr>
            <p:cNvPr id="3" name="组合 2"/>
            <p:cNvGrpSpPr/>
            <p:nvPr/>
          </p:nvGrpSpPr>
          <p:grpSpPr>
            <a:xfrm>
              <a:off x="-21698" y="-2506460"/>
              <a:ext cx="11532118" cy="10964096"/>
              <a:chOff x="-21698" y="-2506460"/>
              <a:chExt cx="11532118" cy="10964096"/>
            </a:xfrm>
          </p:grpSpPr>
          <p:grpSp>
            <p:nvGrpSpPr>
              <p:cNvPr id="17" name="组合 16"/>
              <p:cNvGrpSpPr/>
              <p:nvPr/>
            </p:nvGrpSpPr>
            <p:grpSpPr>
              <a:xfrm>
                <a:off x="807124" y="-2506460"/>
                <a:ext cx="10703296" cy="10964096"/>
                <a:chOff x="614179" y="1603511"/>
                <a:chExt cx="3221253" cy="3190071"/>
              </a:xfrm>
            </p:grpSpPr>
            <p:sp>
              <p:nvSpPr>
                <p:cNvPr id="18" name="弧形 17"/>
                <p:cNvSpPr/>
                <p:nvPr/>
              </p:nvSpPr>
              <p:spPr>
                <a:xfrm rot="5400000">
                  <a:off x="614179" y="1603511"/>
                  <a:ext cx="3190071" cy="3190071"/>
                </a:xfrm>
                <a:prstGeom prst="arc">
                  <a:avLst>
                    <a:gd name="adj1" fmla="val 16200000"/>
                    <a:gd name="adj2" fmla="val 1613664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椭圆 18"/>
                <p:cNvSpPr/>
                <p:nvPr/>
              </p:nvSpPr>
              <p:spPr>
                <a:xfrm>
                  <a:off x="3768436" y="3158205"/>
                  <a:ext cx="66996" cy="6699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等腰三角形 1"/>
              <p:cNvSpPr/>
              <p:nvPr/>
            </p:nvSpPr>
            <p:spPr>
              <a:xfrm>
                <a:off x="-21698" y="3157880"/>
                <a:ext cx="1696278" cy="1872178"/>
              </a:xfrm>
              <a:prstGeom prst="triangl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a:off x="920953" y="3762675"/>
                <a:ext cx="1287510" cy="1421022"/>
              </a:xfrm>
              <a:prstGeom prst="triangl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椭圆 5"/>
            <p:cNvSpPr/>
            <p:nvPr/>
          </p:nvSpPr>
          <p:spPr>
            <a:xfrm>
              <a:off x="10230035" y="306233"/>
              <a:ext cx="1778420" cy="1778420"/>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2750299" y="-102665"/>
            <a:ext cx="5746022" cy="6629044"/>
            <a:chOff x="2750299" y="-102665"/>
            <a:chExt cx="5746022" cy="6629044"/>
          </a:xfrm>
        </p:grpSpPr>
        <p:sp>
          <p:nvSpPr>
            <p:cNvPr id="30" name="弧形 29"/>
            <p:cNvSpPr/>
            <p:nvPr/>
          </p:nvSpPr>
          <p:spPr>
            <a:xfrm rot="15600273">
              <a:off x="2568576" y="79058"/>
              <a:ext cx="6109468" cy="5746022"/>
            </a:xfrm>
            <a:prstGeom prst="arc">
              <a:avLst>
                <a:gd name="adj1" fmla="val 10745426"/>
                <a:gd name="adj2" fmla="val 2020425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6" name="椭圆 35"/>
            <p:cNvSpPr/>
            <p:nvPr/>
          </p:nvSpPr>
          <p:spPr>
            <a:xfrm>
              <a:off x="4911124" y="5421714"/>
              <a:ext cx="1104665" cy="1104665"/>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1869793" y="-1276373"/>
            <a:ext cx="8527412" cy="8503920"/>
            <a:chOff x="1869793" y="-1276373"/>
            <a:chExt cx="8527412" cy="8503920"/>
          </a:xfrm>
        </p:grpSpPr>
        <p:grpSp>
          <p:nvGrpSpPr>
            <p:cNvPr id="37" name="组合 36"/>
            <p:cNvGrpSpPr/>
            <p:nvPr/>
          </p:nvGrpSpPr>
          <p:grpSpPr>
            <a:xfrm>
              <a:off x="1869793" y="-1276373"/>
              <a:ext cx="8256634" cy="8503920"/>
              <a:chOff x="2535678" y="1"/>
              <a:chExt cx="6716249" cy="6917400"/>
            </a:xfrm>
          </p:grpSpPr>
          <p:sp>
            <p:nvSpPr>
              <p:cNvPr id="32" name="椭圆 31"/>
              <p:cNvSpPr/>
              <p:nvPr/>
            </p:nvSpPr>
            <p:spPr>
              <a:xfrm>
                <a:off x="8496088" y="5468100"/>
                <a:ext cx="177266" cy="18336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2535678" y="1"/>
                <a:ext cx="6716249" cy="6917400"/>
                <a:chOff x="2535678" y="1"/>
                <a:chExt cx="6716249" cy="6917400"/>
              </a:xfrm>
            </p:grpSpPr>
            <p:sp>
              <p:nvSpPr>
                <p:cNvPr id="31" name="弧形 30"/>
                <p:cNvSpPr/>
                <p:nvPr/>
              </p:nvSpPr>
              <p:spPr>
                <a:xfrm rot="5400000">
                  <a:off x="2449483" y="114956"/>
                  <a:ext cx="6917400" cy="6687489"/>
                </a:xfrm>
                <a:prstGeom prst="arc">
                  <a:avLst>
                    <a:gd name="adj1" fmla="val 13689834"/>
                    <a:gd name="adj2" fmla="val 5885646"/>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34" name="椭圆 33"/>
                <p:cNvSpPr/>
                <p:nvPr/>
              </p:nvSpPr>
              <p:spPr>
                <a:xfrm rot="218068">
                  <a:off x="2535678" y="2979359"/>
                  <a:ext cx="122864" cy="12286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0" name="椭圆 39"/>
            <p:cNvSpPr/>
            <p:nvPr/>
          </p:nvSpPr>
          <p:spPr>
            <a:xfrm>
              <a:off x="9075245" y="3982224"/>
              <a:ext cx="1321960" cy="1321960"/>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7174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500"/>
                                  </p:stCondLst>
                                  <p:childTnLst>
                                    <p:set>
                                      <p:cBhvr>
                                        <p:cTn id="6" dur="1" fill="hold">
                                          <p:stCondLst>
                                            <p:cond delay="0"/>
                                          </p:stCondLst>
                                        </p:cTn>
                                        <p:tgtEl>
                                          <p:spTgt spid="39"/>
                                        </p:tgtEl>
                                        <p:attrNameLst>
                                          <p:attrName>style.visibility</p:attrName>
                                        </p:attrNameLst>
                                      </p:cBhvr>
                                      <p:to>
                                        <p:strVal val="visible"/>
                                      </p:to>
                                    </p:set>
                                    <p:animEffect transition="in" filter="wheel(1)">
                                      <p:cBhvr>
                                        <p:cTn id="7" dur="2000"/>
                                        <p:tgtEl>
                                          <p:spTgt spid="39"/>
                                        </p:tgtEl>
                                      </p:cBhvr>
                                    </p:animEffect>
                                  </p:childTnLst>
                                </p:cTn>
                              </p:par>
                              <p:par>
                                <p:cTn id="8" presetID="21" presetClass="entr" presetSubtype="1" fill="hold" nodeType="withEffect">
                                  <p:stCondLst>
                                    <p:cond delay="700"/>
                                  </p:stCondLst>
                                  <p:childTnLst>
                                    <p:set>
                                      <p:cBhvr>
                                        <p:cTn id="9" dur="1" fill="hold">
                                          <p:stCondLst>
                                            <p:cond delay="0"/>
                                          </p:stCondLst>
                                        </p:cTn>
                                        <p:tgtEl>
                                          <p:spTgt spid="27"/>
                                        </p:tgtEl>
                                        <p:attrNameLst>
                                          <p:attrName>style.visibility</p:attrName>
                                        </p:attrNameLst>
                                      </p:cBhvr>
                                      <p:to>
                                        <p:strVal val="visible"/>
                                      </p:to>
                                    </p:set>
                                    <p:animEffect transition="in" filter="wheel(1)">
                                      <p:cBhvr>
                                        <p:cTn id="10" dur="1000"/>
                                        <p:tgtEl>
                                          <p:spTgt spid="27"/>
                                        </p:tgtEl>
                                      </p:cBhvr>
                                    </p:animEffect>
                                  </p:childTnLst>
                                </p:cTn>
                              </p:par>
                              <p:par>
                                <p:cTn id="11" presetID="21" presetClass="entr" presetSubtype="1" fill="hold" nodeType="withEffect">
                                  <p:stCondLst>
                                    <p:cond delay="1300"/>
                                  </p:stCondLst>
                                  <p:childTnLst>
                                    <p:set>
                                      <p:cBhvr>
                                        <p:cTn id="12" dur="1" fill="hold">
                                          <p:stCondLst>
                                            <p:cond delay="0"/>
                                          </p:stCondLst>
                                        </p:cTn>
                                        <p:tgtEl>
                                          <p:spTgt spid="16"/>
                                        </p:tgtEl>
                                        <p:attrNameLst>
                                          <p:attrName>style.visibility</p:attrName>
                                        </p:attrNameLst>
                                      </p:cBhvr>
                                      <p:to>
                                        <p:strVal val="visible"/>
                                      </p:to>
                                    </p:set>
                                    <p:animEffect transition="in" filter="wheel(1)">
                                      <p:cBhvr>
                                        <p:cTn id="13" dur="1000"/>
                                        <p:tgtEl>
                                          <p:spTgt spid="16"/>
                                        </p:tgtEl>
                                      </p:cBhvr>
                                    </p:animEffect>
                                  </p:childTnLst>
                                </p:cTn>
                              </p:par>
                              <p:par>
                                <p:cTn id="14" presetID="21" presetClass="entr" presetSubtype="1" fill="hold" nodeType="withEffect">
                                  <p:stCondLst>
                                    <p:cond delay="30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1000"/>
                                        <p:tgtEl>
                                          <p:spTgt spid="7"/>
                                        </p:tgtEl>
                                      </p:cBhvr>
                                    </p:animEffect>
                                  </p:childTnLst>
                                </p:cTn>
                              </p:par>
                              <p:par>
                                <p:cTn id="17" presetID="21" presetClass="entr" presetSubtype="1" fill="hold" nodeType="withEffect">
                                  <p:stCondLst>
                                    <p:cond delay="500"/>
                                  </p:stCondLst>
                                  <p:childTnLst>
                                    <p:set>
                                      <p:cBhvr>
                                        <p:cTn id="18" dur="1" fill="hold">
                                          <p:stCondLst>
                                            <p:cond delay="0"/>
                                          </p:stCondLst>
                                        </p:cTn>
                                        <p:tgtEl>
                                          <p:spTgt spid="9"/>
                                        </p:tgtEl>
                                        <p:attrNameLst>
                                          <p:attrName>style.visibility</p:attrName>
                                        </p:attrNameLst>
                                      </p:cBhvr>
                                      <p:to>
                                        <p:strVal val="visible"/>
                                      </p:to>
                                    </p:set>
                                    <p:animEffect transition="in" filter="wheel(1)">
                                      <p:cBhvr>
                                        <p:cTn id="19" dur="1000"/>
                                        <p:tgtEl>
                                          <p:spTgt spid="9"/>
                                        </p:tgtEl>
                                      </p:cBhvr>
                                    </p:animEffect>
                                  </p:childTnLst>
                                </p:cTn>
                              </p:par>
                              <p:par>
                                <p:cTn id="20" presetID="21" presetClass="entr" presetSubtype="1" fill="hold" nodeType="withEffect">
                                  <p:stCondLst>
                                    <p:cond delay="1700"/>
                                  </p:stCondLst>
                                  <p:childTnLst>
                                    <p:set>
                                      <p:cBhvr>
                                        <p:cTn id="21" dur="1" fill="hold">
                                          <p:stCondLst>
                                            <p:cond delay="0"/>
                                          </p:stCondLst>
                                        </p:cTn>
                                        <p:tgtEl>
                                          <p:spTgt spid="11"/>
                                        </p:tgtEl>
                                        <p:attrNameLst>
                                          <p:attrName>style.visibility</p:attrName>
                                        </p:attrNameLst>
                                      </p:cBhvr>
                                      <p:to>
                                        <p:strVal val="visible"/>
                                      </p:to>
                                    </p:set>
                                    <p:animEffect transition="in" filter="wheel(1)">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949232" y="2082121"/>
            <a:ext cx="2370873" cy="2370873"/>
            <a:chOff x="1949232" y="2082121"/>
            <a:chExt cx="2370873" cy="2370873"/>
          </a:xfrm>
        </p:grpSpPr>
        <p:sp>
          <p:nvSpPr>
            <p:cNvPr id="4" name="椭圆 3"/>
            <p:cNvSpPr/>
            <p:nvPr/>
          </p:nvSpPr>
          <p:spPr>
            <a:xfrm>
              <a:off x="1949232" y="2082121"/>
              <a:ext cx="2370873" cy="2370873"/>
            </a:xfrm>
            <a:prstGeom prst="ellipse">
              <a:avLst/>
            </a:prstGeom>
            <a:solidFill>
              <a:schemeClr val="tx1">
                <a:lumMod val="75000"/>
                <a:lumOff val="2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5" name="文本框 4"/>
            <p:cNvSpPr txBox="1"/>
            <p:nvPr/>
          </p:nvSpPr>
          <p:spPr>
            <a:xfrm>
              <a:off x="2254032" y="2648228"/>
              <a:ext cx="1875146" cy="1015663"/>
            </a:xfrm>
            <a:prstGeom prst="rect">
              <a:avLst/>
            </a:prstGeom>
            <a:noFill/>
          </p:spPr>
          <p:txBody>
            <a:bodyPr wrap="square" rtlCol="0">
              <a:spAutoFit/>
            </a:bodyPr>
            <a:lstStyle/>
            <a:p>
              <a:r>
                <a:rPr lang="zh-CN" altLang="en-US" sz="6000" b="1" dirty="0">
                  <a:solidFill>
                    <a:schemeClr val="bg1"/>
                  </a:solidFill>
                  <a:latin typeface="微软雅黑" panose="020B0503020204020204" pitchFamily="34" charset="-122"/>
                  <a:ea typeface="微软雅黑" panose="020B0503020204020204" pitchFamily="34" charset="-122"/>
                </a:rPr>
                <a:t>目录</a:t>
              </a:r>
            </a:p>
          </p:txBody>
        </p:sp>
      </p:grpSp>
      <p:grpSp>
        <p:nvGrpSpPr>
          <p:cNvPr id="39" name="组合 38"/>
          <p:cNvGrpSpPr/>
          <p:nvPr/>
        </p:nvGrpSpPr>
        <p:grpSpPr>
          <a:xfrm rot="16380975">
            <a:off x="1601928" y="1763970"/>
            <a:ext cx="3007175" cy="3007175"/>
            <a:chOff x="4210410" y="1337743"/>
            <a:chExt cx="3697942" cy="3697942"/>
          </a:xfrm>
        </p:grpSpPr>
        <p:sp>
          <p:nvSpPr>
            <p:cNvPr id="28" name="椭圆 27"/>
            <p:cNvSpPr/>
            <p:nvPr/>
          </p:nvSpPr>
          <p:spPr>
            <a:xfrm>
              <a:off x="7176060" y="4532062"/>
              <a:ext cx="123866" cy="12386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4210410" y="1337743"/>
              <a:ext cx="3697942" cy="3697942"/>
              <a:chOff x="4210410" y="1337743"/>
              <a:chExt cx="3697942" cy="3697942"/>
            </a:xfrm>
          </p:grpSpPr>
          <p:sp>
            <p:nvSpPr>
              <p:cNvPr id="29" name="椭圆 28"/>
              <p:cNvSpPr/>
              <p:nvPr/>
            </p:nvSpPr>
            <p:spPr>
              <a:xfrm>
                <a:off x="6870127" y="4767553"/>
                <a:ext cx="80682" cy="8068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4210410" y="1337743"/>
                <a:ext cx="3697942" cy="3697942"/>
                <a:chOff x="7625963" y="1708805"/>
                <a:chExt cx="3697942" cy="3697942"/>
              </a:xfrm>
            </p:grpSpPr>
            <p:sp>
              <p:nvSpPr>
                <p:cNvPr id="8" name="弧形 7"/>
                <p:cNvSpPr/>
                <p:nvPr/>
              </p:nvSpPr>
              <p:spPr>
                <a:xfrm rot="12876713">
                  <a:off x="7625963" y="1708805"/>
                  <a:ext cx="3697942" cy="3697942"/>
                </a:xfrm>
                <a:prstGeom prst="arc">
                  <a:avLst>
                    <a:gd name="adj1" fmla="val 9017607"/>
                    <a:gd name="adj2" fmla="val 8966463"/>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椭圆 9"/>
                <p:cNvSpPr/>
                <p:nvPr/>
              </p:nvSpPr>
              <p:spPr>
                <a:xfrm flipH="1" flipV="1">
                  <a:off x="8122251" y="4831032"/>
                  <a:ext cx="45719" cy="4571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2" name="组合 1"/>
          <p:cNvGrpSpPr/>
          <p:nvPr/>
        </p:nvGrpSpPr>
        <p:grpSpPr>
          <a:xfrm>
            <a:off x="1094304" y="1540801"/>
            <a:ext cx="3722547" cy="3453512"/>
            <a:chOff x="1210323" y="2142373"/>
            <a:chExt cx="3722547" cy="3453512"/>
          </a:xfrm>
        </p:grpSpPr>
        <p:sp>
          <p:nvSpPr>
            <p:cNvPr id="30" name="弧形 29"/>
            <p:cNvSpPr/>
            <p:nvPr/>
          </p:nvSpPr>
          <p:spPr>
            <a:xfrm rot="17062865">
              <a:off x="1344841" y="2007855"/>
              <a:ext cx="3453512" cy="3722547"/>
            </a:xfrm>
            <a:prstGeom prst="arc">
              <a:avLst>
                <a:gd name="adj1" fmla="val 7631467"/>
                <a:gd name="adj2" fmla="val 19922470"/>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椭圆 12"/>
            <p:cNvSpPr/>
            <p:nvPr/>
          </p:nvSpPr>
          <p:spPr>
            <a:xfrm rot="17772190">
              <a:off x="1385307" y="4583712"/>
              <a:ext cx="100728" cy="10072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7772190">
              <a:off x="1559563" y="2703969"/>
              <a:ext cx="58840" cy="5884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17772190">
              <a:off x="1460939" y="2831830"/>
              <a:ext cx="84318" cy="8431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弧形 16"/>
          <p:cNvSpPr/>
          <p:nvPr/>
        </p:nvSpPr>
        <p:spPr>
          <a:xfrm rot="1340262">
            <a:off x="-1216634" y="-828801"/>
            <a:ext cx="8503920" cy="8221278"/>
          </a:xfrm>
          <a:prstGeom prst="arc">
            <a:avLst>
              <a:gd name="adj1" fmla="val 16401804"/>
              <a:gd name="adj2" fmla="val 4202644"/>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grpSp>
        <p:nvGrpSpPr>
          <p:cNvPr id="18" name="组合 17"/>
          <p:cNvGrpSpPr/>
          <p:nvPr/>
        </p:nvGrpSpPr>
        <p:grpSpPr>
          <a:xfrm>
            <a:off x="6021089" y="503410"/>
            <a:ext cx="5342141" cy="774466"/>
            <a:chOff x="6021089" y="503410"/>
            <a:chExt cx="5342141" cy="774466"/>
          </a:xfrm>
        </p:grpSpPr>
        <p:sp>
          <p:nvSpPr>
            <p:cNvPr id="7" name="椭圆 6"/>
            <p:cNvSpPr/>
            <p:nvPr/>
          </p:nvSpPr>
          <p:spPr>
            <a:xfrm rot="21391953">
              <a:off x="6021089" y="503410"/>
              <a:ext cx="762000" cy="77446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latin typeface="微软雅黑" panose="020B0503020204020204" pitchFamily="34" charset="-122"/>
                  <a:ea typeface="微软雅黑" panose="020B0503020204020204" pitchFamily="34" charset="-122"/>
                </a:rPr>
                <a:t>1</a:t>
              </a:r>
              <a:endParaRPr lang="zh-CN" altLang="en-US" sz="3600" b="1"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6861568" y="629033"/>
              <a:ext cx="4501662" cy="523220"/>
            </a:xfrm>
            <a:prstGeom prst="rect">
              <a:avLst/>
            </a:prstGeom>
            <a:noFill/>
          </p:spPr>
          <p:txBody>
            <a:bodyPr wrap="square" rtlCol="0">
              <a:spAutoFit/>
            </a:bodyPr>
            <a:lstStyle/>
            <a:p>
              <a:r>
                <a:rPr lang="zh-CN" altLang="en-US" sz="2800" dirty="0"/>
                <a:t>请输入小标题</a:t>
              </a:r>
            </a:p>
          </p:txBody>
        </p:sp>
      </p:grpSp>
      <p:grpSp>
        <p:nvGrpSpPr>
          <p:cNvPr id="20" name="组合 19"/>
          <p:cNvGrpSpPr/>
          <p:nvPr/>
        </p:nvGrpSpPr>
        <p:grpSpPr>
          <a:xfrm>
            <a:off x="6621784" y="1714641"/>
            <a:ext cx="5313374" cy="774466"/>
            <a:chOff x="6621784" y="1714641"/>
            <a:chExt cx="5313374" cy="774466"/>
          </a:xfrm>
        </p:grpSpPr>
        <p:sp>
          <p:nvSpPr>
            <p:cNvPr id="21" name="椭圆 20"/>
            <p:cNvSpPr/>
            <p:nvPr/>
          </p:nvSpPr>
          <p:spPr>
            <a:xfrm rot="21391953">
              <a:off x="6621784" y="1714641"/>
              <a:ext cx="762000" cy="77446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latin typeface="微软雅黑" panose="020B0503020204020204" pitchFamily="34" charset="-122"/>
                  <a:ea typeface="微软雅黑" panose="020B0503020204020204" pitchFamily="34" charset="-122"/>
                </a:rPr>
                <a:t>2</a:t>
              </a:r>
              <a:endParaRPr lang="zh-CN" altLang="en-US" sz="3600" b="1"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7433496" y="1840264"/>
              <a:ext cx="4501662" cy="523220"/>
            </a:xfrm>
            <a:prstGeom prst="rect">
              <a:avLst/>
            </a:prstGeom>
            <a:noFill/>
          </p:spPr>
          <p:txBody>
            <a:bodyPr wrap="square" rtlCol="0">
              <a:spAutoFit/>
            </a:bodyPr>
            <a:lstStyle/>
            <a:p>
              <a:r>
                <a:rPr lang="zh-CN" altLang="en-US" sz="2800" dirty="0"/>
                <a:t>标题数量可改变自行增减</a:t>
              </a:r>
            </a:p>
          </p:txBody>
        </p:sp>
      </p:grpSp>
      <p:grpSp>
        <p:nvGrpSpPr>
          <p:cNvPr id="27" name="组合 26"/>
          <p:cNvGrpSpPr/>
          <p:nvPr/>
        </p:nvGrpSpPr>
        <p:grpSpPr>
          <a:xfrm>
            <a:off x="6884291" y="3046389"/>
            <a:ext cx="5316709" cy="774466"/>
            <a:chOff x="6884291" y="3046389"/>
            <a:chExt cx="5316709" cy="774466"/>
          </a:xfrm>
        </p:grpSpPr>
        <p:sp>
          <p:nvSpPr>
            <p:cNvPr id="22" name="椭圆 21"/>
            <p:cNvSpPr/>
            <p:nvPr/>
          </p:nvSpPr>
          <p:spPr>
            <a:xfrm rot="21391953">
              <a:off x="6884291" y="3046389"/>
              <a:ext cx="762000" cy="77446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latin typeface="微软雅黑" panose="020B0503020204020204" pitchFamily="34" charset="-122"/>
                  <a:ea typeface="微软雅黑" panose="020B0503020204020204" pitchFamily="34" charset="-122"/>
                </a:rPr>
                <a:t>3</a:t>
              </a:r>
              <a:endParaRPr lang="zh-CN" altLang="en-US" sz="3600" b="1"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7699338" y="3212866"/>
              <a:ext cx="4501662" cy="523220"/>
            </a:xfrm>
            <a:prstGeom prst="rect">
              <a:avLst/>
            </a:prstGeom>
            <a:noFill/>
          </p:spPr>
          <p:txBody>
            <a:bodyPr wrap="square" rtlCol="0">
              <a:spAutoFit/>
            </a:bodyPr>
            <a:lstStyle/>
            <a:p>
              <a:r>
                <a:rPr lang="zh-CN" altLang="en-US" sz="2800" dirty="0"/>
                <a:t>增减后自行调整圆圈位置</a:t>
              </a:r>
            </a:p>
          </p:txBody>
        </p:sp>
      </p:grpSp>
      <p:grpSp>
        <p:nvGrpSpPr>
          <p:cNvPr id="26" name="组合 25"/>
          <p:cNvGrpSpPr/>
          <p:nvPr/>
        </p:nvGrpSpPr>
        <p:grpSpPr>
          <a:xfrm>
            <a:off x="6648773" y="4316381"/>
            <a:ext cx="5428283" cy="774466"/>
            <a:chOff x="6648773" y="4316381"/>
            <a:chExt cx="5428283" cy="774466"/>
          </a:xfrm>
        </p:grpSpPr>
        <p:sp>
          <p:nvSpPr>
            <p:cNvPr id="23" name="椭圆 22"/>
            <p:cNvSpPr/>
            <p:nvPr/>
          </p:nvSpPr>
          <p:spPr>
            <a:xfrm rot="21391953">
              <a:off x="6648773" y="4316381"/>
              <a:ext cx="762000" cy="77446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latin typeface="微软雅黑" panose="020B0503020204020204" pitchFamily="34" charset="-122"/>
                  <a:ea typeface="微软雅黑" panose="020B0503020204020204" pitchFamily="34" charset="-122"/>
                </a:rPr>
                <a:t>4</a:t>
              </a:r>
              <a:endParaRPr lang="zh-CN" altLang="en-US" sz="3600" b="1"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7575394" y="4439893"/>
              <a:ext cx="4501662" cy="523220"/>
            </a:xfrm>
            <a:prstGeom prst="rect">
              <a:avLst/>
            </a:prstGeom>
            <a:noFill/>
          </p:spPr>
          <p:txBody>
            <a:bodyPr wrap="square" rtlCol="0">
              <a:spAutoFit/>
            </a:bodyPr>
            <a:lstStyle/>
            <a:p>
              <a:r>
                <a:rPr lang="zh-CN" altLang="en-US" sz="2800" dirty="0"/>
                <a:t>增减后自行调整圆圈位置</a:t>
              </a:r>
            </a:p>
          </p:txBody>
        </p:sp>
      </p:grpSp>
      <p:grpSp>
        <p:nvGrpSpPr>
          <p:cNvPr id="25" name="组合 24"/>
          <p:cNvGrpSpPr/>
          <p:nvPr/>
        </p:nvGrpSpPr>
        <p:grpSpPr>
          <a:xfrm>
            <a:off x="5998366" y="5532366"/>
            <a:ext cx="5364864" cy="774466"/>
            <a:chOff x="6049964" y="5586372"/>
            <a:chExt cx="5364864" cy="774466"/>
          </a:xfrm>
        </p:grpSpPr>
        <p:sp>
          <p:nvSpPr>
            <p:cNvPr id="24" name="椭圆 23"/>
            <p:cNvSpPr/>
            <p:nvPr/>
          </p:nvSpPr>
          <p:spPr>
            <a:xfrm rot="21391953">
              <a:off x="6049964" y="5586372"/>
              <a:ext cx="762000" cy="77446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latin typeface="微软雅黑" panose="020B0503020204020204" pitchFamily="34" charset="-122"/>
                  <a:ea typeface="微软雅黑" panose="020B0503020204020204" pitchFamily="34" charset="-122"/>
                </a:rPr>
                <a:t>5</a:t>
              </a:r>
              <a:endParaRPr lang="zh-CN" altLang="en-US" sz="3600" b="1" dirty="0">
                <a:latin typeface="微软雅黑" panose="020B0503020204020204" pitchFamily="34" charset="-122"/>
                <a:ea typeface="微软雅黑" panose="020B0503020204020204" pitchFamily="34" charset="-122"/>
              </a:endParaRPr>
            </a:p>
          </p:txBody>
        </p:sp>
        <p:sp>
          <p:nvSpPr>
            <p:cNvPr id="34" name="文本框 33"/>
            <p:cNvSpPr txBox="1"/>
            <p:nvPr/>
          </p:nvSpPr>
          <p:spPr>
            <a:xfrm>
              <a:off x="6913166" y="5796458"/>
              <a:ext cx="4501662" cy="523220"/>
            </a:xfrm>
            <a:prstGeom prst="rect">
              <a:avLst/>
            </a:prstGeom>
            <a:noFill/>
          </p:spPr>
          <p:txBody>
            <a:bodyPr wrap="square" rtlCol="0">
              <a:spAutoFit/>
            </a:bodyPr>
            <a:lstStyle/>
            <a:p>
              <a:r>
                <a:rPr lang="zh-CN" altLang="en-US" sz="2800" dirty="0"/>
                <a:t>增减后自行调整圆圈位置</a:t>
              </a:r>
            </a:p>
          </p:txBody>
        </p:sp>
      </p:grpSp>
    </p:spTree>
    <p:extLst>
      <p:ext uri="{BB962C8B-B14F-4D97-AF65-F5344CB8AC3E}">
        <p14:creationId xmlns:p14="http://schemas.microsoft.com/office/powerpoint/2010/main" val="597528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randombar(horizontal)">
                                      <p:cBhvr>
                                        <p:cTn id="7" dur="500"/>
                                        <p:tgtEl>
                                          <p:spTgt spid="35"/>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heel(1)">
                                      <p:cBhvr>
                                        <p:cTn id="11" dur="500"/>
                                        <p:tgtEl>
                                          <p:spTgt spid="39"/>
                                        </p:tgtEl>
                                      </p:cBhvr>
                                    </p:animEffect>
                                  </p:childTnLst>
                                </p:cTn>
                              </p:par>
                              <p:par>
                                <p:cTn id="12" presetID="21" presetClass="entr" presetSubtype="1" fill="hold" nodeType="withEffect">
                                  <p:stCondLst>
                                    <p:cond delay="30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1000"/>
                                        <p:tgtEl>
                                          <p:spTgt spid="2"/>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heel(1)">
                                      <p:cBhvr>
                                        <p:cTn id="17" dur="2000"/>
                                        <p:tgtEl>
                                          <p:spTgt spid="17"/>
                                        </p:tgtEl>
                                      </p:cBhvr>
                                    </p:animEffect>
                                  </p:childTnLst>
                                </p:cTn>
                              </p:par>
                              <p:par>
                                <p:cTn id="18" presetID="10" presetClass="entr" presetSubtype="0" fill="hold" nodeType="withEffect">
                                  <p:stCondLst>
                                    <p:cond delay="50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par>
                                <p:cTn id="21" presetID="10" presetClass="entr" presetSubtype="0" fill="hold" nodeType="withEffect">
                                  <p:stCondLst>
                                    <p:cond delay="70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nodeType="withEffect">
                                  <p:stCondLst>
                                    <p:cond delay="90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par>
                                <p:cTn id="27" presetID="10" presetClass="entr" presetSubtype="0" fill="hold" nodeType="withEffect">
                                  <p:stCondLst>
                                    <p:cond delay="110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par>
                                <p:cTn id="30" presetID="10" presetClass="entr" presetSubtype="0" fill="hold" nodeType="withEffect">
                                  <p:stCondLst>
                                    <p:cond delay="130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638261" y="1178194"/>
            <a:ext cx="2915478" cy="2915478"/>
            <a:chOff x="4319991" y="1693452"/>
            <a:chExt cx="2915478" cy="2915478"/>
          </a:xfrm>
          <a:blipFill>
            <a:blip r:embed="rId2"/>
            <a:stretch>
              <a:fillRect/>
            </a:stretch>
          </a:blipFill>
        </p:grpSpPr>
        <p:sp>
          <p:nvSpPr>
            <p:cNvPr id="4" name="椭圆 3"/>
            <p:cNvSpPr/>
            <p:nvPr/>
          </p:nvSpPr>
          <p:spPr>
            <a:xfrm>
              <a:off x="4319991" y="1693452"/>
              <a:ext cx="2915478" cy="2915478"/>
            </a:xfrm>
            <a:prstGeom prst="ellipse">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5" name="椭圆 4"/>
            <p:cNvSpPr/>
            <p:nvPr/>
          </p:nvSpPr>
          <p:spPr>
            <a:xfrm>
              <a:off x="5090843" y="2464304"/>
              <a:ext cx="1373774" cy="1373774"/>
            </a:xfrm>
            <a:prstGeom prst="ellipse">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5400" dirty="0">
                  <a:latin typeface="Adobe Gothic Std B" panose="020B0800000000000000" pitchFamily="34" charset="-128"/>
                  <a:ea typeface="Adobe Gothic Std B" panose="020B0800000000000000" pitchFamily="34" charset="-128"/>
                </a:rPr>
                <a:t>1</a:t>
              </a:r>
              <a:endParaRPr lang="zh-CN" altLang="en-US" sz="5400" dirty="0">
                <a:latin typeface="Adobe Gothic Std B" panose="020B0800000000000000" pitchFamily="34" charset="-128"/>
              </a:endParaRPr>
            </a:p>
          </p:txBody>
        </p:sp>
      </p:grpSp>
      <p:sp>
        <p:nvSpPr>
          <p:cNvPr id="8" name="文本框 7"/>
          <p:cNvSpPr txBox="1"/>
          <p:nvPr/>
        </p:nvSpPr>
        <p:spPr>
          <a:xfrm>
            <a:off x="4936128" y="4436838"/>
            <a:ext cx="2319745" cy="523220"/>
          </a:xfrm>
          <a:prstGeom prst="rect">
            <a:avLst/>
          </a:prstGeom>
          <a:noFill/>
        </p:spPr>
        <p:txBody>
          <a:bodyPr wrap="square" rtlCol="0">
            <a:spAutoFit/>
          </a:bodyPr>
          <a:lstStyle/>
          <a:p>
            <a:r>
              <a:rPr lang="zh-CN" altLang="en-US" sz="2800" dirty="0"/>
              <a:t>请输入小标题</a:t>
            </a:r>
          </a:p>
        </p:txBody>
      </p:sp>
      <p:sp>
        <p:nvSpPr>
          <p:cNvPr id="10" name="文本框 9"/>
          <p:cNvSpPr txBox="1"/>
          <p:nvPr/>
        </p:nvSpPr>
        <p:spPr>
          <a:xfrm>
            <a:off x="1538990" y="5138842"/>
            <a:ext cx="9114020" cy="705834"/>
          </a:xfrm>
          <a:prstGeom prst="rect">
            <a:avLst/>
          </a:prstGeom>
          <a:noFill/>
        </p:spPr>
        <p:txBody>
          <a:bodyPr wrap="square" rtlCol="0">
            <a:spAutoFit/>
          </a:bodyPr>
          <a:lstStyle/>
          <a:p>
            <a:pPr algn="ct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spTree>
    <p:extLst>
      <p:ext uri="{BB962C8B-B14F-4D97-AF65-F5344CB8AC3E}">
        <p14:creationId xmlns:p14="http://schemas.microsoft.com/office/powerpoint/2010/main" val="2957531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936128" y="569375"/>
            <a:ext cx="2319745" cy="523220"/>
          </a:xfrm>
          <a:prstGeom prst="rect">
            <a:avLst/>
          </a:prstGeom>
          <a:noFill/>
        </p:spPr>
        <p:txBody>
          <a:bodyPr wrap="square" rtlCol="0">
            <a:spAutoFit/>
          </a:bodyPr>
          <a:lstStyle/>
          <a:p>
            <a:r>
              <a:rPr lang="zh-CN" altLang="en-US" sz="2800" dirty="0"/>
              <a:t>请输入小标题</a:t>
            </a:r>
          </a:p>
        </p:txBody>
      </p:sp>
      <p:sp>
        <p:nvSpPr>
          <p:cNvPr id="5" name="文本框 4"/>
          <p:cNvSpPr txBox="1"/>
          <p:nvPr/>
        </p:nvSpPr>
        <p:spPr>
          <a:xfrm>
            <a:off x="1538990" y="1409075"/>
            <a:ext cx="9114020" cy="705834"/>
          </a:xfrm>
          <a:prstGeom prst="rect">
            <a:avLst/>
          </a:prstGeom>
          <a:noFill/>
        </p:spPr>
        <p:txBody>
          <a:bodyPr wrap="square" rtlCol="0">
            <a:spAutoFit/>
          </a:bodyPr>
          <a:lstStyle/>
          <a:p>
            <a:pPr algn="ct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sp>
        <p:nvSpPr>
          <p:cNvPr id="7" name="弧形 6"/>
          <p:cNvSpPr/>
          <p:nvPr/>
        </p:nvSpPr>
        <p:spPr>
          <a:xfrm>
            <a:off x="1476847" y="2878112"/>
            <a:ext cx="9388206" cy="9458793"/>
          </a:xfrm>
          <a:prstGeom prst="arc">
            <a:avLst>
              <a:gd name="adj1" fmla="val 11625417"/>
              <a:gd name="adj2" fmla="val 20905047"/>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弧形 7"/>
          <p:cNvSpPr/>
          <p:nvPr/>
        </p:nvSpPr>
        <p:spPr>
          <a:xfrm>
            <a:off x="1659226" y="3039123"/>
            <a:ext cx="8993783" cy="9450182"/>
          </a:xfrm>
          <a:prstGeom prst="arc">
            <a:avLst>
              <a:gd name="adj1" fmla="val 11487000"/>
              <a:gd name="adj2" fmla="val 20939147"/>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椭圆 9"/>
          <p:cNvSpPr/>
          <p:nvPr/>
        </p:nvSpPr>
        <p:spPr>
          <a:xfrm>
            <a:off x="11420772" y="5668068"/>
            <a:ext cx="301536" cy="30153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898208" y="3092815"/>
            <a:ext cx="150768" cy="15076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579379" y="6430780"/>
            <a:ext cx="84744" cy="84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弧形 12"/>
          <p:cNvSpPr/>
          <p:nvPr/>
        </p:nvSpPr>
        <p:spPr>
          <a:xfrm>
            <a:off x="1401897" y="2845634"/>
            <a:ext cx="9388206" cy="9458793"/>
          </a:xfrm>
          <a:prstGeom prst="arc">
            <a:avLst>
              <a:gd name="adj1" fmla="val 12746714"/>
              <a:gd name="adj2" fmla="val 15023411"/>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椭圆 13"/>
          <p:cNvSpPr/>
          <p:nvPr/>
        </p:nvSpPr>
        <p:spPr>
          <a:xfrm>
            <a:off x="10753802" y="6515524"/>
            <a:ext cx="84744" cy="84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106533" y="4977754"/>
            <a:ext cx="84744" cy="847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不完整圆 1"/>
          <p:cNvSpPr/>
          <p:nvPr/>
        </p:nvSpPr>
        <p:spPr>
          <a:xfrm rot="5400000">
            <a:off x="2533301" y="2885875"/>
            <a:ext cx="7351322" cy="7978240"/>
          </a:xfrm>
          <a:prstGeom prst="pie">
            <a:avLst>
              <a:gd name="adj1" fmla="val 5386395"/>
              <a:gd name="adj2" fmla="val 16200000"/>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椭圆 8"/>
          <p:cNvSpPr/>
          <p:nvPr/>
        </p:nvSpPr>
        <p:spPr>
          <a:xfrm>
            <a:off x="8191020" y="3199334"/>
            <a:ext cx="1778420" cy="177842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18376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不完整圆 4"/>
          <p:cNvSpPr/>
          <p:nvPr/>
        </p:nvSpPr>
        <p:spPr>
          <a:xfrm>
            <a:off x="2303584" y="-2828192"/>
            <a:ext cx="7139354" cy="4671646"/>
          </a:xfrm>
          <a:prstGeom prst="pie">
            <a:avLst>
              <a:gd name="adj1" fmla="val 0"/>
              <a:gd name="adj2" fmla="val 1077449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不完整圆 3"/>
          <p:cNvSpPr/>
          <p:nvPr/>
        </p:nvSpPr>
        <p:spPr>
          <a:xfrm>
            <a:off x="3200400" y="-2672862"/>
            <a:ext cx="5345723" cy="5345723"/>
          </a:xfrm>
          <a:prstGeom prst="pie">
            <a:avLst>
              <a:gd name="adj1" fmla="val 0"/>
              <a:gd name="adj2" fmla="val 10777234"/>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6" name="组合 5"/>
          <p:cNvGrpSpPr/>
          <p:nvPr/>
        </p:nvGrpSpPr>
        <p:grpSpPr>
          <a:xfrm>
            <a:off x="1401263" y="3412025"/>
            <a:ext cx="4471999" cy="2169825"/>
            <a:chOff x="4883374" y="1716559"/>
            <a:chExt cx="4471999" cy="2169825"/>
          </a:xfrm>
        </p:grpSpPr>
        <p:sp>
          <p:nvSpPr>
            <p:cNvPr id="7" name="文本框 6"/>
            <p:cNvSpPr txBox="1"/>
            <p:nvPr/>
          </p:nvSpPr>
          <p:spPr>
            <a:xfrm>
              <a:off x="4883374" y="1716559"/>
              <a:ext cx="2319745" cy="461665"/>
            </a:xfrm>
            <a:prstGeom prst="rect">
              <a:avLst/>
            </a:prstGeom>
            <a:noFill/>
          </p:spPr>
          <p:txBody>
            <a:bodyPr wrap="square" rtlCol="0">
              <a:spAutoFit/>
            </a:bodyPr>
            <a:lstStyle/>
            <a:p>
              <a:r>
                <a:rPr lang="zh-CN" altLang="en-US" sz="2400" dirty="0"/>
                <a:t>请输入小标题</a:t>
              </a:r>
            </a:p>
          </p:txBody>
        </p:sp>
        <p:sp>
          <p:nvSpPr>
            <p:cNvPr id="8" name="文本框 7"/>
            <p:cNvSpPr txBox="1"/>
            <p:nvPr/>
          </p:nvSpPr>
          <p:spPr>
            <a:xfrm>
              <a:off x="4883374" y="2178224"/>
              <a:ext cx="4471999" cy="1708160"/>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grpSp>
      <p:grpSp>
        <p:nvGrpSpPr>
          <p:cNvPr id="9" name="组合 8"/>
          <p:cNvGrpSpPr/>
          <p:nvPr/>
        </p:nvGrpSpPr>
        <p:grpSpPr>
          <a:xfrm>
            <a:off x="6494940" y="3412025"/>
            <a:ext cx="4471999" cy="2169825"/>
            <a:chOff x="4883374" y="1716559"/>
            <a:chExt cx="4471999" cy="2169825"/>
          </a:xfrm>
        </p:grpSpPr>
        <p:sp>
          <p:nvSpPr>
            <p:cNvPr id="10" name="文本框 9"/>
            <p:cNvSpPr txBox="1"/>
            <p:nvPr/>
          </p:nvSpPr>
          <p:spPr>
            <a:xfrm>
              <a:off x="4883374" y="1716559"/>
              <a:ext cx="2319745" cy="461665"/>
            </a:xfrm>
            <a:prstGeom prst="rect">
              <a:avLst/>
            </a:prstGeom>
            <a:noFill/>
          </p:spPr>
          <p:txBody>
            <a:bodyPr wrap="square" rtlCol="0">
              <a:spAutoFit/>
            </a:bodyPr>
            <a:lstStyle/>
            <a:p>
              <a:r>
                <a:rPr lang="zh-CN" altLang="en-US" sz="2400" dirty="0"/>
                <a:t>请输入小标题</a:t>
              </a:r>
            </a:p>
          </p:txBody>
        </p:sp>
        <p:sp>
          <p:nvSpPr>
            <p:cNvPr id="11" name="文本框 10"/>
            <p:cNvSpPr txBox="1"/>
            <p:nvPr/>
          </p:nvSpPr>
          <p:spPr>
            <a:xfrm>
              <a:off x="4883374" y="2178224"/>
              <a:ext cx="4471999" cy="1708160"/>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grpSp>
    </p:spTree>
    <p:extLst>
      <p:ext uri="{BB962C8B-B14F-4D97-AF65-F5344CB8AC3E}">
        <p14:creationId xmlns:p14="http://schemas.microsoft.com/office/powerpoint/2010/main" val="2227704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a:off x="0" y="0"/>
            <a:ext cx="8441871" cy="6858000"/>
          </a:xfrm>
          <a:prstGeom prst="rtTriangl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rot="18039944">
            <a:off x="702081" y="525537"/>
            <a:ext cx="762000" cy="77446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dirty="0">
              <a:latin typeface="微软雅黑" panose="020B0503020204020204" pitchFamily="34" charset="-122"/>
              <a:ea typeface="微软雅黑" panose="020B0503020204020204" pitchFamily="34" charset="-122"/>
            </a:endParaRPr>
          </a:p>
        </p:txBody>
      </p:sp>
      <p:grpSp>
        <p:nvGrpSpPr>
          <p:cNvPr id="9" name="组合 8"/>
          <p:cNvGrpSpPr/>
          <p:nvPr/>
        </p:nvGrpSpPr>
        <p:grpSpPr>
          <a:xfrm rot="19260783">
            <a:off x="608874" y="427518"/>
            <a:ext cx="948411" cy="970505"/>
            <a:chOff x="6797937" y="1834151"/>
            <a:chExt cx="948411" cy="970505"/>
          </a:xfrm>
        </p:grpSpPr>
        <p:sp>
          <p:nvSpPr>
            <p:cNvPr id="6" name="弧形 5"/>
            <p:cNvSpPr/>
            <p:nvPr/>
          </p:nvSpPr>
          <p:spPr>
            <a:xfrm>
              <a:off x="6797937" y="1856245"/>
              <a:ext cx="948411" cy="948411"/>
            </a:xfrm>
            <a:prstGeom prst="arc">
              <a:avLst>
                <a:gd name="adj1" fmla="val 16200000"/>
                <a:gd name="adj2" fmla="val 8684421"/>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椭圆 6"/>
            <p:cNvSpPr/>
            <p:nvPr/>
          </p:nvSpPr>
          <p:spPr>
            <a:xfrm>
              <a:off x="7254877" y="1834151"/>
              <a:ext cx="60323" cy="6032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858638" y="2558499"/>
              <a:ext cx="69288" cy="692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p:nvSpPr>
        <p:spPr>
          <a:xfrm>
            <a:off x="2549770" y="2057400"/>
            <a:ext cx="241648" cy="24164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407878" y="3581400"/>
            <a:ext cx="241648" cy="24164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043247" y="4882661"/>
            <a:ext cx="241648" cy="24164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230063" y="1530471"/>
            <a:ext cx="6564211" cy="1079505"/>
            <a:chOff x="4883374" y="1716559"/>
            <a:chExt cx="6564211" cy="1079505"/>
          </a:xfrm>
        </p:grpSpPr>
        <p:sp>
          <p:nvSpPr>
            <p:cNvPr id="13" name="文本框 12"/>
            <p:cNvSpPr txBox="1"/>
            <p:nvPr/>
          </p:nvSpPr>
          <p:spPr>
            <a:xfrm>
              <a:off x="4883374" y="1716559"/>
              <a:ext cx="2319745" cy="461665"/>
            </a:xfrm>
            <a:prstGeom prst="rect">
              <a:avLst/>
            </a:prstGeom>
            <a:noFill/>
          </p:spPr>
          <p:txBody>
            <a:bodyPr wrap="square" rtlCol="0">
              <a:spAutoFit/>
            </a:bodyPr>
            <a:lstStyle/>
            <a:p>
              <a:r>
                <a:rPr lang="zh-CN" altLang="en-US" sz="2400" dirty="0"/>
                <a:t>请输入小标题</a:t>
              </a:r>
            </a:p>
          </p:txBody>
        </p:sp>
        <p:sp>
          <p:nvSpPr>
            <p:cNvPr id="14" name="文本框 13"/>
            <p:cNvSpPr txBox="1"/>
            <p:nvPr/>
          </p:nvSpPr>
          <p:spPr>
            <a:xfrm>
              <a:off x="4883374" y="2057400"/>
              <a:ext cx="6564211" cy="738664"/>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a:t>
              </a:r>
            </a:p>
          </p:txBody>
        </p:sp>
      </p:grpSp>
      <p:grpSp>
        <p:nvGrpSpPr>
          <p:cNvPr id="17" name="组合 16"/>
          <p:cNvGrpSpPr/>
          <p:nvPr/>
        </p:nvGrpSpPr>
        <p:grpSpPr>
          <a:xfrm>
            <a:off x="4888413" y="2919321"/>
            <a:ext cx="6564211" cy="1079505"/>
            <a:chOff x="4883374" y="1716559"/>
            <a:chExt cx="6564211" cy="1079505"/>
          </a:xfrm>
        </p:grpSpPr>
        <p:sp>
          <p:nvSpPr>
            <p:cNvPr id="18" name="文本框 17"/>
            <p:cNvSpPr txBox="1"/>
            <p:nvPr/>
          </p:nvSpPr>
          <p:spPr>
            <a:xfrm>
              <a:off x="4883374" y="1716559"/>
              <a:ext cx="2319745" cy="461665"/>
            </a:xfrm>
            <a:prstGeom prst="rect">
              <a:avLst/>
            </a:prstGeom>
            <a:noFill/>
          </p:spPr>
          <p:txBody>
            <a:bodyPr wrap="square" rtlCol="0">
              <a:spAutoFit/>
            </a:bodyPr>
            <a:lstStyle/>
            <a:p>
              <a:r>
                <a:rPr lang="zh-CN" altLang="en-US" sz="2400" dirty="0"/>
                <a:t>请输入小标题</a:t>
              </a:r>
            </a:p>
          </p:txBody>
        </p:sp>
        <p:sp>
          <p:nvSpPr>
            <p:cNvPr id="19" name="文本框 18"/>
            <p:cNvSpPr txBox="1"/>
            <p:nvPr/>
          </p:nvSpPr>
          <p:spPr>
            <a:xfrm>
              <a:off x="4883374" y="2057400"/>
              <a:ext cx="6564211" cy="738664"/>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a:t>
              </a:r>
            </a:p>
          </p:txBody>
        </p:sp>
      </p:grpSp>
      <p:grpSp>
        <p:nvGrpSpPr>
          <p:cNvPr id="20" name="组合 19"/>
          <p:cNvGrpSpPr/>
          <p:nvPr/>
        </p:nvGrpSpPr>
        <p:grpSpPr>
          <a:xfrm>
            <a:off x="6608360" y="4342908"/>
            <a:ext cx="5019425" cy="1079505"/>
            <a:chOff x="4883374" y="1716559"/>
            <a:chExt cx="5019425" cy="1079505"/>
          </a:xfrm>
        </p:grpSpPr>
        <p:sp>
          <p:nvSpPr>
            <p:cNvPr id="21" name="文本框 20"/>
            <p:cNvSpPr txBox="1"/>
            <p:nvPr/>
          </p:nvSpPr>
          <p:spPr>
            <a:xfrm>
              <a:off x="4883374" y="1716559"/>
              <a:ext cx="2319745" cy="461665"/>
            </a:xfrm>
            <a:prstGeom prst="rect">
              <a:avLst/>
            </a:prstGeom>
            <a:noFill/>
          </p:spPr>
          <p:txBody>
            <a:bodyPr wrap="square" rtlCol="0">
              <a:spAutoFit/>
            </a:bodyPr>
            <a:lstStyle/>
            <a:p>
              <a:r>
                <a:rPr lang="zh-CN" altLang="en-US" sz="2400" dirty="0"/>
                <a:t>请输入小标题</a:t>
              </a:r>
            </a:p>
          </p:txBody>
        </p:sp>
        <p:sp>
          <p:nvSpPr>
            <p:cNvPr id="22" name="文本框 21"/>
            <p:cNvSpPr txBox="1"/>
            <p:nvPr/>
          </p:nvSpPr>
          <p:spPr>
            <a:xfrm>
              <a:off x="4883375" y="2057400"/>
              <a:ext cx="5019424" cy="738664"/>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a:t>
              </a:r>
            </a:p>
          </p:txBody>
        </p:sp>
      </p:grpSp>
    </p:spTree>
    <p:extLst>
      <p:ext uri="{BB962C8B-B14F-4D97-AF65-F5344CB8AC3E}">
        <p14:creationId xmlns:p14="http://schemas.microsoft.com/office/powerpoint/2010/main" val="4293971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222631" y="0"/>
            <a:ext cx="6969369" cy="6858000"/>
            <a:chOff x="5222631" y="0"/>
            <a:chExt cx="6969369" cy="6858000"/>
          </a:xfrm>
          <a:blipFill>
            <a:blip r:embed="rId2"/>
            <a:stretch>
              <a:fillRect/>
            </a:stretch>
          </a:blipFill>
        </p:grpSpPr>
        <p:sp>
          <p:nvSpPr>
            <p:cNvPr id="4" name="矩形 3"/>
            <p:cNvSpPr/>
            <p:nvPr/>
          </p:nvSpPr>
          <p:spPr>
            <a:xfrm>
              <a:off x="8651631" y="1"/>
              <a:ext cx="3540369" cy="6857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不完整圆 4"/>
            <p:cNvSpPr/>
            <p:nvPr/>
          </p:nvSpPr>
          <p:spPr>
            <a:xfrm>
              <a:off x="5222631" y="0"/>
              <a:ext cx="6857999" cy="6857999"/>
            </a:xfrm>
            <a:prstGeom prst="pie">
              <a:avLst>
                <a:gd name="adj1" fmla="val 5389138"/>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 name="组合 6"/>
          <p:cNvGrpSpPr/>
          <p:nvPr/>
        </p:nvGrpSpPr>
        <p:grpSpPr>
          <a:xfrm>
            <a:off x="680294" y="1038102"/>
            <a:ext cx="4137891" cy="4247316"/>
            <a:chOff x="4883374" y="1716559"/>
            <a:chExt cx="4137891" cy="4247316"/>
          </a:xfrm>
        </p:grpSpPr>
        <p:sp>
          <p:nvSpPr>
            <p:cNvPr id="8" name="文本框 7"/>
            <p:cNvSpPr txBox="1"/>
            <p:nvPr/>
          </p:nvSpPr>
          <p:spPr>
            <a:xfrm>
              <a:off x="4883374" y="1716559"/>
              <a:ext cx="2319745" cy="1569660"/>
            </a:xfrm>
            <a:prstGeom prst="rect">
              <a:avLst/>
            </a:prstGeom>
            <a:noFill/>
          </p:spPr>
          <p:txBody>
            <a:bodyPr wrap="square" rtlCol="0">
              <a:spAutoFit/>
            </a:bodyPr>
            <a:lstStyle/>
            <a:p>
              <a:r>
                <a:rPr lang="zh-CN" altLang="en-US" sz="2400" dirty="0"/>
                <a:t>请输入小标题</a:t>
              </a:r>
              <a:endParaRPr lang="en-US" altLang="zh-CN" sz="2400" dirty="0"/>
            </a:p>
            <a:p>
              <a:r>
                <a:rPr lang="zh-CN" altLang="en-US" sz="2400" dirty="0"/>
                <a:t>两行也可以</a:t>
              </a:r>
              <a:endParaRPr lang="en-US" altLang="zh-CN" sz="2400" dirty="0"/>
            </a:p>
            <a:p>
              <a:r>
                <a:rPr lang="zh-CN" altLang="en-US" sz="2400" dirty="0"/>
                <a:t>的</a:t>
              </a:r>
              <a:endParaRPr lang="en-US" altLang="zh-CN" sz="2400" dirty="0"/>
            </a:p>
            <a:p>
              <a:endParaRPr lang="zh-CN" altLang="en-US" sz="2400" dirty="0"/>
            </a:p>
          </p:txBody>
        </p:sp>
        <p:sp>
          <p:nvSpPr>
            <p:cNvPr id="9" name="文本框 8"/>
            <p:cNvSpPr txBox="1"/>
            <p:nvPr/>
          </p:nvSpPr>
          <p:spPr>
            <a:xfrm>
              <a:off x="4883374" y="3286219"/>
              <a:ext cx="4137891" cy="2677656"/>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grpSp>
      <p:sp>
        <p:nvSpPr>
          <p:cNvPr id="10" name="弧形 9"/>
          <p:cNvSpPr/>
          <p:nvPr/>
        </p:nvSpPr>
        <p:spPr>
          <a:xfrm flipH="1">
            <a:off x="5111259" y="-123092"/>
            <a:ext cx="6857999" cy="7104184"/>
          </a:xfrm>
          <a:prstGeom prst="arc">
            <a:avLst>
              <a:gd name="adj1" fmla="val 17661554"/>
              <a:gd name="adj2" fmla="val 4016994"/>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椭圆 10"/>
          <p:cNvSpPr/>
          <p:nvPr/>
        </p:nvSpPr>
        <p:spPr>
          <a:xfrm>
            <a:off x="6254546" y="6082199"/>
            <a:ext cx="150768" cy="15076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9605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flipH="1">
            <a:off x="0" y="0"/>
            <a:ext cx="6955721" cy="6858000"/>
            <a:chOff x="5236279" y="0"/>
            <a:chExt cx="6955721" cy="6858000"/>
          </a:xfrm>
          <a:blipFill>
            <a:blip r:embed="rId2"/>
            <a:stretch>
              <a:fillRect/>
            </a:stretch>
          </a:blipFill>
        </p:grpSpPr>
        <p:sp>
          <p:nvSpPr>
            <p:cNvPr id="5" name="矩形 4"/>
            <p:cNvSpPr/>
            <p:nvPr/>
          </p:nvSpPr>
          <p:spPr>
            <a:xfrm>
              <a:off x="8651631" y="1"/>
              <a:ext cx="3540369" cy="6857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不完整圆 5"/>
            <p:cNvSpPr/>
            <p:nvPr/>
          </p:nvSpPr>
          <p:spPr>
            <a:xfrm>
              <a:off x="5236279" y="0"/>
              <a:ext cx="6857999" cy="6857999"/>
            </a:xfrm>
            <a:prstGeom prst="pie">
              <a:avLst>
                <a:gd name="adj1" fmla="val 5389138"/>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 name="组合 6"/>
          <p:cNvGrpSpPr/>
          <p:nvPr/>
        </p:nvGrpSpPr>
        <p:grpSpPr>
          <a:xfrm>
            <a:off x="6870857" y="893878"/>
            <a:ext cx="5280891" cy="1079505"/>
            <a:chOff x="4883374" y="1716559"/>
            <a:chExt cx="5280891" cy="1079505"/>
          </a:xfrm>
        </p:grpSpPr>
        <p:sp>
          <p:nvSpPr>
            <p:cNvPr id="8" name="文本框 7"/>
            <p:cNvSpPr txBox="1"/>
            <p:nvPr/>
          </p:nvSpPr>
          <p:spPr>
            <a:xfrm>
              <a:off x="4883374" y="1716559"/>
              <a:ext cx="2319745" cy="461665"/>
            </a:xfrm>
            <a:prstGeom prst="rect">
              <a:avLst/>
            </a:prstGeom>
            <a:noFill/>
          </p:spPr>
          <p:txBody>
            <a:bodyPr wrap="square" rtlCol="0">
              <a:spAutoFit/>
            </a:bodyPr>
            <a:lstStyle/>
            <a:p>
              <a:r>
                <a:rPr lang="zh-CN" altLang="en-US" sz="2400" dirty="0"/>
                <a:t>请输入小标题</a:t>
              </a:r>
            </a:p>
          </p:txBody>
        </p:sp>
        <p:sp>
          <p:nvSpPr>
            <p:cNvPr id="9" name="文本框 8"/>
            <p:cNvSpPr txBox="1"/>
            <p:nvPr/>
          </p:nvSpPr>
          <p:spPr>
            <a:xfrm>
              <a:off x="4883374" y="2057400"/>
              <a:ext cx="5280891" cy="738664"/>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a:t>
              </a:r>
            </a:p>
          </p:txBody>
        </p:sp>
      </p:grpSp>
      <p:sp>
        <p:nvSpPr>
          <p:cNvPr id="10" name="弧形 9"/>
          <p:cNvSpPr/>
          <p:nvPr/>
        </p:nvSpPr>
        <p:spPr>
          <a:xfrm>
            <a:off x="222739" y="-123093"/>
            <a:ext cx="6857999" cy="7104184"/>
          </a:xfrm>
          <a:prstGeom prst="arc">
            <a:avLst>
              <a:gd name="adj1" fmla="val 17661554"/>
              <a:gd name="adj2" fmla="val 4016994"/>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椭圆 10"/>
          <p:cNvSpPr/>
          <p:nvPr/>
        </p:nvSpPr>
        <p:spPr>
          <a:xfrm>
            <a:off x="6191570" y="1047677"/>
            <a:ext cx="197024" cy="19702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906026" y="2455267"/>
            <a:ext cx="197024" cy="19702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6954052" y="3949534"/>
            <a:ext cx="197024" cy="19702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434351" y="5240239"/>
            <a:ext cx="197024" cy="19702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7192107" y="2332455"/>
            <a:ext cx="4818187" cy="1079505"/>
            <a:chOff x="4883374" y="1716559"/>
            <a:chExt cx="4818187" cy="1079505"/>
          </a:xfrm>
        </p:grpSpPr>
        <p:sp>
          <p:nvSpPr>
            <p:cNvPr id="16" name="文本框 15"/>
            <p:cNvSpPr txBox="1"/>
            <p:nvPr/>
          </p:nvSpPr>
          <p:spPr>
            <a:xfrm>
              <a:off x="4883374" y="1716559"/>
              <a:ext cx="2319745" cy="461665"/>
            </a:xfrm>
            <a:prstGeom prst="rect">
              <a:avLst/>
            </a:prstGeom>
            <a:noFill/>
          </p:spPr>
          <p:txBody>
            <a:bodyPr wrap="square" rtlCol="0">
              <a:spAutoFit/>
            </a:bodyPr>
            <a:lstStyle/>
            <a:p>
              <a:r>
                <a:rPr lang="zh-CN" altLang="en-US" sz="2400" dirty="0"/>
                <a:t>请输入小标题</a:t>
              </a:r>
            </a:p>
          </p:txBody>
        </p:sp>
        <p:sp>
          <p:nvSpPr>
            <p:cNvPr id="17" name="文本框 16"/>
            <p:cNvSpPr txBox="1"/>
            <p:nvPr/>
          </p:nvSpPr>
          <p:spPr>
            <a:xfrm>
              <a:off x="4883375" y="2057400"/>
              <a:ext cx="4818186" cy="738664"/>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a:t>
              </a:r>
            </a:p>
          </p:txBody>
        </p:sp>
      </p:grpSp>
      <p:grpSp>
        <p:nvGrpSpPr>
          <p:cNvPr id="18" name="组合 17"/>
          <p:cNvGrpSpPr/>
          <p:nvPr/>
        </p:nvGrpSpPr>
        <p:grpSpPr>
          <a:xfrm>
            <a:off x="7179670" y="3771033"/>
            <a:ext cx="4859217" cy="1079505"/>
            <a:chOff x="4883374" y="1716559"/>
            <a:chExt cx="4859217" cy="1079505"/>
          </a:xfrm>
        </p:grpSpPr>
        <p:sp>
          <p:nvSpPr>
            <p:cNvPr id="19" name="文本框 18"/>
            <p:cNvSpPr txBox="1"/>
            <p:nvPr/>
          </p:nvSpPr>
          <p:spPr>
            <a:xfrm>
              <a:off x="4883374" y="1716559"/>
              <a:ext cx="2319745" cy="461665"/>
            </a:xfrm>
            <a:prstGeom prst="rect">
              <a:avLst/>
            </a:prstGeom>
            <a:noFill/>
          </p:spPr>
          <p:txBody>
            <a:bodyPr wrap="square" rtlCol="0">
              <a:spAutoFit/>
            </a:bodyPr>
            <a:lstStyle/>
            <a:p>
              <a:r>
                <a:rPr lang="zh-CN" altLang="en-US" sz="2400" dirty="0"/>
                <a:t>请输入小标题</a:t>
              </a:r>
            </a:p>
          </p:txBody>
        </p:sp>
        <p:sp>
          <p:nvSpPr>
            <p:cNvPr id="20" name="文本框 19"/>
            <p:cNvSpPr txBox="1"/>
            <p:nvPr/>
          </p:nvSpPr>
          <p:spPr>
            <a:xfrm>
              <a:off x="4883375" y="2057400"/>
              <a:ext cx="4859216" cy="738664"/>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a:t>
              </a:r>
            </a:p>
          </p:txBody>
        </p:sp>
      </p:grpSp>
      <p:grpSp>
        <p:nvGrpSpPr>
          <p:cNvPr id="21" name="组合 20"/>
          <p:cNvGrpSpPr/>
          <p:nvPr/>
        </p:nvGrpSpPr>
        <p:grpSpPr>
          <a:xfrm>
            <a:off x="6822537" y="5096422"/>
            <a:ext cx="4595445" cy="1079505"/>
            <a:chOff x="4883374" y="1716559"/>
            <a:chExt cx="4595445" cy="1079505"/>
          </a:xfrm>
        </p:grpSpPr>
        <p:sp>
          <p:nvSpPr>
            <p:cNvPr id="22" name="文本框 21"/>
            <p:cNvSpPr txBox="1"/>
            <p:nvPr/>
          </p:nvSpPr>
          <p:spPr>
            <a:xfrm>
              <a:off x="4883374" y="1716559"/>
              <a:ext cx="2319745" cy="461665"/>
            </a:xfrm>
            <a:prstGeom prst="rect">
              <a:avLst/>
            </a:prstGeom>
            <a:noFill/>
          </p:spPr>
          <p:txBody>
            <a:bodyPr wrap="square" rtlCol="0">
              <a:spAutoFit/>
            </a:bodyPr>
            <a:lstStyle/>
            <a:p>
              <a:r>
                <a:rPr lang="zh-CN" altLang="en-US" sz="2400" dirty="0"/>
                <a:t>请输入小标题</a:t>
              </a:r>
            </a:p>
          </p:txBody>
        </p:sp>
        <p:sp>
          <p:nvSpPr>
            <p:cNvPr id="23" name="文本框 22"/>
            <p:cNvSpPr txBox="1"/>
            <p:nvPr/>
          </p:nvSpPr>
          <p:spPr>
            <a:xfrm>
              <a:off x="4883375" y="2057400"/>
              <a:ext cx="4595444" cy="738664"/>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a:t>
              </a:r>
            </a:p>
          </p:txBody>
        </p:sp>
      </p:grpSp>
      <p:sp>
        <p:nvSpPr>
          <p:cNvPr id="24" name="文本框 23"/>
          <p:cNvSpPr txBox="1"/>
          <p:nvPr/>
        </p:nvSpPr>
        <p:spPr>
          <a:xfrm>
            <a:off x="1771980" y="3124702"/>
            <a:ext cx="2624674" cy="646331"/>
          </a:xfrm>
          <a:prstGeom prst="rect">
            <a:avLst/>
          </a:prstGeom>
          <a:noFill/>
        </p:spPr>
        <p:txBody>
          <a:bodyPr wrap="square" rtlCol="0">
            <a:spAutoFit/>
          </a:bodyPr>
          <a:lstStyle/>
          <a:p>
            <a:r>
              <a:rPr lang="zh-CN" altLang="en-US" sz="3600" dirty="0">
                <a:solidFill>
                  <a:schemeClr val="bg1"/>
                </a:solidFill>
              </a:rPr>
              <a:t>请输入标题</a:t>
            </a:r>
          </a:p>
        </p:txBody>
      </p:sp>
    </p:spTree>
    <p:extLst>
      <p:ext uri="{BB962C8B-B14F-4D97-AF65-F5344CB8AC3E}">
        <p14:creationId xmlns:p14="http://schemas.microsoft.com/office/powerpoint/2010/main" val="3131942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936128" y="569375"/>
            <a:ext cx="2319745" cy="523220"/>
          </a:xfrm>
          <a:prstGeom prst="rect">
            <a:avLst/>
          </a:prstGeom>
          <a:noFill/>
        </p:spPr>
        <p:txBody>
          <a:bodyPr wrap="square" rtlCol="0">
            <a:spAutoFit/>
          </a:bodyPr>
          <a:lstStyle/>
          <a:p>
            <a:r>
              <a:rPr lang="zh-CN" altLang="en-US" sz="2800" dirty="0"/>
              <a:t>请输入小标题</a:t>
            </a:r>
          </a:p>
        </p:txBody>
      </p:sp>
      <p:sp>
        <p:nvSpPr>
          <p:cNvPr id="5" name="文本框 4"/>
          <p:cNvSpPr txBox="1"/>
          <p:nvPr/>
        </p:nvSpPr>
        <p:spPr>
          <a:xfrm>
            <a:off x="1538990" y="1409075"/>
            <a:ext cx="9114020" cy="705834"/>
          </a:xfrm>
          <a:prstGeom prst="rect">
            <a:avLst/>
          </a:prstGeom>
          <a:noFill/>
        </p:spPr>
        <p:txBody>
          <a:bodyPr wrap="square" rtlCol="0">
            <a:spAutoFit/>
          </a:bodyPr>
          <a:lstStyle/>
          <a:p>
            <a:pPr algn="ct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grpSp>
        <p:nvGrpSpPr>
          <p:cNvPr id="12" name="组合 11"/>
          <p:cNvGrpSpPr/>
          <p:nvPr/>
        </p:nvGrpSpPr>
        <p:grpSpPr>
          <a:xfrm>
            <a:off x="-1" y="3077308"/>
            <a:ext cx="12192001" cy="3780692"/>
            <a:chOff x="-1" y="3077308"/>
            <a:chExt cx="12192001" cy="3780692"/>
          </a:xfrm>
          <a:blipFill>
            <a:blip r:embed="rId2"/>
            <a:stretch>
              <a:fillRect/>
            </a:stretch>
          </a:blipFill>
        </p:grpSpPr>
        <p:sp>
          <p:nvSpPr>
            <p:cNvPr id="6" name="矩形 5"/>
            <p:cNvSpPr/>
            <p:nvPr/>
          </p:nvSpPr>
          <p:spPr>
            <a:xfrm>
              <a:off x="0" y="5943600"/>
              <a:ext cx="121920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1" y="3763108"/>
              <a:ext cx="4964012" cy="218049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等腰三角形 8"/>
            <p:cNvSpPr/>
            <p:nvPr/>
          </p:nvSpPr>
          <p:spPr>
            <a:xfrm>
              <a:off x="2836273" y="3077308"/>
              <a:ext cx="4039312" cy="2866292"/>
            </a:xfrm>
            <a:prstGeom prst="triangle">
              <a:avLst>
                <a:gd name="adj" fmla="val 3058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等腰三角形 9"/>
            <p:cNvSpPr/>
            <p:nvPr/>
          </p:nvSpPr>
          <p:spPr>
            <a:xfrm>
              <a:off x="3323492" y="3462610"/>
              <a:ext cx="6576646" cy="2494637"/>
            </a:xfrm>
            <a:prstGeom prst="triangle">
              <a:avLst>
                <a:gd name="adj" fmla="val 6011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等腰三角形 10"/>
            <p:cNvSpPr/>
            <p:nvPr/>
          </p:nvSpPr>
          <p:spPr>
            <a:xfrm>
              <a:off x="7255873" y="3917432"/>
              <a:ext cx="4936127" cy="2039815"/>
            </a:xfrm>
            <a:prstGeom prst="triangle">
              <a:avLst>
                <a:gd name="adj" fmla="val 512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Tree>
    <p:extLst>
      <p:ext uri="{BB962C8B-B14F-4D97-AF65-F5344CB8AC3E}">
        <p14:creationId xmlns:p14="http://schemas.microsoft.com/office/powerpoint/2010/main" val="2745068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flipV="1">
            <a:off x="0" y="-2"/>
            <a:ext cx="12192000" cy="5451232"/>
          </a:xfrm>
          <a:prstGeom prst="triangle">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椭圆 4"/>
          <p:cNvSpPr/>
          <p:nvPr/>
        </p:nvSpPr>
        <p:spPr>
          <a:xfrm>
            <a:off x="905776" y="3348924"/>
            <a:ext cx="1778420" cy="177842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9540937" y="3340011"/>
            <a:ext cx="1778420" cy="177842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a:endCxn id="4" idx="0"/>
          </p:cNvCxnSpPr>
          <p:nvPr/>
        </p:nvCxnSpPr>
        <p:spPr>
          <a:xfrm>
            <a:off x="2619071" y="4589585"/>
            <a:ext cx="3476929" cy="861645"/>
          </a:xfrm>
          <a:prstGeom prst="line">
            <a:avLst/>
          </a:prstGeom>
          <a:ln w="50800">
            <a:solidFill>
              <a:srgbClr val="ECECEC"/>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6129133" y="4589584"/>
            <a:ext cx="3476929" cy="861645"/>
          </a:xfrm>
          <a:prstGeom prst="line">
            <a:avLst/>
          </a:prstGeom>
          <a:ln w="50800">
            <a:solidFill>
              <a:srgbClr val="ECECEC"/>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794986" y="5714998"/>
            <a:ext cx="9114020" cy="415498"/>
          </a:xfrm>
          <a:prstGeom prst="rect">
            <a:avLst/>
          </a:prstGeom>
          <a:noFill/>
        </p:spPr>
        <p:txBody>
          <a:bodyPr wrap="square" rtlCol="0">
            <a:spAutoFit/>
          </a:bodyPr>
          <a:lstStyle/>
          <a:p>
            <a:pPr algn="ctr">
              <a:lnSpc>
                <a:spcPct val="150000"/>
              </a:lnSpc>
            </a:pPr>
            <a:r>
              <a:rPr lang="zh-CN" altLang="en-US" sz="1400" dirty="0"/>
              <a:t>请输入文本请输入文本请输入文本请输入文本请输入文本请输入文本请输入文本请输入文本</a:t>
            </a:r>
          </a:p>
        </p:txBody>
      </p:sp>
      <p:sp>
        <p:nvSpPr>
          <p:cNvPr id="12" name="椭圆 11"/>
          <p:cNvSpPr/>
          <p:nvPr/>
        </p:nvSpPr>
        <p:spPr>
          <a:xfrm>
            <a:off x="4610972" y="912025"/>
            <a:ext cx="2970056" cy="2970056"/>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534766" y="824099"/>
            <a:ext cx="3122457" cy="3122457"/>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46517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936128" y="956237"/>
            <a:ext cx="2319745" cy="523220"/>
          </a:xfrm>
          <a:prstGeom prst="rect">
            <a:avLst/>
          </a:prstGeom>
          <a:noFill/>
        </p:spPr>
        <p:txBody>
          <a:bodyPr wrap="square" rtlCol="0">
            <a:spAutoFit/>
          </a:bodyPr>
          <a:lstStyle/>
          <a:p>
            <a:r>
              <a:rPr lang="zh-CN" altLang="en-US" sz="2800" dirty="0"/>
              <a:t>请输入小标题</a:t>
            </a:r>
          </a:p>
        </p:txBody>
      </p:sp>
      <p:sp>
        <p:nvSpPr>
          <p:cNvPr id="6" name="矩形 5"/>
          <p:cNvSpPr/>
          <p:nvPr/>
        </p:nvSpPr>
        <p:spPr>
          <a:xfrm>
            <a:off x="0" y="2655277"/>
            <a:ext cx="2829699" cy="1740877"/>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矩形 6"/>
          <p:cNvSpPr/>
          <p:nvPr/>
        </p:nvSpPr>
        <p:spPr>
          <a:xfrm>
            <a:off x="2829700" y="2655277"/>
            <a:ext cx="2971800" cy="174087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矩形 7"/>
          <p:cNvSpPr/>
          <p:nvPr/>
        </p:nvSpPr>
        <p:spPr>
          <a:xfrm>
            <a:off x="5801500" y="2655277"/>
            <a:ext cx="2603946" cy="174087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矩形 8"/>
          <p:cNvSpPr/>
          <p:nvPr/>
        </p:nvSpPr>
        <p:spPr>
          <a:xfrm>
            <a:off x="8405446" y="2655277"/>
            <a:ext cx="3786554" cy="174087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文本框 9"/>
          <p:cNvSpPr txBox="1"/>
          <p:nvPr/>
        </p:nvSpPr>
        <p:spPr>
          <a:xfrm>
            <a:off x="8547547" y="2769577"/>
            <a:ext cx="2319745" cy="461665"/>
          </a:xfrm>
          <a:prstGeom prst="rect">
            <a:avLst/>
          </a:prstGeom>
          <a:noFill/>
        </p:spPr>
        <p:txBody>
          <a:bodyPr wrap="square" rtlCol="0">
            <a:spAutoFit/>
          </a:bodyPr>
          <a:lstStyle/>
          <a:p>
            <a:r>
              <a:rPr lang="zh-CN" altLang="en-US" sz="2400" dirty="0">
                <a:solidFill>
                  <a:schemeClr val="bg1"/>
                </a:solidFill>
              </a:rPr>
              <a:t>请输入小标题</a:t>
            </a:r>
          </a:p>
        </p:txBody>
      </p:sp>
      <p:sp>
        <p:nvSpPr>
          <p:cNvPr id="11" name="文本框 10"/>
          <p:cNvSpPr txBox="1"/>
          <p:nvPr/>
        </p:nvSpPr>
        <p:spPr>
          <a:xfrm>
            <a:off x="8547547" y="3231242"/>
            <a:ext cx="3427576" cy="1061829"/>
          </a:xfrm>
          <a:prstGeom prst="rect">
            <a:avLst/>
          </a:prstGeom>
          <a:noFill/>
        </p:spPr>
        <p:txBody>
          <a:bodyPr wrap="square" rtlCol="0">
            <a:spAutoFit/>
          </a:bodyPr>
          <a:lstStyle/>
          <a:p>
            <a:pPr>
              <a:lnSpc>
                <a:spcPct val="150000"/>
              </a:lnSpc>
            </a:pPr>
            <a:r>
              <a:rPr lang="zh-CN" altLang="en-US" sz="1400" dirty="0">
                <a:solidFill>
                  <a:schemeClr val="bg1"/>
                </a:solidFill>
              </a:rPr>
              <a:t>请输入文本请输入文本请输入文本请输入文本请输入文本请输入文本请输入文本请输入文本请输入文本请输入</a:t>
            </a:r>
          </a:p>
        </p:txBody>
      </p:sp>
      <p:sp>
        <p:nvSpPr>
          <p:cNvPr id="12" name="文本框 11"/>
          <p:cNvSpPr txBox="1"/>
          <p:nvPr/>
        </p:nvSpPr>
        <p:spPr>
          <a:xfrm>
            <a:off x="1538990" y="5041059"/>
            <a:ext cx="9114020" cy="705834"/>
          </a:xfrm>
          <a:prstGeom prst="rect">
            <a:avLst/>
          </a:prstGeom>
          <a:noFill/>
        </p:spPr>
        <p:txBody>
          <a:bodyPr wrap="square" rtlCol="0">
            <a:spAutoFit/>
          </a:bodyPr>
          <a:lstStyle/>
          <a:p>
            <a:pPr algn="ct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a:t>
            </a:r>
          </a:p>
        </p:txBody>
      </p:sp>
    </p:spTree>
    <p:extLst>
      <p:ext uri="{BB962C8B-B14F-4D97-AF65-F5344CB8AC3E}">
        <p14:creationId xmlns:p14="http://schemas.microsoft.com/office/powerpoint/2010/main" val="2889498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610972" y="1457148"/>
            <a:ext cx="2970056" cy="2970056"/>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936128" y="551794"/>
            <a:ext cx="2319745" cy="523220"/>
          </a:xfrm>
          <a:prstGeom prst="rect">
            <a:avLst/>
          </a:prstGeom>
          <a:noFill/>
        </p:spPr>
        <p:txBody>
          <a:bodyPr wrap="square" rtlCol="0">
            <a:spAutoFit/>
          </a:bodyPr>
          <a:lstStyle/>
          <a:p>
            <a:r>
              <a:rPr lang="zh-CN" altLang="en-US" sz="2800" dirty="0"/>
              <a:t>请输入小标题</a:t>
            </a:r>
          </a:p>
        </p:txBody>
      </p:sp>
      <p:sp>
        <p:nvSpPr>
          <p:cNvPr id="4" name="弧形 3"/>
          <p:cNvSpPr/>
          <p:nvPr/>
        </p:nvSpPr>
        <p:spPr>
          <a:xfrm>
            <a:off x="4337538" y="1265774"/>
            <a:ext cx="3399693" cy="3399693"/>
          </a:xfrm>
          <a:prstGeom prst="arc">
            <a:avLst>
              <a:gd name="adj1" fmla="val 16200000"/>
              <a:gd name="adj2" fmla="val 5458041"/>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6" name="直接连接符 5"/>
          <p:cNvCxnSpPr>
            <a:stCxn id="4" idx="2"/>
          </p:cNvCxnSpPr>
          <p:nvPr/>
        </p:nvCxnSpPr>
        <p:spPr>
          <a:xfrm>
            <a:off x="6008687" y="4665225"/>
            <a:ext cx="5251" cy="21927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5969801" y="4626339"/>
            <a:ext cx="77772" cy="7777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927759" y="5469808"/>
            <a:ext cx="187397" cy="192437"/>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037384" y="1240923"/>
            <a:ext cx="77772" cy="7777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3231852" y="5110372"/>
            <a:ext cx="2211371" cy="673005"/>
          </a:xfrm>
          <a:prstGeom prst="rect">
            <a:avLst/>
          </a:prstGeom>
          <a:noFill/>
        </p:spPr>
        <p:txBody>
          <a:bodyPr wrap="square" rtlCol="0">
            <a:spAutoFit/>
          </a:bodyPr>
          <a:lstStyle/>
          <a:p>
            <a:pPr algn="ctr">
              <a:lnSpc>
                <a:spcPct val="150000"/>
              </a:lnSpc>
            </a:pPr>
            <a:r>
              <a:rPr lang="en-US" altLang="zh-CN" sz="2800" b="1" dirty="0"/>
              <a:t>20XX</a:t>
            </a:r>
            <a:endParaRPr lang="zh-CN" altLang="en-US" sz="2800" b="1" dirty="0"/>
          </a:p>
        </p:txBody>
      </p:sp>
      <p:cxnSp>
        <p:nvCxnSpPr>
          <p:cNvPr id="17" name="直接连接符 16"/>
          <p:cNvCxnSpPr/>
          <p:nvPr/>
        </p:nvCxnSpPr>
        <p:spPr>
          <a:xfrm>
            <a:off x="4883558" y="5545386"/>
            <a:ext cx="1019907"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6205711" y="5221859"/>
            <a:ext cx="5280891" cy="1079505"/>
            <a:chOff x="4883374" y="1716559"/>
            <a:chExt cx="5280891" cy="1079505"/>
          </a:xfrm>
        </p:grpSpPr>
        <p:sp>
          <p:nvSpPr>
            <p:cNvPr id="20" name="文本框 19"/>
            <p:cNvSpPr txBox="1"/>
            <p:nvPr/>
          </p:nvSpPr>
          <p:spPr>
            <a:xfrm>
              <a:off x="4883374" y="1716559"/>
              <a:ext cx="2319745" cy="461665"/>
            </a:xfrm>
            <a:prstGeom prst="rect">
              <a:avLst/>
            </a:prstGeom>
            <a:noFill/>
          </p:spPr>
          <p:txBody>
            <a:bodyPr wrap="square" rtlCol="0">
              <a:spAutoFit/>
            </a:bodyPr>
            <a:lstStyle/>
            <a:p>
              <a:r>
                <a:rPr lang="zh-CN" altLang="en-US" sz="2400" dirty="0"/>
                <a:t>请输入小标题</a:t>
              </a:r>
            </a:p>
          </p:txBody>
        </p:sp>
        <p:sp>
          <p:nvSpPr>
            <p:cNvPr id="21" name="文本框 20"/>
            <p:cNvSpPr txBox="1"/>
            <p:nvPr/>
          </p:nvSpPr>
          <p:spPr>
            <a:xfrm>
              <a:off x="4883374" y="2057400"/>
              <a:ext cx="5280891" cy="738664"/>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a:t>
              </a:r>
            </a:p>
          </p:txBody>
        </p:sp>
      </p:grpSp>
      <p:sp>
        <p:nvSpPr>
          <p:cNvPr id="22" name="椭圆 21"/>
          <p:cNvSpPr/>
          <p:nvPr/>
        </p:nvSpPr>
        <p:spPr>
          <a:xfrm>
            <a:off x="4858356" y="5523814"/>
            <a:ext cx="77772" cy="7777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076054" y="5643038"/>
            <a:ext cx="3746132" cy="382669"/>
          </a:xfrm>
          <a:prstGeom prst="rect">
            <a:avLst/>
          </a:prstGeom>
          <a:noFill/>
        </p:spPr>
        <p:txBody>
          <a:bodyPr wrap="square" rtlCol="0">
            <a:spAutoFit/>
          </a:bodyPr>
          <a:lstStyle/>
          <a:p>
            <a:pPr algn="r">
              <a:lnSpc>
                <a:spcPct val="150000"/>
              </a:lnSpc>
            </a:pPr>
            <a:r>
              <a:rPr lang="zh-CN" altLang="en-US" sz="1400" dirty="0"/>
              <a:t>请输入文本请输入文本请输入文本请输入文本</a:t>
            </a:r>
          </a:p>
        </p:txBody>
      </p:sp>
    </p:spTree>
    <p:extLst>
      <p:ext uri="{BB962C8B-B14F-4D97-AF65-F5344CB8AC3E}">
        <p14:creationId xmlns:p14="http://schemas.microsoft.com/office/powerpoint/2010/main" val="1754226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flipH="1">
            <a:off x="6018941" y="-19392"/>
            <a:ext cx="25081" cy="211412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6040703" y="4405292"/>
            <a:ext cx="0" cy="24527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5947006" y="1079089"/>
            <a:ext cx="187397" cy="192437"/>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3251099" y="719653"/>
            <a:ext cx="2211371" cy="673005"/>
          </a:xfrm>
          <a:prstGeom prst="rect">
            <a:avLst/>
          </a:prstGeom>
          <a:noFill/>
        </p:spPr>
        <p:txBody>
          <a:bodyPr wrap="square" rtlCol="0">
            <a:spAutoFit/>
          </a:bodyPr>
          <a:lstStyle/>
          <a:p>
            <a:pPr algn="ctr">
              <a:lnSpc>
                <a:spcPct val="150000"/>
              </a:lnSpc>
            </a:pPr>
            <a:r>
              <a:rPr lang="en-US" altLang="zh-CN" sz="2800" b="1" dirty="0"/>
              <a:t>20XX</a:t>
            </a:r>
            <a:endParaRPr lang="zh-CN" altLang="en-US" sz="2800" b="1" dirty="0"/>
          </a:p>
        </p:txBody>
      </p:sp>
      <p:cxnSp>
        <p:nvCxnSpPr>
          <p:cNvPr id="18" name="直接连接符 17"/>
          <p:cNvCxnSpPr/>
          <p:nvPr/>
        </p:nvCxnSpPr>
        <p:spPr>
          <a:xfrm>
            <a:off x="4902805" y="1154667"/>
            <a:ext cx="1019907"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6224958" y="831140"/>
            <a:ext cx="5280891" cy="1079505"/>
            <a:chOff x="4883374" y="1716559"/>
            <a:chExt cx="5280891" cy="1079505"/>
          </a:xfrm>
        </p:grpSpPr>
        <p:sp>
          <p:nvSpPr>
            <p:cNvPr id="20" name="文本框 19"/>
            <p:cNvSpPr txBox="1"/>
            <p:nvPr/>
          </p:nvSpPr>
          <p:spPr>
            <a:xfrm>
              <a:off x="4883374" y="1716559"/>
              <a:ext cx="2319745" cy="461665"/>
            </a:xfrm>
            <a:prstGeom prst="rect">
              <a:avLst/>
            </a:prstGeom>
            <a:noFill/>
          </p:spPr>
          <p:txBody>
            <a:bodyPr wrap="square" rtlCol="0">
              <a:spAutoFit/>
            </a:bodyPr>
            <a:lstStyle/>
            <a:p>
              <a:r>
                <a:rPr lang="zh-CN" altLang="en-US" sz="2400" dirty="0"/>
                <a:t>请输入小标题</a:t>
              </a:r>
            </a:p>
          </p:txBody>
        </p:sp>
        <p:sp>
          <p:nvSpPr>
            <p:cNvPr id="21" name="文本框 20"/>
            <p:cNvSpPr txBox="1"/>
            <p:nvPr/>
          </p:nvSpPr>
          <p:spPr>
            <a:xfrm>
              <a:off x="4883374" y="2057400"/>
              <a:ext cx="5280891" cy="738664"/>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a:t>
              </a:r>
            </a:p>
          </p:txBody>
        </p:sp>
      </p:grpSp>
      <p:sp>
        <p:nvSpPr>
          <p:cNvPr id="22" name="椭圆 21"/>
          <p:cNvSpPr/>
          <p:nvPr/>
        </p:nvSpPr>
        <p:spPr>
          <a:xfrm>
            <a:off x="4877603" y="1133095"/>
            <a:ext cx="77772" cy="7777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5947006" y="5026103"/>
            <a:ext cx="187397" cy="192437"/>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251099" y="4666667"/>
            <a:ext cx="2211371" cy="673005"/>
          </a:xfrm>
          <a:prstGeom prst="rect">
            <a:avLst/>
          </a:prstGeom>
          <a:noFill/>
        </p:spPr>
        <p:txBody>
          <a:bodyPr wrap="square" rtlCol="0">
            <a:spAutoFit/>
          </a:bodyPr>
          <a:lstStyle/>
          <a:p>
            <a:pPr algn="ctr">
              <a:lnSpc>
                <a:spcPct val="150000"/>
              </a:lnSpc>
            </a:pPr>
            <a:r>
              <a:rPr lang="en-US" altLang="zh-CN" sz="2800" b="1" dirty="0"/>
              <a:t>20XX</a:t>
            </a:r>
            <a:endParaRPr lang="zh-CN" altLang="en-US" sz="2800" b="1" dirty="0"/>
          </a:p>
        </p:txBody>
      </p:sp>
      <p:cxnSp>
        <p:nvCxnSpPr>
          <p:cNvPr id="27" name="直接连接符 26"/>
          <p:cNvCxnSpPr/>
          <p:nvPr/>
        </p:nvCxnSpPr>
        <p:spPr>
          <a:xfrm>
            <a:off x="4902805" y="5101681"/>
            <a:ext cx="1019907"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6224958" y="4778154"/>
            <a:ext cx="5280891" cy="1079505"/>
            <a:chOff x="4883374" y="1716559"/>
            <a:chExt cx="5280891" cy="1079505"/>
          </a:xfrm>
        </p:grpSpPr>
        <p:sp>
          <p:nvSpPr>
            <p:cNvPr id="29" name="文本框 28"/>
            <p:cNvSpPr txBox="1"/>
            <p:nvPr/>
          </p:nvSpPr>
          <p:spPr>
            <a:xfrm>
              <a:off x="4883374" y="1716559"/>
              <a:ext cx="2319745" cy="461665"/>
            </a:xfrm>
            <a:prstGeom prst="rect">
              <a:avLst/>
            </a:prstGeom>
            <a:noFill/>
          </p:spPr>
          <p:txBody>
            <a:bodyPr wrap="square" rtlCol="0">
              <a:spAutoFit/>
            </a:bodyPr>
            <a:lstStyle/>
            <a:p>
              <a:r>
                <a:rPr lang="zh-CN" altLang="en-US" sz="2400" dirty="0"/>
                <a:t>请输入小标题</a:t>
              </a:r>
            </a:p>
          </p:txBody>
        </p:sp>
        <p:sp>
          <p:nvSpPr>
            <p:cNvPr id="30" name="文本框 29"/>
            <p:cNvSpPr txBox="1"/>
            <p:nvPr/>
          </p:nvSpPr>
          <p:spPr>
            <a:xfrm>
              <a:off x="4883374" y="2057400"/>
              <a:ext cx="5280891" cy="738664"/>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a:t>
              </a:r>
            </a:p>
          </p:txBody>
        </p:sp>
      </p:grpSp>
      <p:sp>
        <p:nvSpPr>
          <p:cNvPr id="31" name="椭圆 30"/>
          <p:cNvSpPr/>
          <p:nvPr/>
        </p:nvSpPr>
        <p:spPr>
          <a:xfrm>
            <a:off x="4877603" y="5080109"/>
            <a:ext cx="77772" cy="7777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1134811" y="1303904"/>
            <a:ext cx="3746132" cy="382669"/>
          </a:xfrm>
          <a:prstGeom prst="rect">
            <a:avLst/>
          </a:prstGeom>
          <a:noFill/>
        </p:spPr>
        <p:txBody>
          <a:bodyPr wrap="square" rtlCol="0">
            <a:spAutoFit/>
          </a:bodyPr>
          <a:lstStyle/>
          <a:p>
            <a:pPr algn="r">
              <a:lnSpc>
                <a:spcPct val="150000"/>
              </a:lnSpc>
            </a:pPr>
            <a:r>
              <a:rPr lang="zh-CN" altLang="en-US" sz="1400" dirty="0"/>
              <a:t>请输入文本请输入文本请输入文本请输入文本</a:t>
            </a:r>
          </a:p>
        </p:txBody>
      </p:sp>
      <p:sp>
        <p:nvSpPr>
          <p:cNvPr id="33" name="文本框 32"/>
          <p:cNvSpPr txBox="1"/>
          <p:nvPr/>
        </p:nvSpPr>
        <p:spPr>
          <a:xfrm>
            <a:off x="1131471" y="5241306"/>
            <a:ext cx="3746132" cy="382669"/>
          </a:xfrm>
          <a:prstGeom prst="rect">
            <a:avLst/>
          </a:prstGeom>
          <a:noFill/>
        </p:spPr>
        <p:txBody>
          <a:bodyPr wrap="square" rtlCol="0">
            <a:spAutoFit/>
          </a:bodyPr>
          <a:lstStyle/>
          <a:p>
            <a:pPr algn="r">
              <a:lnSpc>
                <a:spcPct val="150000"/>
              </a:lnSpc>
            </a:pPr>
            <a:r>
              <a:rPr lang="zh-CN" altLang="en-US" sz="1400" dirty="0"/>
              <a:t>请输入文本请输入文本请输入文本请输入文本</a:t>
            </a:r>
          </a:p>
        </p:txBody>
      </p:sp>
      <p:grpSp>
        <p:nvGrpSpPr>
          <p:cNvPr id="38" name="组合 37"/>
          <p:cNvGrpSpPr/>
          <p:nvPr/>
        </p:nvGrpSpPr>
        <p:grpSpPr>
          <a:xfrm>
            <a:off x="4850811" y="2055844"/>
            <a:ext cx="2379785" cy="2419238"/>
            <a:chOff x="4337538" y="2248156"/>
            <a:chExt cx="2379785" cy="2419238"/>
          </a:xfrm>
        </p:grpSpPr>
        <p:sp>
          <p:nvSpPr>
            <p:cNvPr id="34" name="椭圆 33"/>
            <p:cNvSpPr/>
            <p:nvPr/>
          </p:nvSpPr>
          <p:spPr>
            <a:xfrm>
              <a:off x="4610972" y="2461530"/>
              <a:ext cx="1965674" cy="1965674"/>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弧形 34"/>
            <p:cNvSpPr/>
            <p:nvPr/>
          </p:nvSpPr>
          <p:spPr>
            <a:xfrm>
              <a:off x="4337538" y="2268097"/>
              <a:ext cx="2379785" cy="2379785"/>
            </a:xfrm>
            <a:prstGeom prst="arc">
              <a:avLst>
                <a:gd name="adj1" fmla="val 16200000"/>
                <a:gd name="adj2" fmla="val 5458041"/>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6" name="椭圆 35"/>
            <p:cNvSpPr/>
            <p:nvPr/>
          </p:nvSpPr>
          <p:spPr>
            <a:xfrm>
              <a:off x="5519026" y="4615922"/>
              <a:ext cx="51472" cy="5147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467243" y="2248156"/>
              <a:ext cx="77772" cy="7777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38260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flipH="1">
            <a:off x="6018941" y="-19392"/>
            <a:ext cx="25081" cy="211412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6040703" y="4405292"/>
            <a:ext cx="0" cy="24527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5947006" y="1079089"/>
            <a:ext cx="187397" cy="192437"/>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3251099" y="719653"/>
            <a:ext cx="2211371" cy="673005"/>
          </a:xfrm>
          <a:prstGeom prst="rect">
            <a:avLst/>
          </a:prstGeom>
          <a:noFill/>
        </p:spPr>
        <p:txBody>
          <a:bodyPr wrap="square" rtlCol="0">
            <a:spAutoFit/>
          </a:bodyPr>
          <a:lstStyle/>
          <a:p>
            <a:pPr algn="ctr">
              <a:lnSpc>
                <a:spcPct val="150000"/>
              </a:lnSpc>
            </a:pPr>
            <a:r>
              <a:rPr lang="en-US" altLang="zh-CN" sz="2800" b="1" dirty="0"/>
              <a:t>20XX</a:t>
            </a:r>
            <a:endParaRPr lang="zh-CN" altLang="en-US" sz="2800" b="1" dirty="0"/>
          </a:p>
        </p:txBody>
      </p:sp>
      <p:cxnSp>
        <p:nvCxnSpPr>
          <p:cNvPr id="18" name="直接连接符 17"/>
          <p:cNvCxnSpPr/>
          <p:nvPr/>
        </p:nvCxnSpPr>
        <p:spPr>
          <a:xfrm>
            <a:off x="4902805" y="1154667"/>
            <a:ext cx="1019907"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6224958" y="831140"/>
            <a:ext cx="5280891" cy="1079505"/>
            <a:chOff x="4883374" y="1716559"/>
            <a:chExt cx="5280891" cy="1079505"/>
          </a:xfrm>
        </p:grpSpPr>
        <p:sp>
          <p:nvSpPr>
            <p:cNvPr id="20" name="文本框 19"/>
            <p:cNvSpPr txBox="1"/>
            <p:nvPr/>
          </p:nvSpPr>
          <p:spPr>
            <a:xfrm>
              <a:off x="4883374" y="1716559"/>
              <a:ext cx="2319745" cy="461665"/>
            </a:xfrm>
            <a:prstGeom prst="rect">
              <a:avLst/>
            </a:prstGeom>
            <a:noFill/>
          </p:spPr>
          <p:txBody>
            <a:bodyPr wrap="square" rtlCol="0">
              <a:spAutoFit/>
            </a:bodyPr>
            <a:lstStyle/>
            <a:p>
              <a:r>
                <a:rPr lang="zh-CN" altLang="en-US" sz="2400" dirty="0"/>
                <a:t>请输入小标题</a:t>
              </a:r>
            </a:p>
          </p:txBody>
        </p:sp>
        <p:sp>
          <p:nvSpPr>
            <p:cNvPr id="21" name="文本框 20"/>
            <p:cNvSpPr txBox="1"/>
            <p:nvPr/>
          </p:nvSpPr>
          <p:spPr>
            <a:xfrm>
              <a:off x="4883374" y="2057400"/>
              <a:ext cx="5280891" cy="738664"/>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a:t>
              </a:r>
            </a:p>
          </p:txBody>
        </p:sp>
      </p:grpSp>
      <p:sp>
        <p:nvSpPr>
          <p:cNvPr id="22" name="椭圆 21"/>
          <p:cNvSpPr/>
          <p:nvPr/>
        </p:nvSpPr>
        <p:spPr>
          <a:xfrm>
            <a:off x="4877603" y="1133095"/>
            <a:ext cx="77772" cy="7777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5947006" y="5026103"/>
            <a:ext cx="187397" cy="192437"/>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251099" y="4666667"/>
            <a:ext cx="2211371" cy="673005"/>
          </a:xfrm>
          <a:prstGeom prst="rect">
            <a:avLst/>
          </a:prstGeom>
          <a:noFill/>
        </p:spPr>
        <p:txBody>
          <a:bodyPr wrap="square" rtlCol="0">
            <a:spAutoFit/>
          </a:bodyPr>
          <a:lstStyle/>
          <a:p>
            <a:pPr algn="ctr">
              <a:lnSpc>
                <a:spcPct val="150000"/>
              </a:lnSpc>
            </a:pPr>
            <a:r>
              <a:rPr lang="en-US" altLang="zh-CN" sz="2800" b="1" dirty="0"/>
              <a:t>20XX</a:t>
            </a:r>
            <a:endParaRPr lang="zh-CN" altLang="en-US" sz="2800" b="1" dirty="0"/>
          </a:p>
        </p:txBody>
      </p:sp>
      <p:cxnSp>
        <p:nvCxnSpPr>
          <p:cNvPr id="27" name="直接连接符 26"/>
          <p:cNvCxnSpPr/>
          <p:nvPr/>
        </p:nvCxnSpPr>
        <p:spPr>
          <a:xfrm>
            <a:off x="4902805" y="5101681"/>
            <a:ext cx="1019907"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6224958" y="4778154"/>
            <a:ext cx="5280891" cy="1079505"/>
            <a:chOff x="4883374" y="1716559"/>
            <a:chExt cx="5280891" cy="1079505"/>
          </a:xfrm>
        </p:grpSpPr>
        <p:sp>
          <p:nvSpPr>
            <p:cNvPr id="29" name="文本框 28"/>
            <p:cNvSpPr txBox="1"/>
            <p:nvPr/>
          </p:nvSpPr>
          <p:spPr>
            <a:xfrm>
              <a:off x="4883374" y="1716559"/>
              <a:ext cx="2319745" cy="461665"/>
            </a:xfrm>
            <a:prstGeom prst="rect">
              <a:avLst/>
            </a:prstGeom>
            <a:noFill/>
          </p:spPr>
          <p:txBody>
            <a:bodyPr wrap="square" rtlCol="0">
              <a:spAutoFit/>
            </a:bodyPr>
            <a:lstStyle/>
            <a:p>
              <a:r>
                <a:rPr lang="zh-CN" altLang="en-US" sz="2400" dirty="0"/>
                <a:t>请输入小标题</a:t>
              </a:r>
            </a:p>
          </p:txBody>
        </p:sp>
        <p:sp>
          <p:nvSpPr>
            <p:cNvPr id="30" name="文本框 29"/>
            <p:cNvSpPr txBox="1"/>
            <p:nvPr/>
          </p:nvSpPr>
          <p:spPr>
            <a:xfrm>
              <a:off x="4883374" y="2057400"/>
              <a:ext cx="5280891" cy="738664"/>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a:t>
              </a:r>
            </a:p>
          </p:txBody>
        </p:sp>
      </p:grpSp>
      <p:sp>
        <p:nvSpPr>
          <p:cNvPr id="31" name="椭圆 30"/>
          <p:cNvSpPr/>
          <p:nvPr/>
        </p:nvSpPr>
        <p:spPr>
          <a:xfrm>
            <a:off x="4877603" y="5080109"/>
            <a:ext cx="77772" cy="7777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1134811" y="1303904"/>
            <a:ext cx="3746132" cy="382669"/>
          </a:xfrm>
          <a:prstGeom prst="rect">
            <a:avLst/>
          </a:prstGeom>
          <a:noFill/>
        </p:spPr>
        <p:txBody>
          <a:bodyPr wrap="square" rtlCol="0">
            <a:spAutoFit/>
          </a:bodyPr>
          <a:lstStyle/>
          <a:p>
            <a:pPr algn="r">
              <a:lnSpc>
                <a:spcPct val="150000"/>
              </a:lnSpc>
            </a:pPr>
            <a:r>
              <a:rPr lang="zh-CN" altLang="en-US" sz="1400" dirty="0"/>
              <a:t>请输入文本请输入文本请输入文本请输入文本</a:t>
            </a:r>
          </a:p>
        </p:txBody>
      </p:sp>
      <p:sp>
        <p:nvSpPr>
          <p:cNvPr id="33" name="文本框 32"/>
          <p:cNvSpPr txBox="1"/>
          <p:nvPr/>
        </p:nvSpPr>
        <p:spPr>
          <a:xfrm>
            <a:off x="1131471" y="5241306"/>
            <a:ext cx="3746132" cy="382669"/>
          </a:xfrm>
          <a:prstGeom prst="rect">
            <a:avLst/>
          </a:prstGeom>
          <a:noFill/>
        </p:spPr>
        <p:txBody>
          <a:bodyPr wrap="square" rtlCol="0">
            <a:spAutoFit/>
          </a:bodyPr>
          <a:lstStyle/>
          <a:p>
            <a:pPr algn="r">
              <a:lnSpc>
                <a:spcPct val="150000"/>
              </a:lnSpc>
            </a:pPr>
            <a:r>
              <a:rPr lang="zh-CN" altLang="en-US" sz="1400" dirty="0"/>
              <a:t>请输入文本请输入文本请输入文本请输入文本</a:t>
            </a:r>
          </a:p>
        </p:txBody>
      </p:sp>
      <p:sp>
        <p:nvSpPr>
          <p:cNvPr id="34" name="椭圆 33"/>
          <p:cNvSpPr/>
          <p:nvPr/>
        </p:nvSpPr>
        <p:spPr>
          <a:xfrm>
            <a:off x="5124245" y="2269218"/>
            <a:ext cx="1965674" cy="1965674"/>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弧形 34"/>
          <p:cNvSpPr/>
          <p:nvPr/>
        </p:nvSpPr>
        <p:spPr>
          <a:xfrm flipH="1">
            <a:off x="4850811" y="2075785"/>
            <a:ext cx="2379785" cy="2379785"/>
          </a:xfrm>
          <a:prstGeom prst="arc">
            <a:avLst>
              <a:gd name="adj1" fmla="val 16200000"/>
              <a:gd name="adj2" fmla="val 5458041"/>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6" name="椭圆 35"/>
          <p:cNvSpPr/>
          <p:nvPr/>
        </p:nvSpPr>
        <p:spPr>
          <a:xfrm>
            <a:off x="6032299" y="4423610"/>
            <a:ext cx="51472" cy="5147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980516" y="2055844"/>
            <a:ext cx="77772" cy="7777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19650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610972" y="1457148"/>
            <a:ext cx="2970056" cy="2970056"/>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弧形 3"/>
          <p:cNvSpPr/>
          <p:nvPr/>
        </p:nvSpPr>
        <p:spPr>
          <a:xfrm>
            <a:off x="4337538" y="1265774"/>
            <a:ext cx="3399693" cy="3399693"/>
          </a:xfrm>
          <a:prstGeom prst="arc">
            <a:avLst>
              <a:gd name="adj1" fmla="val 16200000"/>
              <a:gd name="adj2" fmla="val 5458041"/>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6" name="直接连接符 5"/>
          <p:cNvCxnSpPr/>
          <p:nvPr/>
        </p:nvCxnSpPr>
        <p:spPr>
          <a:xfrm>
            <a:off x="6074125" y="0"/>
            <a:ext cx="0" cy="14571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5969801" y="4626339"/>
            <a:ext cx="77772" cy="7777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037384" y="1240923"/>
            <a:ext cx="77772" cy="7777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538990" y="5154598"/>
            <a:ext cx="9114020" cy="705834"/>
          </a:xfrm>
          <a:prstGeom prst="rect">
            <a:avLst/>
          </a:prstGeom>
          <a:noFill/>
        </p:spPr>
        <p:txBody>
          <a:bodyPr wrap="square" rtlCol="0">
            <a:spAutoFit/>
          </a:bodyPr>
          <a:lstStyle/>
          <a:p>
            <a:pPr algn="ct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spTree>
    <p:extLst>
      <p:ext uri="{BB962C8B-B14F-4D97-AF65-F5344CB8AC3E}">
        <p14:creationId xmlns:p14="http://schemas.microsoft.com/office/powerpoint/2010/main" val="1995633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3675185"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p:cNvSpPr/>
          <p:nvPr/>
        </p:nvSpPr>
        <p:spPr>
          <a:xfrm>
            <a:off x="8516815" y="0"/>
            <a:ext cx="3675185" cy="685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文本框 3"/>
          <p:cNvSpPr txBox="1"/>
          <p:nvPr/>
        </p:nvSpPr>
        <p:spPr>
          <a:xfrm>
            <a:off x="4936128" y="762804"/>
            <a:ext cx="2319745" cy="523220"/>
          </a:xfrm>
          <a:prstGeom prst="rect">
            <a:avLst/>
          </a:prstGeom>
          <a:noFill/>
        </p:spPr>
        <p:txBody>
          <a:bodyPr wrap="square" rtlCol="0">
            <a:spAutoFit/>
          </a:bodyPr>
          <a:lstStyle/>
          <a:p>
            <a:r>
              <a:rPr lang="zh-CN" altLang="en-US" sz="2800" dirty="0"/>
              <a:t>请输入小标题</a:t>
            </a:r>
          </a:p>
        </p:txBody>
      </p:sp>
      <p:sp>
        <p:nvSpPr>
          <p:cNvPr id="5" name="文本框 4"/>
          <p:cNvSpPr txBox="1"/>
          <p:nvPr/>
        </p:nvSpPr>
        <p:spPr>
          <a:xfrm>
            <a:off x="4748202" y="1675777"/>
            <a:ext cx="3463814" cy="1061829"/>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a:t>
            </a: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9372" y="1908284"/>
            <a:ext cx="596813" cy="596813"/>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9984" y="3336151"/>
            <a:ext cx="641307" cy="641307"/>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69372" y="4764901"/>
            <a:ext cx="622212" cy="622212"/>
          </a:xfrm>
          <a:prstGeom prst="rect">
            <a:avLst/>
          </a:prstGeom>
        </p:spPr>
      </p:pic>
      <p:sp>
        <p:nvSpPr>
          <p:cNvPr id="10" name="文本框 9"/>
          <p:cNvSpPr txBox="1"/>
          <p:nvPr/>
        </p:nvSpPr>
        <p:spPr>
          <a:xfrm>
            <a:off x="4748202" y="3127359"/>
            <a:ext cx="3463814" cy="1061829"/>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a:t>
            </a:r>
          </a:p>
        </p:txBody>
      </p:sp>
      <p:sp>
        <p:nvSpPr>
          <p:cNvPr id="11" name="文本框 10"/>
          <p:cNvSpPr txBox="1"/>
          <p:nvPr/>
        </p:nvSpPr>
        <p:spPr>
          <a:xfrm>
            <a:off x="4742340" y="4545093"/>
            <a:ext cx="3463814" cy="1061829"/>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a:t>
            </a:r>
          </a:p>
        </p:txBody>
      </p:sp>
    </p:spTree>
    <p:extLst>
      <p:ext uri="{BB962C8B-B14F-4D97-AF65-F5344CB8AC3E}">
        <p14:creationId xmlns:p14="http://schemas.microsoft.com/office/powerpoint/2010/main" val="1399803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282535" y="719856"/>
            <a:ext cx="2281518" cy="2321546"/>
          </a:xfrm>
          <a:prstGeom prst="rect">
            <a:avLst/>
          </a:prstGeom>
          <a:noFill/>
          <a:ln w="19050">
            <a:solidFill>
              <a:schemeClr val="bg1">
                <a:lumMod val="75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矩形 4"/>
          <p:cNvSpPr/>
          <p:nvPr/>
        </p:nvSpPr>
        <p:spPr>
          <a:xfrm>
            <a:off x="6802487" y="1038102"/>
            <a:ext cx="4598893" cy="4679577"/>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椭圆 6"/>
          <p:cNvSpPr/>
          <p:nvPr/>
        </p:nvSpPr>
        <p:spPr>
          <a:xfrm>
            <a:off x="6181526" y="1494990"/>
            <a:ext cx="202018" cy="20201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680294" y="1038102"/>
            <a:ext cx="5251583" cy="3600985"/>
            <a:chOff x="4883374" y="1716559"/>
            <a:chExt cx="5251583" cy="3600985"/>
          </a:xfrm>
        </p:grpSpPr>
        <p:sp>
          <p:nvSpPr>
            <p:cNvPr id="9" name="文本框 8"/>
            <p:cNvSpPr txBox="1"/>
            <p:nvPr/>
          </p:nvSpPr>
          <p:spPr>
            <a:xfrm>
              <a:off x="4883374" y="1716559"/>
              <a:ext cx="2319745" cy="1569660"/>
            </a:xfrm>
            <a:prstGeom prst="rect">
              <a:avLst/>
            </a:prstGeom>
            <a:noFill/>
          </p:spPr>
          <p:txBody>
            <a:bodyPr wrap="square" rtlCol="0">
              <a:spAutoFit/>
            </a:bodyPr>
            <a:lstStyle/>
            <a:p>
              <a:r>
                <a:rPr lang="zh-CN" altLang="en-US" sz="2400" dirty="0"/>
                <a:t>请输入小标题</a:t>
              </a:r>
              <a:endParaRPr lang="en-US" altLang="zh-CN" sz="2400" dirty="0"/>
            </a:p>
            <a:p>
              <a:r>
                <a:rPr lang="zh-CN" altLang="en-US" sz="2400" dirty="0"/>
                <a:t>两行也可以</a:t>
              </a:r>
              <a:endParaRPr lang="en-US" altLang="zh-CN" sz="2400" dirty="0"/>
            </a:p>
            <a:p>
              <a:r>
                <a:rPr lang="zh-CN" altLang="en-US" sz="2400" dirty="0"/>
                <a:t>的</a:t>
              </a:r>
              <a:endParaRPr lang="en-US" altLang="zh-CN" sz="2400" dirty="0"/>
            </a:p>
            <a:p>
              <a:endParaRPr lang="zh-CN" altLang="en-US" sz="2400" dirty="0"/>
            </a:p>
          </p:txBody>
        </p:sp>
        <p:sp>
          <p:nvSpPr>
            <p:cNvPr id="10" name="文本框 9"/>
            <p:cNvSpPr txBox="1"/>
            <p:nvPr/>
          </p:nvSpPr>
          <p:spPr>
            <a:xfrm>
              <a:off x="4883374" y="3286219"/>
              <a:ext cx="5251583" cy="2031325"/>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grpSp>
    </p:spTree>
    <p:extLst>
      <p:ext uri="{BB962C8B-B14F-4D97-AF65-F5344CB8AC3E}">
        <p14:creationId xmlns:p14="http://schemas.microsoft.com/office/powerpoint/2010/main" val="3423605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537562" y="0"/>
            <a:ext cx="8654438" cy="4961965"/>
            <a:chOff x="1963274" y="0"/>
            <a:chExt cx="8654438" cy="4961965"/>
          </a:xfrm>
          <a:blipFill>
            <a:blip r:embed="rId2"/>
            <a:stretch>
              <a:fillRect/>
            </a:stretch>
          </a:blipFill>
        </p:grpSpPr>
        <p:sp>
          <p:nvSpPr>
            <p:cNvPr id="2" name="平行四边形 1"/>
            <p:cNvSpPr/>
            <p:nvPr/>
          </p:nvSpPr>
          <p:spPr>
            <a:xfrm>
              <a:off x="1963274" y="0"/>
              <a:ext cx="1600200" cy="2541494"/>
            </a:xfrm>
            <a:prstGeom prst="parallelogram">
              <a:avLst>
                <a:gd name="adj" fmla="val 4852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平行四边形 2"/>
            <p:cNvSpPr/>
            <p:nvPr/>
          </p:nvSpPr>
          <p:spPr>
            <a:xfrm>
              <a:off x="2612094" y="0"/>
              <a:ext cx="1848971" cy="3442447"/>
            </a:xfrm>
            <a:prstGeom prst="parallelogram">
              <a:avLst>
                <a:gd name="adj" fmla="val 5507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平行四边形 3"/>
            <p:cNvSpPr/>
            <p:nvPr/>
          </p:nvSpPr>
          <p:spPr>
            <a:xfrm>
              <a:off x="5757585" y="1"/>
              <a:ext cx="2298886" cy="4746812"/>
            </a:xfrm>
            <a:prstGeom prst="parallelogram">
              <a:avLst>
                <a:gd name="adj" fmla="val 609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平行四边形 4"/>
            <p:cNvSpPr/>
            <p:nvPr/>
          </p:nvSpPr>
          <p:spPr>
            <a:xfrm>
              <a:off x="3830173" y="0"/>
              <a:ext cx="1600200" cy="2326341"/>
            </a:xfrm>
            <a:prstGeom prst="parallelogram">
              <a:avLst>
                <a:gd name="adj" fmla="val 4348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平行四边形 5"/>
            <p:cNvSpPr/>
            <p:nvPr/>
          </p:nvSpPr>
          <p:spPr>
            <a:xfrm>
              <a:off x="7256371" y="0"/>
              <a:ext cx="1647824" cy="2958353"/>
            </a:xfrm>
            <a:prstGeom prst="parallelogram">
              <a:avLst>
                <a:gd name="adj" fmla="val 5357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平行四边形 6"/>
            <p:cNvSpPr/>
            <p:nvPr/>
          </p:nvSpPr>
          <p:spPr>
            <a:xfrm>
              <a:off x="7519148" y="0"/>
              <a:ext cx="2229689" cy="4961965"/>
            </a:xfrm>
            <a:prstGeom prst="parallelogram">
              <a:avLst>
                <a:gd name="adj" fmla="val 6445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平行四边形 7"/>
            <p:cNvSpPr/>
            <p:nvPr/>
          </p:nvSpPr>
          <p:spPr>
            <a:xfrm>
              <a:off x="8879961" y="0"/>
              <a:ext cx="1737751" cy="3281082"/>
            </a:xfrm>
            <a:prstGeom prst="parallelogram">
              <a:avLst>
                <a:gd name="adj" fmla="val 5357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平行四边形 8"/>
            <p:cNvSpPr/>
            <p:nvPr/>
          </p:nvSpPr>
          <p:spPr>
            <a:xfrm>
              <a:off x="4595815" y="0"/>
              <a:ext cx="1647824" cy="2958353"/>
            </a:xfrm>
            <a:prstGeom prst="parallelogram">
              <a:avLst>
                <a:gd name="adj" fmla="val 5357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平行四边形 9"/>
            <p:cNvSpPr/>
            <p:nvPr/>
          </p:nvSpPr>
          <p:spPr>
            <a:xfrm>
              <a:off x="5352071" y="0"/>
              <a:ext cx="1737751" cy="3281082"/>
            </a:xfrm>
            <a:prstGeom prst="parallelogram">
              <a:avLst>
                <a:gd name="adj" fmla="val 5357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2" name="组合 11"/>
          <p:cNvGrpSpPr/>
          <p:nvPr/>
        </p:nvGrpSpPr>
        <p:grpSpPr>
          <a:xfrm>
            <a:off x="685323" y="1492879"/>
            <a:ext cx="10263023" cy="4546361"/>
            <a:chOff x="5091920" y="2046268"/>
            <a:chExt cx="10263023" cy="4546361"/>
          </a:xfrm>
        </p:grpSpPr>
        <p:sp>
          <p:nvSpPr>
            <p:cNvPr id="13" name="文本框 12"/>
            <p:cNvSpPr txBox="1"/>
            <p:nvPr/>
          </p:nvSpPr>
          <p:spPr>
            <a:xfrm>
              <a:off x="5091920" y="2046268"/>
              <a:ext cx="2319745" cy="2308324"/>
            </a:xfrm>
            <a:prstGeom prst="rect">
              <a:avLst/>
            </a:prstGeom>
            <a:noFill/>
          </p:spPr>
          <p:txBody>
            <a:bodyPr wrap="square" rtlCol="0">
              <a:spAutoFit/>
            </a:bodyPr>
            <a:lstStyle/>
            <a:p>
              <a:r>
                <a:rPr lang="zh-CN" altLang="en-US" sz="2400" dirty="0"/>
                <a:t>请输入小标题</a:t>
              </a:r>
              <a:endParaRPr lang="en-US" altLang="zh-CN" sz="2400" dirty="0"/>
            </a:p>
            <a:p>
              <a:r>
                <a:rPr lang="zh-CN" altLang="en-US" sz="2400" dirty="0"/>
                <a:t>两行也可以的</a:t>
              </a:r>
              <a:endParaRPr lang="en-US" altLang="zh-CN" sz="2400" dirty="0"/>
            </a:p>
            <a:p>
              <a:r>
                <a:rPr lang="zh-CN" altLang="en-US" sz="2400" dirty="0"/>
                <a:t>三行</a:t>
              </a:r>
              <a:endParaRPr lang="en-US" altLang="zh-CN" sz="2400" dirty="0"/>
            </a:p>
            <a:p>
              <a:r>
                <a:rPr lang="zh-CN" altLang="en-US" sz="2400" dirty="0"/>
                <a:t>也可以</a:t>
              </a:r>
              <a:endParaRPr lang="en-US" altLang="zh-CN" sz="2400" dirty="0"/>
            </a:p>
            <a:p>
              <a:endParaRPr lang="en-US" altLang="zh-CN" sz="2400" dirty="0"/>
            </a:p>
            <a:p>
              <a:endParaRPr lang="zh-CN" altLang="en-US" sz="2400" dirty="0"/>
            </a:p>
          </p:txBody>
        </p:sp>
        <p:sp>
          <p:nvSpPr>
            <p:cNvPr id="14" name="文本框 13"/>
            <p:cNvSpPr txBox="1"/>
            <p:nvPr/>
          </p:nvSpPr>
          <p:spPr>
            <a:xfrm>
              <a:off x="5091920" y="5530800"/>
              <a:ext cx="10263023" cy="1061829"/>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grpSp>
    </p:spTree>
    <p:extLst>
      <p:ext uri="{BB962C8B-B14F-4D97-AF65-F5344CB8AC3E}">
        <p14:creationId xmlns:p14="http://schemas.microsoft.com/office/powerpoint/2010/main" val="1154209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rot="6169999">
            <a:off x="1165449" y="2033531"/>
            <a:ext cx="2700698" cy="2766504"/>
            <a:chOff x="807124" y="-2506460"/>
            <a:chExt cx="10703296" cy="10964096"/>
          </a:xfrm>
        </p:grpSpPr>
        <p:sp>
          <p:nvSpPr>
            <p:cNvPr id="17" name="椭圆 16"/>
            <p:cNvSpPr/>
            <p:nvPr/>
          </p:nvSpPr>
          <p:spPr>
            <a:xfrm>
              <a:off x="4664765" y="1603511"/>
              <a:ext cx="2915478" cy="2915478"/>
            </a:xfrm>
            <a:prstGeom prst="ellipse">
              <a:avLst/>
            </a:prstGeom>
            <a:solidFill>
              <a:srgbClr val="ECECE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nvGrpSpPr>
            <p:cNvPr id="19" name="组合 18"/>
            <p:cNvGrpSpPr/>
            <p:nvPr/>
          </p:nvGrpSpPr>
          <p:grpSpPr>
            <a:xfrm rot="10200273">
              <a:off x="4101217" y="1160727"/>
              <a:ext cx="4011315" cy="3952988"/>
              <a:chOff x="614179" y="1603511"/>
              <a:chExt cx="3237142" cy="3190071"/>
            </a:xfrm>
          </p:grpSpPr>
          <p:sp>
            <p:nvSpPr>
              <p:cNvPr id="20" name="弧形 19"/>
              <p:cNvSpPr/>
              <p:nvPr/>
            </p:nvSpPr>
            <p:spPr>
              <a:xfrm rot="5400000">
                <a:off x="614179" y="1603511"/>
                <a:ext cx="3190071" cy="3190071"/>
              </a:xfrm>
              <a:prstGeom prst="arc">
                <a:avLst>
                  <a:gd name="adj1" fmla="val 16200000"/>
                  <a:gd name="adj2" fmla="val 16136640"/>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椭圆 20"/>
              <p:cNvSpPr/>
              <p:nvPr/>
            </p:nvSpPr>
            <p:spPr>
              <a:xfrm>
                <a:off x="3758137" y="3143369"/>
                <a:ext cx="93184" cy="9318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rot="20018720">
              <a:off x="4326456" y="288514"/>
              <a:ext cx="4462032" cy="4585785"/>
              <a:chOff x="7241009" y="1334949"/>
              <a:chExt cx="4067303" cy="4180108"/>
            </a:xfrm>
          </p:grpSpPr>
          <p:sp>
            <p:nvSpPr>
              <p:cNvPr id="23" name="弧形 22"/>
              <p:cNvSpPr/>
              <p:nvPr/>
            </p:nvSpPr>
            <p:spPr>
              <a:xfrm rot="20145841">
                <a:off x="7241009" y="1334949"/>
                <a:ext cx="4067303" cy="4180108"/>
              </a:xfrm>
              <a:prstGeom prst="arc">
                <a:avLst>
                  <a:gd name="adj1" fmla="val 20055719"/>
                  <a:gd name="adj2" fmla="val 3181201"/>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椭圆 23"/>
              <p:cNvSpPr/>
              <p:nvPr/>
            </p:nvSpPr>
            <p:spPr>
              <a:xfrm>
                <a:off x="10515153" y="1786472"/>
                <a:ext cx="123866" cy="12386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4012965" y="947332"/>
              <a:ext cx="4410480" cy="4575126"/>
              <a:chOff x="4273532" y="1232449"/>
              <a:chExt cx="3697942" cy="3697942"/>
            </a:xfrm>
          </p:grpSpPr>
          <p:sp>
            <p:nvSpPr>
              <p:cNvPr id="26" name="椭圆 25"/>
              <p:cNvSpPr/>
              <p:nvPr/>
            </p:nvSpPr>
            <p:spPr>
              <a:xfrm>
                <a:off x="7151577" y="4532714"/>
                <a:ext cx="123866" cy="12386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4273532" y="1232449"/>
                <a:ext cx="3697942" cy="3697942"/>
                <a:chOff x="4273532" y="1232449"/>
                <a:chExt cx="3697942" cy="3697942"/>
              </a:xfrm>
            </p:grpSpPr>
            <p:sp>
              <p:nvSpPr>
                <p:cNvPr id="28" name="椭圆 27"/>
                <p:cNvSpPr/>
                <p:nvPr/>
              </p:nvSpPr>
              <p:spPr>
                <a:xfrm>
                  <a:off x="6853126" y="4737599"/>
                  <a:ext cx="80682" cy="8068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4273532" y="1232449"/>
                  <a:ext cx="3697942" cy="3697942"/>
                  <a:chOff x="7689085" y="1603511"/>
                  <a:chExt cx="3697942" cy="3697942"/>
                </a:xfrm>
              </p:grpSpPr>
              <p:sp>
                <p:nvSpPr>
                  <p:cNvPr id="30" name="弧形 29"/>
                  <p:cNvSpPr/>
                  <p:nvPr/>
                </p:nvSpPr>
                <p:spPr>
                  <a:xfrm>
                    <a:off x="7689085" y="1603511"/>
                    <a:ext cx="3697942" cy="3697942"/>
                  </a:xfrm>
                  <a:prstGeom prst="arc">
                    <a:avLst>
                      <a:gd name="adj1" fmla="val 16993328"/>
                      <a:gd name="adj2" fmla="val 7893703"/>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椭圆 30"/>
                  <p:cNvSpPr/>
                  <p:nvPr/>
                </p:nvSpPr>
                <p:spPr>
                  <a:xfrm flipH="1" flipV="1">
                    <a:off x="8291457" y="4822116"/>
                    <a:ext cx="45719" cy="4571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35" name="组合 34"/>
            <p:cNvGrpSpPr/>
            <p:nvPr/>
          </p:nvGrpSpPr>
          <p:grpSpPr>
            <a:xfrm>
              <a:off x="807124" y="-2506460"/>
              <a:ext cx="10703296" cy="10964096"/>
              <a:chOff x="614179" y="1603511"/>
              <a:chExt cx="3221253" cy="3190071"/>
            </a:xfrm>
          </p:grpSpPr>
          <p:sp>
            <p:nvSpPr>
              <p:cNvPr id="38" name="弧形 37"/>
              <p:cNvSpPr/>
              <p:nvPr/>
            </p:nvSpPr>
            <p:spPr>
              <a:xfrm rot="5400000">
                <a:off x="614179" y="1603511"/>
                <a:ext cx="3190071" cy="3190071"/>
              </a:xfrm>
              <a:prstGeom prst="arc">
                <a:avLst>
                  <a:gd name="adj1" fmla="val 16200000"/>
                  <a:gd name="adj2" fmla="val 1613664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9" name="椭圆 38"/>
              <p:cNvSpPr/>
              <p:nvPr/>
            </p:nvSpPr>
            <p:spPr>
              <a:xfrm>
                <a:off x="3768436" y="3158205"/>
                <a:ext cx="66996" cy="6699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弧形 40"/>
            <p:cNvSpPr/>
            <p:nvPr/>
          </p:nvSpPr>
          <p:spPr>
            <a:xfrm rot="15600273">
              <a:off x="2568578" y="79058"/>
              <a:ext cx="6109469" cy="5746023"/>
            </a:xfrm>
            <a:prstGeom prst="arc">
              <a:avLst>
                <a:gd name="adj1" fmla="val 10745426"/>
                <a:gd name="adj2" fmla="val 2020425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44" name="组合 43"/>
            <p:cNvGrpSpPr/>
            <p:nvPr/>
          </p:nvGrpSpPr>
          <p:grpSpPr>
            <a:xfrm>
              <a:off x="1869794" y="-1276374"/>
              <a:ext cx="8256633" cy="8503919"/>
              <a:chOff x="2535678" y="1"/>
              <a:chExt cx="6716249" cy="6917400"/>
            </a:xfrm>
          </p:grpSpPr>
          <p:sp>
            <p:nvSpPr>
              <p:cNvPr id="46" name="椭圆 45"/>
              <p:cNvSpPr/>
              <p:nvPr/>
            </p:nvSpPr>
            <p:spPr>
              <a:xfrm>
                <a:off x="8496088" y="5468100"/>
                <a:ext cx="177266" cy="18336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2535678" y="1"/>
                <a:ext cx="6716249" cy="6917400"/>
                <a:chOff x="2535678" y="1"/>
                <a:chExt cx="6716249" cy="6917400"/>
              </a:xfrm>
            </p:grpSpPr>
            <p:sp>
              <p:nvSpPr>
                <p:cNvPr id="48" name="弧形 47"/>
                <p:cNvSpPr/>
                <p:nvPr/>
              </p:nvSpPr>
              <p:spPr>
                <a:xfrm rot="5400000">
                  <a:off x="2449483" y="114956"/>
                  <a:ext cx="6917400" cy="6687489"/>
                </a:xfrm>
                <a:prstGeom prst="arc">
                  <a:avLst>
                    <a:gd name="adj1" fmla="val 13689834"/>
                    <a:gd name="adj2" fmla="val 5885646"/>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49" name="椭圆 48"/>
                <p:cNvSpPr/>
                <p:nvPr/>
              </p:nvSpPr>
              <p:spPr>
                <a:xfrm rot="218068">
                  <a:off x="2535678" y="2979359"/>
                  <a:ext cx="122864" cy="12286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51" name="等腰三角形 50"/>
          <p:cNvSpPr/>
          <p:nvPr/>
        </p:nvSpPr>
        <p:spPr>
          <a:xfrm>
            <a:off x="1737773" y="1591437"/>
            <a:ext cx="3144253" cy="3389857"/>
          </a:xfrm>
          <a:prstGeom prst="triangl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53" name="组合 52"/>
          <p:cNvGrpSpPr/>
          <p:nvPr/>
        </p:nvGrpSpPr>
        <p:grpSpPr>
          <a:xfrm>
            <a:off x="6679151" y="1278648"/>
            <a:ext cx="4137891" cy="4247316"/>
            <a:chOff x="4883374" y="1716559"/>
            <a:chExt cx="4137891" cy="4247316"/>
          </a:xfrm>
        </p:grpSpPr>
        <p:sp>
          <p:nvSpPr>
            <p:cNvPr id="54" name="文本框 53"/>
            <p:cNvSpPr txBox="1"/>
            <p:nvPr/>
          </p:nvSpPr>
          <p:spPr>
            <a:xfrm>
              <a:off x="4883374" y="1716559"/>
              <a:ext cx="2319745" cy="1569660"/>
            </a:xfrm>
            <a:prstGeom prst="rect">
              <a:avLst/>
            </a:prstGeom>
            <a:noFill/>
          </p:spPr>
          <p:txBody>
            <a:bodyPr wrap="square" rtlCol="0">
              <a:spAutoFit/>
            </a:bodyPr>
            <a:lstStyle/>
            <a:p>
              <a:r>
                <a:rPr lang="zh-CN" altLang="en-US" sz="2400" dirty="0"/>
                <a:t>请输入小标题</a:t>
              </a:r>
              <a:endParaRPr lang="en-US" altLang="zh-CN" sz="2400" dirty="0"/>
            </a:p>
            <a:p>
              <a:r>
                <a:rPr lang="zh-CN" altLang="en-US" sz="2400" dirty="0"/>
                <a:t>两行也可以</a:t>
              </a:r>
              <a:endParaRPr lang="en-US" altLang="zh-CN" sz="2400" dirty="0"/>
            </a:p>
            <a:p>
              <a:r>
                <a:rPr lang="zh-CN" altLang="en-US" sz="2400" dirty="0"/>
                <a:t>的</a:t>
              </a:r>
              <a:endParaRPr lang="en-US" altLang="zh-CN" sz="2400" dirty="0"/>
            </a:p>
            <a:p>
              <a:endParaRPr lang="zh-CN" altLang="en-US" sz="2400" dirty="0"/>
            </a:p>
          </p:txBody>
        </p:sp>
        <p:sp>
          <p:nvSpPr>
            <p:cNvPr id="55" name="文本框 54"/>
            <p:cNvSpPr txBox="1"/>
            <p:nvPr/>
          </p:nvSpPr>
          <p:spPr>
            <a:xfrm>
              <a:off x="4883374" y="3286219"/>
              <a:ext cx="4137891" cy="2677656"/>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grpSp>
      <p:sp>
        <p:nvSpPr>
          <p:cNvPr id="52" name="等腰三角形 51"/>
          <p:cNvSpPr/>
          <p:nvPr/>
        </p:nvSpPr>
        <p:spPr>
          <a:xfrm>
            <a:off x="3357322" y="2335783"/>
            <a:ext cx="2727645" cy="2940707"/>
          </a:xfrm>
          <a:prstGeom prst="triangl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3411296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六边形 8"/>
          <p:cNvSpPr/>
          <p:nvPr/>
        </p:nvSpPr>
        <p:spPr>
          <a:xfrm>
            <a:off x="898358" y="1090863"/>
            <a:ext cx="2642456" cy="2277979"/>
          </a:xfrm>
          <a:prstGeom prst="hexagon">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六边形 9"/>
          <p:cNvSpPr/>
          <p:nvPr/>
        </p:nvSpPr>
        <p:spPr>
          <a:xfrm>
            <a:off x="3023937" y="2245894"/>
            <a:ext cx="2642456" cy="2277979"/>
          </a:xfrm>
          <a:prstGeom prst="hexagon">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六边形 10"/>
          <p:cNvSpPr/>
          <p:nvPr/>
        </p:nvSpPr>
        <p:spPr>
          <a:xfrm>
            <a:off x="898358" y="3424990"/>
            <a:ext cx="2642456" cy="2277979"/>
          </a:xfrm>
          <a:prstGeom prst="hexagon">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六边形 11"/>
          <p:cNvSpPr/>
          <p:nvPr/>
        </p:nvSpPr>
        <p:spPr>
          <a:xfrm>
            <a:off x="5871409" y="707356"/>
            <a:ext cx="6174647" cy="5322971"/>
          </a:xfrm>
          <a:prstGeom prst="hexagon">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3" name="组合 12"/>
          <p:cNvGrpSpPr/>
          <p:nvPr/>
        </p:nvGrpSpPr>
        <p:grpSpPr>
          <a:xfrm>
            <a:off x="7032078" y="1261225"/>
            <a:ext cx="4137891" cy="3877985"/>
            <a:chOff x="4883374" y="1716559"/>
            <a:chExt cx="4137891" cy="3877985"/>
          </a:xfrm>
        </p:grpSpPr>
        <p:sp>
          <p:nvSpPr>
            <p:cNvPr id="14" name="文本框 13"/>
            <p:cNvSpPr txBox="1"/>
            <p:nvPr/>
          </p:nvSpPr>
          <p:spPr>
            <a:xfrm>
              <a:off x="4883374" y="1716559"/>
              <a:ext cx="3876554" cy="1200329"/>
            </a:xfrm>
            <a:prstGeom prst="rect">
              <a:avLst/>
            </a:prstGeom>
            <a:noFill/>
          </p:spPr>
          <p:txBody>
            <a:bodyPr wrap="square" rtlCol="0">
              <a:spAutoFit/>
            </a:bodyPr>
            <a:lstStyle/>
            <a:p>
              <a:pPr algn="ctr"/>
              <a:r>
                <a:rPr lang="zh-CN" altLang="en-US" sz="2400" dirty="0"/>
                <a:t>请输入小标题</a:t>
              </a:r>
              <a:endParaRPr lang="en-US" altLang="zh-CN" sz="2400" dirty="0"/>
            </a:p>
            <a:p>
              <a:pPr algn="ctr"/>
              <a:r>
                <a:rPr lang="zh-CN" altLang="en-US" sz="2400" dirty="0"/>
                <a:t>两行也可以的</a:t>
              </a:r>
              <a:endParaRPr lang="en-US" altLang="zh-CN" sz="2400" dirty="0"/>
            </a:p>
            <a:p>
              <a:endParaRPr lang="zh-CN" altLang="en-US" sz="2400" dirty="0"/>
            </a:p>
          </p:txBody>
        </p:sp>
        <p:sp>
          <p:nvSpPr>
            <p:cNvPr id="15" name="文本框 14"/>
            <p:cNvSpPr txBox="1"/>
            <p:nvPr/>
          </p:nvSpPr>
          <p:spPr>
            <a:xfrm>
              <a:off x="4883374" y="2916888"/>
              <a:ext cx="4137891" cy="2677656"/>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grpSp>
    </p:spTree>
    <p:extLst>
      <p:ext uri="{BB962C8B-B14F-4D97-AF65-F5344CB8AC3E}">
        <p14:creationId xmlns:p14="http://schemas.microsoft.com/office/powerpoint/2010/main" val="2570754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84758" y="786064"/>
            <a:ext cx="4732421" cy="240631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p:cNvSpPr/>
          <p:nvPr/>
        </p:nvSpPr>
        <p:spPr>
          <a:xfrm>
            <a:off x="8325853" y="3312696"/>
            <a:ext cx="2791325" cy="240631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6384758" y="3312695"/>
            <a:ext cx="1804736" cy="240631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矩形 4"/>
          <p:cNvSpPr/>
          <p:nvPr/>
        </p:nvSpPr>
        <p:spPr>
          <a:xfrm>
            <a:off x="5749444" y="3812832"/>
            <a:ext cx="2281518" cy="2321546"/>
          </a:xfrm>
          <a:prstGeom prst="rect">
            <a:avLst/>
          </a:prstGeom>
          <a:noFill/>
          <a:ln w="19050">
            <a:solidFill>
              <a:schemeClr val="bg1">
                <a:lumMod val="75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5648435" y="5309860"/>
            <a:ext cx="202018" cy="20201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824673" y="786064"/>
            <a:ext cx="4137891" cy="4860817"/>
            <a:chOff x="5027753" y="1030929"/>
            <a:chExt cx="4137891" cy="4860817"/>
          </a:xfrm>
        </p:grpSpPr>
        <p:sp>
          <p:nvSpPr>
            <p:cNvPr id="8" name="文本框 7"/>
            <p:cNvSpPr txBox="1"/>
            <p:nvPr/>
          </p:nvSpPr>
          <p:spPr>
            <a:xfrm>
              <a:off x="5027753" y="1030929"/>
              <a:ext cx="2319745" cy="1569660"/>
            </a:xfrm>
            <a:prstGeom prst="rect">
              <a:avLst/>
            </a:prstGeom>
            <a:noFill/>
          </p:spPr>
          <p:txBody>
            <a:bodyPr wrap="square" rtlCol="0">
              <a:spAutoFit/>
            </a:bodyPr>
            <a:lstStyle/>
            <a:p>
              <a:r>
                <a:rPr lang="zh-CN" altLang="en-US" sz="2400" dirty="0"/>
                <a:t>请输入小标题</a:t>
              </a:r>
              <a:endParaRPr lang="en-US" altLang="zh-CN" sz="2400" dirty="0"/>
            </a:p>
            <a:p>
              <a:r>
                <a:rPr lang="zh-CN" altLang="en-US" sz="2400" dirty="0"/>
                <a:t>两行也可以</a:t>
              </a:r>
              <a:endParaRPr lang="en-US" altLang="zh-CN" sz="2400" dirty="0"/>
            </a:p>
            <a:p>
              <a:r>
                <a:rPr lang="zh-CN" altLang="en-US" sz="2400" dirty="0"/>
                <a:t>的</a:t>
              </a:r>
              <a:endParaRPr lang="en-US" altLang="zh-CN" sz="2400" dirty="0"/>
            </a:p>
            <a:p>
              <a:endParaRPr lang="zh-CN" altLang="en-US" sz="2400" dirty="0"/>
            </a:p>
          </p:txBody>
        </p:sp>
        <p:sp>
          <p:nvSpPr>
            <p:cNvPr id="9" name="文本框 8"/>
            <p:cNvSpPr txBox="1"/>
            <p:nvPr/>
          </p:nvSpPr>
          <p:spPr>
            <a:xfrm>
              <a:off x="5027753" y="2600589"/>
              <a:ext cx="4137891" cy="3291157"/>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a:t>
              </a:r>
            </a:p>
          </p:txBody>
        </p:sp>
      </p:grpSp>
    </p:spTree>
    <p:extLst>
      <p:ext uri="{BB962C8B-B14F-4D97-AF65-F5344CB8AC3E}">
        <p14:creationId xmlns:p14="http://schemas.microsoft.com/office/powerpoint/2010/main" val="3182848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363453" y="0"/>
            <a:ext cx="3465095"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p:cNvSpPr/>
          <p:nvPr/>
        </p:nvSpPr>
        <p:spPr>
          <a:xfrm>
            <a:off x="826169" y="1122947"/>
            <a:ext cx="2382252" cy="2759241"/>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8983580" y="1122946"/>
            <a:ext cx="2382252" cy="275924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等腰三角形 4"/>
          <p:cNvSpPr/>
          <p:nvPr/>
        </p:nvSpPr>
        <p:spPr>
          <a:xfrm>
            <a:off x="4728411" y="1122946"/>
            <a:ext cx="2633382" cy="2759241"/>
          </a:xfrm>
          <a:prstGeom prst="triangl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 name="组合 5"/>
          <p:cNvGrpSpPr/>
          <p:nvPr/>
        </p:nvGrpSpPr>
        <p:grpSpPr>
          <a:xfrm>
            <a:off x="826169" y="4070215"/>
            <a:ext cx="2542673" cy="2018645"/>
            <a:chOff x="4883374" y="1716559"/>
            <a:chExt cx="2542673" cy="2018645"/>
          </a:xfrm>
        </p:grpSpPr>
        <p:sp>
          <p:nvSpPr>
            <p:cNvPr id="7" name="文本框 6"/>
            <p:cNvSpPr txBox="1"/>
            <p:nvPr/>
          </p:nvSpPr>
          <p:spPr>
            <a:xfrm>
              <a:off x="4883374" y="1716559"/>
              <a:ext cx="2382251" cy="461665"/>
            </a:xfrm>
            <a:prstGeom prst="rect">
              <a:avLst/>
            </a:prstGeom>
            <a:noFill/>
          </p:spPr>
          <p:txBody>
            <a:bodyPr wrap="square" rtlCol="0">
              <a:spAutoFit/>
            </a:bodyPr>
            <a:lstStyle/>
            <a:p>
              <a:pPr algn="ctr"/>
              <a:r>
                <a:rPr lang="zh-CN" altLang="en-US" sz="2400" dirty="0"/>
                <a:t>请输入小标题</a:t>
              </a:r>
            </a:p>
          </p:txBody>
        </p:sp>
        <p:sp>
          <p:nvSpPr>
            <p:cNvPr id="8" name="文本框 7"/>
            <p:cNvSpPr txBox="1"/>
            <p:nvPr/>
          </p:nvSpPr>
          <p:spPr>
            <a:xfrm>
              <a:off x="4883375" y="2350209"/>
              <a:ext cx="2542672" cy="1384995"/>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a:t>
              </a:r>
            </a:p>
          </p:txBody>
        </p:sp>
      </p:grpSp>
      <p:grpSp>
        <p:nvGrpSpPr>
          <p:cNvPr id="9" name="组合 8"/>
          <p:cNvGrpSpPr/>
          <p:nvPr/>
        </p:nvGrpSpPr>
        <p:grpSpPr>
          <a:xfrm>
            <a:off x="4819120" y="4070215"/>
            <a:ext cx="2542673" cy="2018645"/>
            <a:chOff x="4883374" y="1716559"/>
            <a:chExt cx="2542673" cy="2018645"/>
          </a:xfrm>
        </p:grpSpPr>
        <p:sp>
          <p:nvSpPr>
            <p:cNvPr id="10" name="文本框 9"/>
            <p:cNvSpPr txBox="1"/>
            <p:nvPr/>
          </p:nvSpPr>
          <p:spPr>
            <a:xfrm>
              <a:off x="4883374" y="1716559"/>
              <a:ext cx="2382251" cy="461665"/>
            </a:xfrm>
            <a:prstGeom prst="rect">
              <a:avLst/>
            </a:prstGeom>
            <a:noFill/>
          </p:spPr>
          <p:txBody>
            <a:bodyPr wrap="square" rtlCol="0">
              <a:spAutoFit/>
            </a:bodyPr>
            <a:lstStyle/>
            <a:p>
              <a:pPr algn="ctr"/>
              <a:r>
                <a:rPr lang="zh-CN" altLang="en-US" sz="2400" dirty="0"/>
                <a:t>请输入小标题</a:t>
              </a:r>
            </a:p>
          </p:txBody>
        </p:sp>
        <p:sp>
          <p:nvSpPr>
            <p:cNvPr id="11" name="文本框 10"/>
            <p:cNvSpPr txBox="1"/>
            <p:nvPr/>
          </p:nvSpPr>
          <p:spPr>
            <a:xfrm>
              <a:off x="4883375" y="2350209"/>
              <a:ext cx="2542672" cy="1384995"/>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a:t>
              </a:r>
            </a:p>
          </p:txBody>
        </p:sp>
      </p:grpSp>
      <p:grpSp>
        <p:nvGrpSpPr>
          <p:cNvPr id="12" name="组合 11"/>
          <p:cNvGrpSpPr/>
          <p:nvPr/>
        </p:nvGrpSpPr>
        <p:grpSpPr>
          <a:xfrm>
            <a:off x="8992368" y="4070215"/>
            <a:ext cx="2542673" cy="2018645"/>
            <a:chOff x="4883374" y="1716559"/>
            <a:chExt cx="2542673" cy="2018645"/>
          </a:xfrm>
        </p:grpSpPr>
        <p:sp>
          <p:nvSpPr>
            <p:cNvPr id="13" name="文本框 12"/>
            <p:cNvSpPr txBox="1"/>
            <p:nvPr/>
          </p:nvSpPr>
          <p:spPr>
            <a:xfrm>
              <a:off x="4883374" y="1716559"/>
              <a:ext cx="2382251" cy="461665"/>
            </a:xfrm>
            <a:prstGeom prst="rect">
              <a:avLst/>
            </a:prstGeom>
            <a:noFill/>
          </p:spPr>
          <p:txBody>
            <a:bodyPr wrap="square" rtlCol="0">
              <a:spAutoFit/>
            </a:bodyPr>
            <a:lstStyle/>
            <a:p>
              <a:pPr algn="ctr"/>
              <a:r>
                <a:rPr lang="zh-CN" altLang="en-US" sz="2400" dirty="0"/>
                <a:t>请输入小标题</a:t>
              </a:r>
            </a:p>
          </p:txBody>
        </p:sp>
        <p:sp>
          <p:nvSpPr>
            <p:cNvPr id="14" name="文本框 13"/>
            <p:cNvSpPr txBox="1"/>
            <p:nvPr/>
          </p:nvSpPr>
          <p:spPr>
            <a:xfrm>
              <a:off x="4883375" y="2350209"/>
              <a:ext cx="2542672" cy="1384995"/>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a:t>
              </a:r>
            </a:p>
          </p:txBody>
        </p:sp>
      </p:grpSp>
    </p:spTree>
    <p:extLst>
      <p:ext uri="{BB962C8B-B14F-4D97-AF65-F5344CB8AC3E}">
        <p14:creationId xmlns:p14="http://schemas.microsoft.com/office/powerpoint/2010/main" val="331806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2679032" y="0"/>
            <a:ext cx="9512968" cy="6858000"/>
          </a:xfrm>
          <a:prstGeom prst="parallelogram">
            <a:avLst>
              <a:gd name="adj" fmla="val 72590"/>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685827" y="658400"/>
            <a:ext cx="3381471" cy="3440796"/>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7" name="组合 6"/>
          <p:cNvGrpSpPr/>
          <p:nvPr/>
        </p:nvGrpSpPr>
        <p:grpSpPr>
          <a:xfrm>
            <a:off x="354392" y="401876"/>
            <a:ext cx="1719701" cy="1706985"/>
            <a:chOff x="628082" y="450002"/>
            <a:chExt cx="1719701" cy="1706985"/>
          </a:xfrm>
        </p:grpSpPr>
        <p:sp>
          <p:nvSpPr>
            <p:cNvPr id="3" name="矩形 2"/>
            <p:cNvSpPr/>
            <p:nvPr/>
          </p:nvSpPr>
          <p:spPr>
            <a:xfrm>
              <a:off x="670230" y="450002"/>
              <a:ext cx="1677553" cy="1706985"/>
            </a:xfrm>
            <a:prstGeom prst="rect">
              <a:avLst/>
            </a:prstGeom>
            <a:noFill/>
            <a:ln w="19050">
              <a:solidFill>
                <a:schemeClr val="bg1">
                  <a:lumMod val="75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椭圆 4"/>
            <p:cNvSpPr/>
            <p:nvPr/>
          </p:nvSpPr>
          <p:spPr>
            <a:xfrm>
              <a:off x="628082" y="1010651"/>
              <a:ext cx="84295" cy="8429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685827" y="4539916"/>
            <a:ext cx="2319745" cy="1569660"/>
          </a:xfrm>
          <a:prstGeom prst="rect">
            <a:avLst/>
          </a:prstGeom>
          <a:noFill/>
        </p:spPr>
        <p:txBody>
          <a:bodyPr wrap="square" rtlCol="0">
            <a:spAutoFit/>
          </a:bodyPr>
          <a:lstStyle/>
          <a:p>
            <a:r>
              <a:rPr lang="zh-CN" altLang="en-US" sz="2400" dirty="0"/>
              <a:t>请输入小标题</a:t>
            </a:r>
            <a:endParaRPr lang="en-US" altLang="zh-CN" sz="2400" dirty="0"/>
          </a:p>
          <a:p>
            <a:r>
              <a:rPr lang="zh-CN" altLang="en-US" sz="2400" dirty="0"/>
              <a:t>两行也可以</a:t>
            </a:r>
            <a:endParaRPr lang="en-US" altLang="zh-CN" sz="2400" dirty="0"/>
          </a:p>
          <a:p>
            <a:r>
              <a:rPr lang="zh-CN" altLang="en-US" sz="2400" dirty="0"/>
              <a:t>的</a:t>
            </a:r>
            <a:endParaRPr lang="en-US" altLang="zh-CN" sz="2400" dirty="0"/>
          </a:p>
          <a:p>
            <a:endParaRPr lang="zh-CN" altLang="en-US" sz="2400" dirty="0"/>
          </a:p>
        </p:txBody>
      </p:sp>
      <p:sp>
        <p:nvSpPr>
          <p:cNvPr id="8" name="矩形 7"/>
          <p:cNvSpPr/>
          <p:nvPr/>
        </p:nvSpPr>
        <p:spPr>
          <a:xfrm>
            <a:off x="4314438" y="2108861"/>
            <a:ext cx="2326994" cy="344079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矩形 8"/>
          <p:cNvSpPr/>
          <p:nvPr/>
        </p:nvSpPr>
        <p:spPr>
          <a:xfrm>
            <a:off x="6888571" y="2108861"/>
            <a:ext cx="4597576" cy="3440796"/>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文本框 9"/>
          <p:cNvSpPr txBox="1"/>
          <p:nvPr/>
        </p:nvSpPr>
        <p:spPr>
          <a:xfrm>
            <a:off x="4176139" y="800518"/>
            <a:ext cx="7310008" cy="1061829"/>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a:t>
            </a:r>
          </a:p>
        </p:txBody>
      </p:sp>
    </p:spTree>
    <p:extLst>
      <p:ext uri="{BB962C8B-B14F-4D97-AF65-F5344CB8AC3E}">
        <p14:creationId xmlns:p14="http://schemas.microsoft.com/office/powerpoint/2010/main" val="3407745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737938" y="1299411"/>
            <a:ext cx="1957137" cy="1957137"/>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等腰三角形 2"/>
          <p:cNvSpPr/>
          <p:nvPr/>
        </p:nvSpPr>
        <p:spPr>
          <a:xfrm>
            <a:off x="3176337" y="1299411"/>
            <a:ext cx="2374231" cy="1957137"/>
          </a:xfrm>
          <a:prstGeom prst="triangl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6272463" y="1299411"/>
            <a:ext cx="1957137" cy="195713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5" name="组合 4"/>
          <p:cNvGrpSpPr/>
          <p:nvPr/>
        </p:nvGrpSpPr>
        <p:grpSpPr>
          <a:xfrm>
            <a:off x="585539" y="3540826"/>
            <a:ext cx="2109536" cy="2018645"/>
            <a:chOff x="4883375" y="1716559"/>
            <a:chExt cx="2109536" cy="2018645"/>
          </a:xfrm>
        </p:grpSpPr>
        <p:sp>
          <p:nvSpPr>
            <p:cNvPr id="6" name="文本框 5"/>
            <p:cNvSpPr txBox="1"/>
            <p:nvPr/>
          </p:nvSpPr>
          <p:spPr>
            <a:xfrm>
              <a:off x="4883375" y="1716559"/>
              <a:ext cx="2109536" cy="461665"/>
            </a:xfrm>
            <a:prstGeom prst="rect">
              <a:avLst/>
            </a:prstGeom>
            <a:noFill/>
          </p:spPr>
          <p:txBody>
            <a:bodyPr wrap="square" rtlCol="0">
              <a:spAutoFit/>
            </a:bodyPr>
            <a:lstStyle/>
            <a:p>
              <a:pPr algn="ctr"/>
              <a:r>
                <a:rPr lang="zh-CN" altLang="en-US" sz="2400" dirty="0"/>
                <a:t>请输入小标题</a:t>
              </a:r>
            </a:p>
          </p:txBody>
        </p:sp>
        <p:sp>
          <p:nvSpPr>
            <p:cNvPr id="7" name="文本框 6"/>
            <p:cNvSpPr txBox="1"/>
            <p:nvPr/>
          </p:nvSpPr>
          <p:spPr>
            <a:xfrm>
              <a:off x="4883375" y="2350209"/>
              <a:ext cx="2109536" cy="1384995"/>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a:t>
              </a:r>
            </a:p>
          </p:txBody>
        </p:sp>
      </p:grpSp>
      <p:grpSp>
        <p:nvGrpSpPr>
          <p:cNvPr id="8" name="组合 7"/>
          <p:cNvGrpSpPr/>
          <p:nvPr/>
        </p:nvGrpSpPr>
        <p:grpSpPr>
          <a:xfrm>
            <a:off x="3308684" y="3552389"/>
            <a:ext cx="2109536" cy="2018645"/>
            <a:chOff x="4883375" y="1716559"/>
            <a:chExt cx="2109536" cy="2018645"/>
          </a:xfrm>
        </p:grpSpPr>
        <p:sp>
          <p:nvSpPr>
            <p:cNvPr id="9" name="文本框 8"/>
            <p:cNvSpPr txBox="1"/>
            <p:nvPr/>
          </p:nvSpPr>
          <p:spPr>
            <a:xfrm>
              <a:off x="4883375" y="1716559"/>
              <a:ext cx="2109536" cy="461665"/>
            </a:xfrm>
            <a:prstGeom prst="rect">
              <a:avLst/>
            </a:prstGeom>
            <a:noFill/>
          </p:spPr>
          <p:txBody>
            <a:bodyPr wrap="square" rtlCol="0">
              <a:spAutoFit/>
            </a:bodyPr>
            <a:lstStyle/>
            <a:p>
              <a:pPr algn="ctr"/>
              <a:r>
                <a:rPr lang="zh-CN" altLang="en-US" sz="2400" dirty="0"/>
                <a:t>请输入小标题</a:t>
              </a:r>
            </a:p>
          </p:txBody>
        </p:sp>
        <p:sp>
          <p:nvSpPr>
            <p:cNvPr id="10" name="文本框 9"/>
            <p:cNvSpPr txBox="1"/>
            <p:nvPr/>
          </p:nvSpPr>
          <p:spPr>
            <a:xfrm>
              <a:off x="4883375" y="2350209"/>
              <a:ext cx="2109536" cy="1384995"/>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a:t>
              </a:r>
            </a:p>
          </p:txBody>
        </p:sp>
      </p:grpSp>
      <p:grpSp>
        <p:nvGrpSpPr>
          <p:cNvPr id="11" name="组合 10"/>
          <p:cNvGrpSpPr/>
          <p:nvPr/>
        </p:nvGrpSpPr>
        <p:grpSpPr>
          <a:xfrm>
            <a:off x="6272463" y="3552389"/>
            <a:ext cx="2109536" cy="2018645"/>
            <a:chOff x="4883375" y="1716559"/>
            <a:chExt cx="2109536" cy="2018645"/>
          </a:xfrm>
        </p:grpSpPr>
        <p:sp>
          <p:nvSpPr>
            <p:cNvPr id="12" name="文本框 11"/>
            <p:cNvSpPr txBox="1"/>
            <p:nvPr/>
          </p:nvSpPr>
          <p:spPr>
            <a:xfrm>
              <a:off x="4883375" y="1716559"/>
              <a:ext cx="2109536" cy="461665"/>
            </a:xfrm>
            <a:prstGeom prst="rect">
              <a:avLst/>
            </a:prstGeom>
            <a:noFill/>
          </p:spPr>
          <p:txBody>
            <a:bodyPr wrap="square" rtlCol="0">
              <a:spAutoFit/>
            </a:bodyPr>
            <a:lstStyle/>
            <a:p>
              <a:pPr algn="ctr"/>
              <a:r>
                <a:rPr lang="zh-CN" altLang="en-US" sz="2400" dirty="0"/>
                <a:t>请输入小标题</a:t>
              </a:r>
            </a:p>
          </p:txBody>
        </p:sp>
        <p:sp>
          <p:nvSpPr>
            <p:cNvPr id="13" name="文本框 12"/>
            <p:cNvSpPr txBox="1"/>
            <p:nvPr/>
          </p:nvSpPr>
          <p:spPr>
            <a:xfrm>
              <a:off x="4883375" y="2350209"/>
              <a:ext cx="2109536" cy="1384995"/>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a:t>
              </a:r>
            </a:p>
          </p:txBody>
        </p:sp>
      </p:grpSp>
      <p:cxnSp>
        <p:nvCxnSpPr>
          <p:cNvPr id="15" name="直接连接符 14"/>
          <p:cNvCxnSpPr/>
          <p:nvPr/>
        </p:nvCxnSpPr>
        <p:spPr>
          <a:xfrm>
            <a:off x="8871284" y="649706"/>
            <a:ext cx="0" cy="5213684"/>
          </a:xfrm>
          <a:prstGeom prst="line">
            <a:avLst/>
          </a:prstGeom>
          <a:ln w="47625">
            <a:solidFill>
              <a:srgbClr val="ECECEC"/>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985728" y="2406316"/>
            <a:ext cx="2646947" cy="0"/>
          </a:xfrm>
          <a:prstGeom prst="line">
            <a:avLst/>
          </a:prstGeom>
          <a:ln w="69850">
            <a:solidFill>
              <a:srgbClr val="ECECEC"/>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056256" y="1059343"/>
            <a:ext cx="2319745" cy="1569660"/>
          </a:xfrm>
          <a:prstGeom prst="rect">
            <a:avLst/>
          </a:prstGeom>
          <a:noFill/>
        </p:spPr>
        <p:txBody>
          <a:bodyPr wrap="square" rtlCol="0">
            <a:spAutoFit/>
          </a:bodyPr>
          <a:lstStyle/>
          <a:p>
            <a:r>
              <a:rPr lang="zh-CN" altLang="en-US" sz="2400" dirty="0"/>
              <a:t>请输入小标题</a:t>
            </a:r>
            <a:endParaRPr lang="en-US" altLang="zh-CN" sz="2400" dirty="0"/>
          </a:p>
          <a:p>
            <a:r>
              <a:rPr lang="zh-CN" altLang="en-US" sz="2400" dirty="0"/>
              <a:t>两行也可以</a:t>
            </a:r>
            <a:endParaRPr lang="en-US" altLang="zh-CN" sz="2400" dirty="0"/>
          </a:p>
          <a:p>
            <a:r>
              <a:rPr lang="zh-CN" altLang="en-US" sz="2400" dirty="0"/>
              <a:t>的</a:t>
            </a:r>
            <a:endParaRPr lang="en-US" altLang="zh-CN" sz="2400" dirty="0"/>
          </a:p>
          <a:p>
            <a:endParaRPr lang="zh-CN" altLang="en-US" sz="2400" dirty="0"/>
          </a:p>
        </p:txBody>
      </p:sp>
      <p:sp>
        <p:nvSpPr>
          <p:cNvPr id="21" name="文本框 20"/>
          <p:cNvSpPr txBox="1"/>
          <p:nvPr/>
        </p:nvSpPr>
        <p:spPr>
          <a:xfrm>
            <a:off x="9056256" y="2539403"/>
            <a:ext cx="2778807" cy="3000821"/>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a:t>
            </a:r>
          </a:p>
        </p:txBody>
      </p:sp>
    </p:spTree>
    <p:extLst>
      <p:ext uri="{BB962C8B-B14F-4D97-AF65-F5344CB8AC3E}">
        <p14:creationId xmlns:p14="http://schemas.microsoft.com/office/powerpoint/2010/main" val="2832941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742947" y="0"/>
            <a:ext cx="3449053"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p:cNvSpPr/>
          <p:nvPr/>
        </p:nvSpPr>
        <p:spPr>
          <a:xfrm>
            <a:off x="6537158" y="641684"/>
            <a:ext cx="2687054" cy="394635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3785936" y="641684"/>
            <a:ext cx="2687054" cy="3946358"/>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文本框 5"/>
          <p:cNvSpPr txBox="1"/>
          <p:nvPr/>
        </p:nvSpPr>
        <p:spPr>
          <a:xfrm>
            <a:off x="363296" y="1460701"/>
            <a:ext cx="2319745" cy="2308324"/>
          </a:xfrm>
          <a:prstGeom prst="rect">
            <a:avLst/>
          </a:prstGeom>
          <a:noFill/>
        </p:spPr>
        <p:txBody>
          <a:bodyPr wrap="square" rtlCol="0">
            <a:spAutoFit/>
          </a:bodyPr>
          <a:lstStyle/>
          <a:p>
            <a:r>
              <a:rPr lang="zh-CN" altLang="en-US" sz="2400" dirty="0"/>
              <a:t>请输入小标题</a:t>
            </a:r>
            <a:endParaRPr lang="en-US" altLang="zh-CN" sz="2400" dirty="0"/>
          </a:p>
          <a:p>
            <a:r>
              <a:rPr lang="zh-CN" altLang="en-US" sz="2400" dirty="0"/>
              <a:t>两行也可以的</a:t>
            </a:r>
            <a:endParaRPr lang="en-US" altLang="zh-CN" sz="2400" dirty="0"/>
          </a:p>
          <a:p>
            <a:r>
              <a:rPr lang="zh-CN" altLang="en-US" sz="2400" dirty="0"/>
              <a:t>三行也可以</a:t>
            </a:r>
            <a:endParaRPr lang="en-US" altLang="zh-CN" sz="2400" dirty="0"/>
          </a:p>
          <a:p>
            <a:r>
              <a:rPr lang="zh-CN" altLang="en-US" sz="2400" dirty="0"/>
              <a:t>最好</a:t>
            </a:r>
            <a:endParaRPr lang="en-US" altLang="zh-CN" sz="2400" dirty="0"/>
          </a:p>
          <a:p>
            <a:r>
              <a:rPr lang="zh-CN" altLang="en-US" sz="2400" dirty="0"/>
              <a:t>长一点</a:t>
            </a:r>
            <a:endParaRPr lang="en-US" altLang="zh-CN" sz="2400" dirty="0"/>
          </a:p>
          <a:p>
            <a:endParaRPr lang="zh-CN" altLang="en-US" sz="2400" dirty="0"/>
          </a:p>
        </p:txBody>
      </p:sp>
      <p:sp>
        <p:nvSpPr>
          <p:cNvPr id="7" name="文本框 6"/>
          <p:cNvSpPr txBox="1"/>
          <p:nvPr/>
        </p:nvSpPr>
        <p:spPr>
          <a:xfrm>
            <a:off x="298237" y="4805530"/>
            <a:ext cx="7803025" cy="1384995"/>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spTree>
    <p:extLst>
      <p:ext uri="{BB962C8B-B14F-4D97-AF65-F5344CB8AC3E}">
        <p14:creationId xmlns:p14="http://schemas.microsoft.com/office/powerpoint/2010/main" val="3288159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638261" y="1178194"/>
            <a:ext cx="2915478" cy="2915478"/>
            <a:chOff x="4319991" y="1693452"/>
            <a:chExt cx="2915478" cy="2915478"/>
          </a:xfrm>
          <a:blipFill>
            <a:blip r:embed="rId2"/>
            <a:stretch>
              <a:fillRect/>
            </a:stretch>
          </a:blipFill>
        </p:grpSpPr>
        <p:sp>
          <p:nvSpPr>
            <p:cNvPr id="4" name="椭圆 3"/>
            <p:cNvSpPr/>
            <p:nvPr/>
          </p:nvSpPr>
          <p:spPr>
            <a:xfrm>
              <a:off x="4319991" y="1693452"/>
              <a:ext cx="2915478" cy="2915478"/>
            </a:xfrm>
            <a:prstGeom prst="ellipse">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5" name="椭圆 4"/>
            <p:cNvSpPr/>
            <p:nvPr/>
          </p:nvSpPr>
          <p:spPr>
            <a:xfrm>
              <a:off x="5090843" y="2464304"/>
              <a:ext cx="1373774" cy="1373774"/>
            </a:xfrm>
            <a:prstGeom prst="ellipse">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5400" dirty="0">
                  <a:latin typeface="Adobe Gothic Std B" panose="020B0800000000000000" pitchFamily="34" charset="-128"/>
                  <a:ea typeface="Adobe Gothic Std B" panose="020B0800000000000000" pitchFamily="34" charset="-128"/>
                </a:rPr>
                <a:t>2</a:t>
              </a:r>
              <a:endParaRPr lang="zh-CN" altLang="en-US" sz="5400" dirty="0">
                <a:latin typeface="Adobe Gothic Std B" panose="020B0800000000000000" pitchFamily="34" charset="-128"/>
              </a:endParaRPr>
            </a:p>
          </p:txBody>
        </p:sp>
      </p:grpSp>
      <p:sp>
        <p:nvSpPr>
          <p:cNvPr id="8" name="文本框 7"/>
          <p:cNvSpPr txBox="1"/>
          <p:nvPr/>
        </p:nvSpPr>
        <p:spPr>
          <a:xfrm>
            <a:off x="4936128" y="4436838"/>
            <a:ext cx="2319745" cy="523220"/>
          </a:xfrm>
          <a:prstGeom prst="rect">
            <a:avLst/>
          </a:prstGeom>
          <a:noFill/>
        </p:spPr>
        <p:txBody>
          <a:bodyPr wrap="square" rtlCol="0">
            <a:spAutoFit/>
          </a:bodyPr>
          <a:lstStyle/>
          <a:p>
            <a:r>
              <a:rPr lang="zh-CN" altLang="en-US" sz="2800" dirty="0"/>
              <a:t>请输入小标题</a:t>
            </a:r>
          </a:p>
        </p:txBody>
      </p:sp>
      <p:sp>
        <p:nvSpPr>
          <p:cNvPr id="10" name="文本框 9"/>
          <p:cNvSpPr txBox="1"/>
          <p:nvPr/>
        </p:nvSpPr>
        <p:spPr>
          <a:xfrm>
            <a:off x="1538990" y="5138842"/>
            <a:ext cx="9114020" cy="705834"/>
          </a:xfrm>
          <a:prstGeom prst="rect">
            <a:avLst/>
          </a:prstGeom>
          <a:noFill/>
        </p:spPr>
        <p:txBody>
          <a:bodyPr wrap="square" rtlCol="0">
            <a:spAutoFit/>
          </a:bodyPr>
          <a:lstStyle/>
          <a:p>
            <a:pPr algn="ct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spTree>
    <p:extLst>
      <p:ext uri="{BB962C8B-B14F-4D97-AF65-F5344CB8AC3E}">
        <p14:creationId xmlns:p14="http://schemas.microsoft.com/office/powerpoint/2010/main" val="227301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22944" y="1138988"/>
            <a:ext cx="3064042" cy="3336757"/>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 name="矩形 2"/>
          <p:cNvSpPr/>
          <p:nvPr/>
        </p:nvSpPr>
        <p:spPr>
          <a:xfrm>
            <a:off x="4576008" y="1138988"/>
            <a:ext cx="3064042" cy="333675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8045114" y="1138988"/>
            <a:ext cx="3064042" cy="333675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文本框 4"/>
          <p:cNvSpPr txBox="1"/>
          <p:nvPr/>
        </p:nvSpPr>
        <p:spPr>
          <a:xfrm>
            <a:off x="1600197" y="4803673"/>
            <a:ext cx="2109536" cy="461665"/>
          </a:xfrm>
          <a:prstGeom prst="rect">
            <a:avLst/>
          </a:prstGeom>
          <a:noFill/>
        </p:spPr>
        <p:txBody>
          <a:bodyPr wrap="square" rtlCol="0">
            <a:spAutoFit/>
          </a:bodyPr>
          <a:lstStyle/>
          <a:p>
            <a:pPr algn="ctr"/>
            <a:r>
              <a:rPr lang="zh-CN" altLang="en-US" sz="2400" dirty="0"/>
              <a:t>请输入小标题</a:t>
            </a:r>
          </a:p>
        </p:txBody>
      </p:sp>
      <p:sp>
        <p:nvSpPr>
          <p:cNvPr id="6" name="文本框 5"/>
          <p:cNvSpPr txBox="1"/>
          <p:nvPr/>
        </p:nvSpPr>
        <p:spPr>
          <a:xfrm>
            <a:off x="5053261" y="4803672"/>
            <a:ext cx="2109536" cy="461665"/>
          </a:xfrm>
          <a:prstGeom prst="rect">
            <a:avLst/>
          </a:prstGeom>
          <a:noFill/>
        </p:spPr>
        <p:txBody>
          <a:bodyPr wrap="square" rtlCol="0">
            <a:spAutoFit/>
          </a:bodyPr>
          <a:lstStyle/>
          <a:p>
            <a:pPr algn="ctr"/>
            <a:r>
              <a:rPr lang="zh-CN" altLang="en-US" sz="2400" dirty="0"/>
              <a:t>请输入小标题</a:t>
            </a:r>
          </a:p>
        </p:txBody>
      </p:sp>
      <p:sp>
        <p:nvSpPr>
          <p:cNvPr id="7" name="文本框 6"/>
          <p:cNvSpPr txBox="1"/>
          <p:nvPr/>
        </p:nvSpPr>
        <p:spPr>
          <a:xfrm>
            <a:off x="8592549" y="4803671"/>
            <a:ext cx="2109536" cy="461665"/>
          </a:xfrm>
          <a:prstGeom prst="rect">
            <a:avLst/>
          </a:prstGeom>
          <a:noFill/>
        </p:spPr>
        <p:txBody>
          <a:bodyPr wrap="square" rtlCol="0">
            <a:spAutoFit/>
          </a:bodyPr>
          <a:lstStyle/>
          <a:p>
            <a:pPr algn="ctr"/>
            <a:r>
              <a:rPr lang="zh-CN" altLang="en-US" sz="2400" dirty="0"/>
              <a:t>请输入小标题</a:t>
            </a:r>
          </a:p>
        </p:txBody>
      </p:sp>
      <p:sp>
        <p:nvSpPr>
          <p:cNvPr id="8" name="矩形 7"/>
          <p:cNvSpPr/>
          <p:nvPr/>
        </p:nvSpPr>
        <p:spPr>
          <a:xfrm>
            <a:off x="1845842" y="5769724"/>
            <a:ext cx="8524373" cy="49730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请输入文本请输入文本</a:t>
            </a:r>
          </a:p>
        </p:txBody>
      </p:sp>
    </p:spTree>
    <p:extLst>
      <p:ext uri="{BB962C8B-B14F-4D97-AF65-F5344CB8AC3E}">
        <p14:creationId xmlns:p14="http://schemas.microsoft.com/office/powerpoint/2010/main" val="25860795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94606" y="3368842"/>
            <a:ext cx="3416969" cy="2021306"/>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p:cNvSpPr/>
          <p:nvPr/>
        </p:nvSpPr>
        <p:spPr>
          <a:xfrm>
            <a:off x="4411575" y="1347536"/>
            <a:ext cx="3416969" cy="202130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7828544" y="3368842"/>
            <a:ext cx="3416969" cy="2021306"/>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5" name="组合 4"/>
          <p:cNvGrpSpPr/>
          <p:nvPr/>
        </p:nvGrpSpPr>
        <p:grpSpPr>
          <a:xfrm>
            <a:off x="1207167" y="1347536"/>
            <a:ext cx="2991847" cy="1772400"/>
            <a:chOff x="4883375" y="1716559"/>
            <a:chExt cx="2991847" cy="1772400"/>
          </a:xfrm>
        </p:grpSpPr>
        <p:sp>
          <p:nvSpPr>
            <p:cNvPr id="6" name="文本框 5"/>
            <p:cNvSpPr txBox="1"/>
            <p:nvPr/>
          </p:nvSpPr>
          <p:spPr>
            <a:xfrm>
              <a:off x="5324530" y="1716559"/>
              <a:ext cx="2109536" cy="461665"/>
            </a:xfrm>
            <a:prstGeom prst="rect">
              <a:avLst/>
            </a:prstGeom>
            <a:noFill/>
          </p:spPr>
          <p:txBody>
            <a:bodyPr wrap="square" rtlCol="0">
              <a:spAutoFit/>
            </a:bodyPr>
            <a:lstStyle/>
            <a:p>
              <a:pPr algn="ctr"/>
              <a:r>
                <a:rPr lang="zh-CN" altLang="en-US" sz="2400" dirty="0"/>
                <a:t>请输入小标题</a:t>
              </a:r>
            </a:p>
          </p:txBody>
        </p:sp>
        <p:sp>
          <p:nvSpPr>
            <p:cNvPr id="7" name="文本框 6"/>
            <p:cNvSpPr txBox="1"/>
            <p:nvPr/>
          </p:nvSpPr>
          <p:spPr>
            <a:xfrm>
              <a:off x="4883375" y="2427130"/>
              <a:ext cx="2991847" cy="1061829"/>
            </a:xfrm>
            <a:prstGeom prst="rect">
              <a:avLst/>
            </a:prstGeom>
            <a:noFill/>
          </p:spPr>
          <p:txBody>
            <a:bodyPr wrap="square" rtlCol="0">
              <a:spAutoFit/>
            </a:bodyPr>
            <a:lstStyle/>
            <a:p>
              <a:pPr algn="ctr">
                <a:lnSpc>
                  <a:spcPct val="150000"/>
                </a:lnSpc>
              </a:pPr>
              <a:r>
                <a:rPr lang="zh-CN" altLang="en-US" sz="1400" dirty="0"/>
                <a:t>请输入文本请输入文本请输入文本请输入文本请输入文本请输入文本请输入文本请输入文本请输入文本</a:t>
              </a:r>
            </a:p>
          </p:txBody>
        </p:sp>
      </p:grpSp>
      <p:grpSp>
        <p:nvGrpSpPr>
          <p:cNvPr id="8" name="组合 7"/>
          <p:cNvGrpSpPr/>
          <p:nvPr/>
        </p:nvGrpSpPr>
        <p:grpSpPr>
          <a:xfrm>
            <a:off x="4624135" y="3585664"/>
            <a:ext cx="2991847" cy="1772400"/>
            <a:chOff x="4883375" y="1716559"/>
            <a:chExt cx="2991847" cy="1772400"/>
          </a:xfrm>
        </p:grpSpPr>
        <p:sp>
          <p:nvSpPr>
            <p:cNvPr id="9" name="文本框 8"/>
            <p:cNvSpPr txBox="1"/>
            <p:nvPr/>
          </p:nvSpPr>
          <p:spPr>
            <a:xfrm>
              <a:off x="5324530" y="1716559"/>
              <a:ext cx="2109536" cy="461665"/>
            </a:xfrm>
            <a:prstGeom prst="rect">
              <a:avLst/>
            </a:prstGeom>
            <a:noFill/>
          </p:spPr>
          <p:txBody>
            <a:bodyPr wrap="square" rtlCol="0">
              <a:spAutoFit/>
            </a:bodyPr>
            <a:lstStyle/>
            <a:p>
              <a:pPr algn="ctr"/>
              <a:r>
                <a:rPr lang="zh-CN" altLang="en-US" sz="2400" dirty="0"/>
                <a:t>请输入小标题</a:t>
              </a:r>
            </a:p>
          </p:txBody>
        </p:sp>
        <p:sp>
          <p:nvSpPr>
            <p:cNvPr id="10" name="文本框 9"/>
            <p:cNvSpPr txBox="1"/>
            <p:nvPr/>
          </p:nvSpPr>
          <p:spPr>
            <a:xfrm>
              <a:off x="4883375" y="2427130"/>
              <a:ext cx="2991847" cy="1061829"/>
            </a:xfrm>
            <a:prstGeom prst="rect">
              <a:avLst/>
            </a:prstGeom>
            <a:noFill/>
          </p:spPr>
          <p:txBody>
            <a:bodyPr wrap="square" rtlCol="0">
              <a:spAutoFit/>
            </a:bodyPr>
            <a:lstStyle/>
            <a:p>
              <a:pPr algn="ctr">
                <a:lnSpc>
                  <a:spcPct val="150000"/>
                </a:lnSpc>
              </a:pPr>
              <a:r>
                <a:rPr lang="zh-CN" altLang="en-US" sz="1400" dirty="0"/>
                <a:t>请输入文本请输入文本请输入文本请输入文本请输入文本请输入文本请输入文本请输入文本请输入文本</a:t>
              </a:r>
            </a:p>
          </p:txBody>
        </p:sp>
      </p:grpSp>
      <p:grpSp>
        <p:nvGrpSpPr>
          <p:cNvPr id="11" name="组合 10"/>
          <p:cNvGrpSpPr/>
          <p:nvPr/>
        </p:nvGrpSpPr>
        <p:grpSpPr>
          <a:xfrm>
            <a:off x="8041105" y="1331494"/>
            <a:ext cx="2991847" cy="1772400"/>
            <a:chOff x="4883375" y="1716559"/>
            <a:chExt cx="2991847" cy="1772400"/>
          </a:xfrm>
        </p:grpSpPr>
        <p:sp>
          <p:nvSpPr>
            <p:cNvPr id="12" name="文本框 11"/>
            <p:cNvSpPr txBox="1"/>
            <p:nvPr/>
          </p:nvSpPr>
          <p:spPr>
            <a:xfrm>
              <a:off x="5324530" y="1716559"/>
              <a:ext cx="2109536" cy="461665"/>
            </a:xfrm>
            <a:prstGeom prst="rect">
              <a:avLst/>
            </a:prstGeom>
            <a:noFill/>
          </p:spPr>
          <p:txBody>
            <a:bodyPr wrap="square" rtlCol="0">
              <a:spAutoFit/>
            </a:bodyPr>
            <a:lstStyle/>
            <a:p>
              <a:pPr algn="ctr"/>
              <a:r>
                <a:rPr lang="zh-CN" altLang="en-US" sz="2400" dirty="0"/>
                <a:t>请输入小标题</a:t>
              </a:r>
            </a:p>
          </p:txBody>
        </p:sp>
        <p:sp>
          <p:nvSpPr>
            <p:cNvPr id="13" name="文本框 12"/>
            <p:cNvSpPr txBox="1"/>
            <p:nvPr/>
          </p:nvSpPr>
          <p:spPr>
            <a:xfrm>
              <a:off x="4883375" y="2427130"/>
              <a:ext cx="2991847" cy="1061829"/>
            </a:xfrm>
            <a:prstGeom prst="rect">
              <a:avLst/>
            </a:prstGeom>
            <a:noFill/>
          </p:spPr>
          <p:txBody>
            <a:bodyPr wrap="square" rtlCol="0">
              <a:spAutoFit/>
            </a:bodyPr>
            <a:lstStyle/>
            <a:p>
              <a:pPr algn="ctr">
                <a:lnSpc>
                  <a:spcPct val="150000"/>
                </a:lnSpc>
              </a:pPr>
              <a:r>
                <a:rPr lang="zh-CN" altLang="en-US" sz="1400" dirty="0"/>
                <a:t>请输入文本请输入文本请输入文本请输入文本请输入文本请输入文本请输入文本请输入文本请输入文本</a:t>
              </a:r>
            </a:p>
          </p:txBody>
        </p:sp>
      </p:grpSp>
    </p:spTree>
    <p:extLst>
      <p:ext uri="{BB962C8B-B14F-4D97-AF65-F5344CB8AC3E}">
        <p14:creationId xmlns:p14="http://schemas.microsoft.com/office/powerpoint/2010/main" val="4672476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53041" y="3396552"/>
            <a:ext cx="3416969" cy="2021306"/>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 name="矩形 2"/>
          <p:cNvSpPr/>
          <p:nvPr/>
        </p:nvSpPr>
        <p:spPr>
          <a:xfrm>
            <a:off x="4439285" y="1304516"/>
            <a:ext cx="3416969" cy="202130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7925529" y="1304516"/>
            <a:ext cx="3416969" cy="2021306"/>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矩形 13"/>
          <p:cNvSpPr/>
          <p:nvPr/>
        </p:nvSpPr>
        <p:spPr>
          <a:xfrm>
            <a:off x="953041" y="1304516"/>
            <a:ext cx="3416969" cy="2021306"/>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矩形 14"/>
          <p:cNvSpPr/>
          <p:nvPr/>
        </p:nvSpPr>
        <p:spPr>
          <a:xfrm>
            <a:off x="4439285" y="3396552"/>
            <a:ext cx="3416969" cy="2021306"/>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p:cNvSpPr/>
          <p:nvPr/>
        </p:nvSpPr>
        <p:spPr>
          <a:xfrm>
            <a:off x="7925528" y="3396552"/>
            <a:ext cx="3416969" cy="2021306"/>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文本框 16"/>
          <p:cNvSpPr txBox="1"/>
          <p:nvPr/>
        </p:nvSpPr>
        <p:spPr>
          <a:xfrm>
            <a:off x="5093001" y="446991"/>
            <a:ext cx="2109536" cy="461665"/>
          </a:xfrm>
          <a:prstGeom prst="rect">
            <a:avLst/>
          </a:prstGeom>
          <a:noFill/>
        </p:spPr>
        <p:txBody>
          <a:bodyPr wrap="square" rtlCol="0">
            <a:spAutoFit/>
          </a:bodyPr>
          <a:lstStyle/>
          <a:p>
            <a:pPr algn="ctr"/>
            <a:r>
              <a:rPr lang="zh-CN" altLang="en-US" sz="2400" dirty="0"/>
              <a:t>请输入标题</a:t>
            </a:r>
          </a:p>
        </p:txBody>
      </p:sp>
      <p:sp>
        <p:nvSpPr>
          <p:cNvPr id="18" name="文本框 17"/>
          <p:cNvSpPr txBox="1"/>
          <p:nvPr/>
        </p:nvSpPr>
        <p:spPr>
          <a:xfrm>
            <a:off x="1796411" y="5488588"/>
            <a:ext cx="8599178" cy="1061829"/>
          </a:xfrm>
          <a:prstGeom prst="rect">
            <a:avLst/>
          </a:prstGeom>
          <a:noFill/>
        </p:spPr>
        <p:txBody>
          <a:bodyPr wrap="square" rtlCol="0">
            <a:spAutoFit/>
          </a:bodyPr>
          <a:lstStyle/>
          <a:p>
            <a:pPr algn="ct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spTree>
    <p:extLst>
      <p:ext uri="{BB962C8B-B14F-4D97-AF65-F5344CB8AC3E}">
        <p14:creationId xmlns:p14="http://schemas.microsoft.com/office/powerpoint/2010/main" val="28375006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918008" y="592755"/>
            <a:ext cx="7978937" cy="4632659"/>
            <a:chOff x="-986588" y="1187115"/>
            <a:chExt cx="7978937" cy="4632659"/>
          </a:xfrm>
          <a:blipFill>
            <a:blip r:embed="rId2"/>
            <a:stretch>
              <a:fillRect/>
            </a:stretch>
          </a:blipFill>
        </p:grpSpPr>
        <p:sp>
          <p:nvSpPr>
            <p:cNvPr id="2" name="菱形 1"/>
            <p:cNvSpPr/>
            <p:nvPr/>
          </p:nvSpPr>
          <p:spPr>
            <a:xfrm>
              <a:off x="-304800" y="1187115"/>
              <a:ext cx="4507831" cy="450783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菱形 2"/>
            <p:cNvSpPr/>
            <p:nvPr/>
          </p:nvSpPr>
          <p:spPr>
            <a:xfrm>
              <a:off x="3272592" y="3477129"/>
              <a:ext cx="1973176" cy="1973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菱形 3"/>
            <p:cNvSpPr/>
            <p:nvPr/>
          </p:nvSpPr>
          <p:spPr>
            <a:xfrm>
              <a:off x="3589422" y="1351547"/>
              <a:ext cx="2731167" cy="2731167"/>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菱形 5"/>
            <p:cNvSpPr/>
            <p:nvPr/>
          </p:nvSpPr>
          <p:spPr>
            <a:xfrm>
              <a:off x="5019173" y="3112168"/>
              <a:ext cx="1973176" cy="1973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菱形 6"/>
            <p:cNvSpPr/>
            <p:nvPr/>
          </p:nvSpPr>
          <p:spPr>
            <a:xfrm>
              <a:off x="4837696" y="4504823"/>
              <a:ext cx="945482" cy="94548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菱形 7"/>
            <p:cNvSpPr/>
            <p:nvPr/>
          </p:nvSpPr>
          <p:spPr>
            <a:xfrm>
              <a:off x="-986588" y="3846598"/>
              <a:ext cx="1973176" cy="1973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0" name="组合 9"/>
          <p:cNvGrpSpPr/>
          <p:nvPr/>
        </p:nvGrpSpPr>
        <p:grpSpPr>
          <a:xfrm>
            <a:off x="1897380" y="1657659"/>
            <a:ext cx="10326620" cy="4435056"/>
            <a:chOff x="-606639" y="1886845"/>
            <a:chExt cx="10326620" cy="4435056"/>
          </a:xfrm>
        </p:grpSpPr>
        <p:sp>
          <p:nvSpPr>
            <p:cNvPr id="11" name="文本框 10"/>
            <p:cNvSpPr txBox="1"/>
            <p:nvPr/>
          </p:nvSpPr>
          <p:spPr>
            <a:xfrm>
              <a:off x="5096333" y="1886845"/>
              <a:ext cx="3303868" cy="2923877"/>
            </a:xfrm>
            <a:prstGeom prst="rect">
              <a:avLst/>
            </a:prstGeom>
            <a:noFill/>
          </p:spPr>
          <p:txBody>
            <a:bodyPr wrap="square" rtlCol="0">
              <a:spAutoFit/>
            </a:bodyPr>
            <a:lstStyle/>
            <a:p>
              <a:r>
                <a:rPr lang="zh-CN" altLang="en-US" sz="3200" dirty="0"/>
                <a:t>请输入小标题</a:t>
              </a:r>
              <a:endParaRPr lang="en-US" altLang="zh-CN" sz="3200" dirty="0"/>
            </a:p>
            <a:p>
              <a:r>
                <a:rPr lang="zh-CN" altLang="en-US" sz="3200" dirty="0"/>
                <a:t>两行也可以</a:t>
              </a:r>
              <a:endParaRPr lang="en-US" altLang="zh-CN" sz="3200" dirty="0"/>
            </a:p>
            <a:p>
              <a:r>
                <a:rPr lang="zh-CN" altLang="en-US" sz="3200" dirty="0"/>
                <a:t>的三行也可以</a:t>
              </a:r>
              <a:endParaRPr lang="en-US" altLang="zh-CN" sz="3200" dirty="0"/>
            </a:p>
            <a:p>
              <a:r>
                <a:rPr lang="zh-CN" altLang="en-US" sz="3200" dirty="0"/>
                <a:t>最好</a:t>
              </a:r>
              <a:endParaRPr lang="en-US" altLang="zh-CN" sz="3200" dirty="0"/>
            </a:p>
            <a:p>
              <a:r>
                <a:rPr lang="zh-CN" altLang="en-US" sz="3200" dirty="0"/>
                <a:t>长一点</a:t>
              </a:r>
              <a:endParaRPr lang="en-US" altLang="zh-CN" sz="3200" dirty="0"/>
            </a:p>
            <a:p>
              <a:endParaRPr lang="zh-CN" altLang="en-US" sz="2400" dirty="0"/>
            </a:p>
          </p:txBody>
        </p:sp>
        <p:sp>
          <p:nvSpPr>
            <p:cNvPr id="12" name="文本框 11"/>
            <p:cNvSpPr txBox="1"/>
            <p:nvPr/>
          </p:nvSpPr>
          <p:spPr>
            <a:xfrm>
              <a:off x="-606639" y="5260072"/>
              <a:ext cx="10326620" cy="1061829"/>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grpSp>
    </p:spTree>
    <p:extLst>
      <p:ext uri="{BB962C8B-B14F-4D97-AF65-F5344CB8AC3E}">
        <p14:creationId xmlns:p14="http://schemas.microsoft.com/office/powerpoint/2010/main" val="5123864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532312" y="560416"/>
            <a:ext cx="3383280" cy="338328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椭圆 2"/>
          <p:cNvSpPr/>
          <p:nvPr/>
        </p:nvSpPr>
        <p:spPr>
          <a:xfrm>
            <a:off x="7115694" y="2386444"/>
            <a:ext cx="2540924" cy="2540924"/>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椭圆 3"/>
          <p:cNvSpPr/>
          <p:nvPr/>
        </p:nvSpPr>
        <p:spPr>
          <a:xfrm>
            <a:off x="9124603" y="1064719"/>
            <a:ext cx="1321725" cy="1321725"/>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椭圆 4"/>
          <p:cNvSpPr/>
          <p:nvPr/>
        </p:nvSpPr>
        <p:spPr>
          <a:xfrm>
            <a:off x="5575069" y="1298169"/>
            <a:ext cx="1072342" cy="1088275"/>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1144385" y="3943696"/>
            <a:ext cx="1321725" cy="1321725"/>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椭圆 6"/>
          <p:cNvSpPr/>
          <p:nvPr/>
        </p:nvSpPr>
        <p:spPr>
          <a:xfrm>
            <a:off x="5303519" y="3568236"/>
            <a:ext cx="439884" cy="439884"/>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文本框 7"/>
          <p:cNvSpPr txBox="1"/>
          <p:nvPr/>
        </p:nvSpPr>
        <p:spPr>
          <a:xfrm>
            <a:off x="1370908" y="5709864"/>
            <a:ext cx="10326620" cy="738664"/>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sp>
        <p:nvSpPr>
          <p:cNvPr id="9" name="文本框 8"/>
          <p:cNvSpPr txBox="1"/>
          <p:nvPr/>
        </p:nvSpPr>
        <p:spPr>
          <a:xfrm>
            <a:off x="4336473" y="5265421"/>
            <a:ext cx="3158836" cy="382669"/>
          </a:xfrm>
          <a:prstGeom prst="rect">
            <a:avLst/>
          </a:prstGeom>
          <a:noFill/>
        </p:spPr>
        <p:txBody>
          <a:bodyPr wrap="square" rtlCol="0">
            <a:spAutoFit/>
          </a:bodyPr>
          <a:lstStyle/>
          <a:p>
            <a:pPr algn="ctr">
              <a:lnSpc>
                <a:spcPct val="150000"/>
              </a:lnSpc>
            </a:pPr>
            <a:r>
              <a:rPr lang="zh-CN" altLang="en-US" sz="1400" dirty="0"/>
              <a:t>请输入小标题</a:t>
            </a:r>
          </a:p>
        </p:txBody>
      </p:sp>
    </p:spTree>
    <p:extLst>
      <p:ext uri="{BB962C8B-B14F-4D97-AF65-F5344CB8AC3E}">
        <p14:creationId xmlns:p14="http://schemas.microsoft.com/office/powerpoint/2010/main" val="4171322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144992" y="1510146"/>
            <a:ext cx="1884218" cy="1842654"/>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5153901" y="1510146"/>
            <a:ext cx="1884218" cy="184265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矩形 4"/>
          <p:cNvSpPr/>
          <p:nvPr/>
        </p:nvSpPr>
        <p:spPr>
          <a:xfrm>
            <a:off x="7162810" y="1510146"/>
            <a:ext cx="1884218" cy="184265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矩形 5"/>
          <p:cNvSpPr/>
          <p:nvPr/>
        </p:nvSpPr>
        <p:spPr>
          <a:xfrm>
            <a:off x="9171719" y="1510146"/>
            <a:ext cx="1884218" cy="1842654"/>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8" name="组合 7"/>
          <p:cNvGrpSpPr/>
          <p:nvPr/>
        </p:nvGrpSpPr>
        <p:grpSpPr>
          <a:xfrm>
            <a:off x="1136083" y="1510146"/>
            <a:ext cx="1884218" cy="2031572"/>
            <a:chOff x="1136083" y="1510146"/>
            <a:chExt cx="1884218" cy="2031572"/>
          </a:xfrm>
          <a:blipFill>
            <a:blip r:embed="rId6"/>
            <a:stretch>
              <a:fillRect/>
            </a:stretch>
          </a:blipFill>
        </p:grpSpPr>
        <p:sp>
          <p:nvSpPr>
            <p:cNvPr id="2" name="矩形 1"/>
            <p:cNvSpPr/>
            <p:nvPr/>
          </p:nvSpPr>
          <p:spPr>
            <a:xfrm>
              <a:off x="1136083" y="1510146"/>
              <a:ext cx="1884218" cy="18426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等腰三角形 6"/>
            <p:cNvSpPr/>
            <p:nvPr/>
          </p:nvSpPr>
          <p:spPr>
            <a:xfrm flipV="1">
              <a:off x="1943106" y="3352800"/>
              <a:ext cx="259769" cy="18891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6" name="组合 15"/>
          <p:cNvGrpSpPr/>
          <p:nvPr/>
        </p:nvGrpSpPr>
        <p:grpSpPr>
          <a:xfrm>
            <a:off x="1018222" y="3391839"/>
            <a:ext cx="2109536" cy="2592937"/>
            <a:chOff x="1018222" y="3391839"/>
            <a:chExt cx="2109536" cy="2592937"/>
          </a:xfrm>
        </p:grpSpPr>
        <p:pic>
          <p:nvPicPr>
            <p:cNvPr id="12" name="图片 11"/>
            <p:cNvPicPr>
              <a:picLocks noChangeAspect="1"/>
            </p:cNvPicPr>
            <p:nvPr/>
          </p:nvPicPr>
          <p:blipFill>
            <a:blip r:embed="rId7">
              <a:extLst>
                <a:ext uri="{BEBA8EAE-BF5A-486C-A8C5-ECC9F3942E4B}">
                  <a14:imgProps xmlns:a14="http://schemas.microsoft.com/office/drawing/2010/main">
                    <a14:imgLayer r:embed="rId8">
                      <a14:imgEffect>
                        <a14:backgroundRemoval t="0" b="98582" l="1942" r="97735">
                          <a14:foregroundMark x1="16505" y1="16548" x2="51780" y2="74468"/>
                          <a14:foregroundMark x1="78641" y1="19622" x2="50162" y2="78960"/>
                          <a14:foregroundMark x1="86408" y1="19149" x2="83495" y2="91489"/>
                          <a14:foregroundMark x1="66990" y1="4492" x2="94175" y2="28132"/>
                          <a14:foregroundMark x1="82201" y1="7565" x2="93851" y2="6856"/>
                          <a14:foregroundMark x1="94822" y1="236" x2="97735" y2="16076"/>
                          <a14:foregroundMark x1="30421" y1="31206" x2="74434" y2="29787"/>
                          <a14:foregroundMark x1="21683" y1="8511" x2="43042" y2="73759"/>
                          <a14:foregroundMark x1="17152" y1="34279" x2="27832" y2="75887"/>
                          <a14:foregroundMark x1="33010" y1="4492" x2="57929" y2="31206"/>
                          <a14:foregroundMark x1="67314" y1="5437" x2="46278" y2="36643"/>
                          <a14:foregroundMark x1="6796" y1="6856" x2="18447" y2="6147"/>
                          <a14:foregroundMark x1="9061" y1="44208" x2="8091" y2="98582"/>
                          <a14:foregroundMark x1="12945" y1="94563" x2="78641" y2="94799"/>
                          <a14:foregroundMark x1="15210" y1="83924" x2="72168" y2="83215"/>
                          <a14:foregroundMark x1="91909" y1="33333" x2="89644" y2="97872"/>
                          <a14:foregroundMark x1="2913" y1="7801" x2="1942" y2="59811"/>
                          <a14:backgroundMark x1="47249" y1="3310" x2="50485" y2="4728"/>
                        </a14:backgroundRemoval>
                      </a14:imgEffect>
                    </a14:imgLayer>
                  </a14:imgProps>
                </a:ext>
                <a:ext uri="{28A0092B-C50C-407E-A947-70E740481C1C}">
                  <a14:useLocalDpi xmlns:a14="http://schemas.microsoft.com/office/drawing/2010/main" val="0"/>
                </a:ext>
              </a:extLst>
            </a:blip>
            <a:stretch>
              <a:fillRect/>
            </a:stretch>
          </p:blipFill>
          <p:spPr>
            <a:xfrm>
              <a:off x="1136083" y="3391839"/>
              <a:ext cx="1894132" cy="2592937"/>
            </a:xfrm>
            <a:prstGeom prst="rect">
              <a:avLst/>
            </a:prstGeom>
          </p:spPr>
        </p:pic>
        <p:sp>
          <p:nvSpPr>
            <p:cNvPr id="14" name="文本框 13"/>
            <p:cNvSpPr txBox="1"/>
            <p:nvPr/>
          </p:nvSpPr>
          <p:spPr>
            <a:xfrm>
              <a:off x="1287423" y="4300416"/>
              <a:ext cx="1732878" cy="1384995"/>
            </a:xfrm>
            <a:prstGeom prst="rect">
              <a:avLst/>
            </a:prstGeom>
            <a:noFill/>
          </p:spPr>
          <p:txBody>
            <a:bodyPr wrap="square" rtlCol="0">
              <a:spAutoFit/>
            </a:bodyPr>
            <a:lstStyle/>
            <a:p>
              <a:pPr>
                <a:lnSpc>
                  <a:spcPct val="150000"/>
                </a:lnSpc>
              </a:pPr>
              <a:r>
                <a:rPr lang="zh-CN" altLang="en-US" sz="1400" dirty="0">
                  <a:solidFill>
                    <a:schemeClr val="bg1"/>
                  </a:solidFill>
                </a:rPr>
                <a:t>请输入文本请输入文本请输入文本请输入文本请输入文本</a:t>
              </a:r>
            </a:p>
          </p:txBody>
        </p:sp>
        <p:sp>
          <p:nvSpPr>
            <p:cNvPr id="15" name="文本框 14"/>
            <p:cNvSpPr txBox="1"/>
            <p:nvPr/>
          </p:nvSpPr>
          <p:spPr>
            <a:xfrm>
              <a:off x="1018222" y="3723450"/>
              <a:ext cx="2109536" cy="461665"/>
            </a:xfrm>
            <a:prstGeom prst="rect">
              <a:avLst/>
            </a:prstGeom>
            <a:noFill/>
          </p:spPr>
          <p:txBody>
            <a:bodyPr wrap="square" rtlCol="0">
              <a:spAutoFit/>
            </a:bodyPr>
            <a:lstStyle/>
            <a:p>
              <a:pPr algn="ctr"/>
              <a:r>
                <a:rPr lang="zh-CN" altLang="en-US" sz="2400" dirty="0">
                  <a:solidFill>
                    <a:schemeClr val="bg1"/>
                  </a:solidFill>
                </a:rPr>
                <a:t>小标题</a:t>
              </a:r>
            </a:p>
          </p:txBody>
        </p:sp>
      </p:grpSp>
    </p:spTree>
    <p:extLst>
      <p:ext uri="{BB962C8B-B14F-4D97-AF65-F5344CB8AC3E}">
        <p14:creationId xmlns:p14="http://schemas.microsoft.com/office/powerpoint/2010/main" val="30244388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153901" y="1510146"/>
            <a:ext cx="1884218" cy="1842654"/>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矩形 4"/>
          <p:cNvSpPr/>
          <p:nvPr/>
        </p:nvSpPr>
        <p:spPr>
          <a:xfrm>
            <a:off x="7162810" y="1510146"/>
            <a:ext cx="1884218" cy="184265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矩形 5"/>
          <p:cNvSpPr/>
          <p:nvPr/>
        </p:nvSpPr>
        <p:spPr>
          <a:xfrm>
            <a:off x="9171719" y="1510146"/>
            <a:ext cx="1884218" cy="184265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 name="矩形 1"/>
          <p:cNvSpPr/>
          <p:nvPr/>
        </p:nvSpPr>
        <p:spPr>
          <a:xfrm>
            <a:off x="1136083" y="1510146"/>
            <a:ext cx="1884218" cy="1842654"/>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7" name="组合 16"/>
          <p:cNvGrpSpPr/>
          <p:nvPr/>
        </p:nvGrpSpPr>
        <p:grpSpPr>
          <a:xfrm>
            <a:off x="3030215" y="3391839"/>
            <a:ext cx="2109536" cy="2592937"/>
            <a:chOff x="1018222" y="3391839"/>
            <a:chExt cx="2109536" cy="2592937"/>
          </a:xfrm>
        </p:grpSpPr>
        <p:pic>
          <p:nvPicPr>
            <p:cNvPr id="18" name="图片 17"/>
            <p:cNvPicPr>
              <a:picLocks noChangeAspect="1"/>
            </p:cNvPicPr>
            <p:nvPr/>
          </p:nvPicPr>
          <p:blipFill>
            <a:blip r:embed="rId6">
              <a:extLst>
                <a:ext uri="{BEBA8EAE-BF5A-486C-A8C5-ECC9F3942E4B}">
                  <a14:imgProps xmlns:a14="http://schemas.microsoft.com/office/drawing/2010/main">
                    <a14:imgLayer r:embed="rId7">
                      <a14:imgEffect>
                        <a14:backgroundRemoval t="0" b="98582" l="1942" r="97735">
                          <a14:foregroundMark x1="16505" y1="16548" x2="51780" y2="74468"/>
                          <a14:foregroundMark x1="78641" y1="19622" x2="50162" y2="78960"/>
                          <a14:foregroundMark x1="86408" y1="19149" x2="83495" y2="91489"/>
                          <a14:foregroundMark x1="66990" y1="4492" x2="94175" y2="28132"/>
                          <a14:foregroundMark x1="82201" y1="7565" x2="93851" y2="6856"/>
                          <a14:foregroundMark x1="94822" y1="236" x2="97735" y2="16076"/>
                          <a14:foregroundMark x1="30421" y1="31206" x2="74434" y2="29787"/>
                          <a14:foregroundMark x1="21683" y1="8511" x2="43042" y2="73759"/>
                          <a14:foregroundMark x1="17152" y1="34279" x2="27832" y2="75887"/>
                          <a14:foregroundMark x1="33010" y1="4492" x2="57929" y2="31206"/>
                          <a14:foregroundMark x1="67314" y1="5437" x2="46278" y2="36643"/>
                          <a14:foregroundMark x1="6796" y1="6856" x2="18447" y2="6147"/>
                          <a14:foregroundMark x1="9061" y1="44208" x2="8091" y2="98582"/>
                          <a14:foregroundMark x1="12945" y1="94563" x2="78641" y2="94799"/>
                          <a14:foregroundMark x1="15210" y1="83924" x2="72168" y2="83215"/>
                          <a14:foregroundMark x1="91909" y1="33333" x2="89644" y2="97872"/>
                          <a14:foregroundMark x1="2913" y1="7801" x2="1942" y2="59811"/>
                          <a14:backgroundMark x1="47249" y1="3310" x2="50485" y2="4728"/>
                        </a14:backgroundRemoval>
                      </a14:imgEffect>
                    </a14:imgLayer>
                  </a14:imgProps>
                </a:ext>
                <a:ext uri="{28A0092B-C50C-407E-A947-70E740481C1C}">
                  <a14:useLocalDpi xmlns:a14="http://schemas.microsoft.com/office/drawing/2010/main" val="0"/>
                </a:ext>
              </a:extLst>
            </a:blip>
            <a:stretch>
              <a:fillRect/>
            </a:stretch>
          </p:blipFill>
          <p:spPr>
            <a:xfrm>
              <a:off x="1136083" y="3391839"/>
              <a:ext cx="1894132" cy="2592937"/>
            </a:xfrm>
            <a:prstGeom prst="rect">
              <a:avLst/>
            </a:prstGeom>
          </p:spPr>
        </p:pic>
        <p:sp>
          <p:nvSpPr>
            <p:cNvPr id="19" name="文本框 18"/>
            <p:cNvSpPr txBox="1"/>
            <p:nvPr/>
          </p:nvSpPr>
          <p:spPr>
            <a:xfrm>
              <a:off x="1287423" y="4300416"/>
              <a:ext cx="1732878" cy="1384995"/>
            </a:xfrm>
            <a:prstGeom prst="rect">
              <a:avLst/>
            </a:prstGeom>
            <a:noFill/>
          </p:spPr>
          <p:txBody>
            <a:bodyPr wrap="square" rtlCol="0">
              <a:spAutoFit/>
            </a:bodyPr>
            <a:lstStyle/>
            <a:p>
              <a:pPr>
                <a:lnSpc>
                  <a:spcPct val="150000"/>
                </a:lnSpc>
              </a:pPr>
              <a:r>
                <a:rPr lang="zh-CN" altLang="en-US" sz="1400" dirty="0">
                  <a:solidFill>
                    <a:schemeClr val="bg1"/>
                  </a:solidFill>
                </a:rPr>
                <a:t>请输入文本请输入文本请输入文本请输入文本请输入文本</a:t>
              </a:r>
            </a:p>
          </p:txBody>
        </p:sp>
        <p:sp>
          <p:nvSpPr>
            <p:cNvPr id="20" name="文本框 19"/>
            <p:cNvSpPr txBox="1"/>
            <p:nvPr/>
          </p:nvSpPr>
          <p:spPr>
            <a:xfrm>
              <a:off x="1018222" y="3723450"/>
              <a:ext cx="2109536" cy="461665"/>
            </a:xfrm>
            <a:prstGeom prst="rect">
              <a:avLst/>
            </a:prstGeom>
            <a:noFill/>
          </p:spPr>
          <p:txBody>
            <a:bodyPr wrap="square" rtlCol="0">
              <a:spAutoFit/>
            </a:bodyPr>
            <a:lstStyle/>
            <a:p>
              <a:pPr algn="ctr"/>
              <a:r>
                <a:rPr lang="zh-CN" altLang="en-US" sz="2400" dirty="0">
                  <a:solidFill>
                    <a:schemeClr val="bg1"/>
                  </a:solidFill>
                </a:rPr>
                <a:t>小标题</a:t>
              </a:r>
            </a:p>
          </p:txBody>
        </p:sp>
      </p:grpSp>
      <p:grpSp>
        <p:nvGrpSpPr>
          <p:cNvPr id="9" name="组合 8"/>
          <p:cNvGrpSpPr/>
          <p:nvPr/>
        </p:nvGrpSpPr>
        <p:grpSpPr>
          <a:xfrm>
            <a:off x="3144992" y="1510146"/>
            <a:ext cx="1884218" cy="2031572"/>
            <a:chOff x="3144992" y="1510146"/>
            <a:chExt cx="1884218" cy="2031572"/>
          </a:xfrm>
          <a:blipFill>
            <a:blip r:embed="rId8"/>
            <a:stretch>
              <a:fillRect/>
            </a:stretch>
          </a:blipFill>
        </p:grpSpPr>
        <p:sp>
          <p:nvSpPr>
            <p:cNvPr id="3" name="矩形 2"/>
            <p:cNvSpPr/>
            <p:nvPr/>
          </p:nvSpPr>
          <p:spPr>
            <a:xfrm>
              <a:off x="3144992" y="1510146"/>
              <a:ext cx="1884218" cy="18426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7" name="等腰三角形 36"/>
            <p:cNvSpPr/>
            <p:nvPr/>
          </p:nvSpPr>
          <p:spPr>
            <a:xfrm flipV="1">
              <a:off x="3955098" y="3352800"/>
              <a:ext cx="259769" cy="18891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Tree>
    <p:extLst>
      <p:ext uri="{BB962C8B-B14F-4D97-AF65-F5344CB8AC3E}">
        <p14:creationId xmlns:p14="http://schemas.microsoft.com/office/powerpoint/2010/main" val="25940456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144992" y="1510146"/>
            <a:ext cx="1884218" cy="1842654"/>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矩形 4"/>
          <p:cNvSpPr/>
          <p:nvPr/>
        </p:nvSpPr>
        <p:spPr>
          <a:xfrm>
            <a:off x="7162810" y="1510146"/>
            <a:ext cx="1884218" cy="184265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矩形 5"/>
          <p:cNvSpPr/>
          <p:nvPr/>
        </p:nvSpPr>
        <p:spPr>
          <a:xfrm>
            <a:off x="9171719" y="1510146"/>
            <a:ext cx="1884218" cy="184265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 name="矩形 1"/>
          <p:cNvSpPr/>
          <p:nvPr/>
        </p:nvSpPr>
        <p:spPr>
          <a:xfrm>
            <a:off x="1136083" y="1510146"/>
            <a:ext cx="1884218" cy="1842654"/>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7" name="组合 16"/>
          <p:cNvGrpSpPr/>
          <p:nvPr/>
        </p:nvGrpSpPr>
        <p:grpSpPr>
          <a:xfrm>
            <a:off x="3030215" y="3723450"/>
            <a:ext cx="2109536" cy="1961961"/>
            <a:chOff x="1018222" y="3723450"/>
            <a:chExt cx="2109536" cy="1961961"/>
          </a:xfrm>
        </p:grpSpPr>
        <p:sp>
          <p:nvSpPr>
            <p:cNvPr id="19" name="文本框 18"/>
            <p:cNvSpPr txBox="1"/>
            <p:nvPr/>
          </p:nvSpPr>
          <p:spPr>
            <a:xfrm>
              <a:off x="1287423" y="4300416"/>
              <a:ext cx="1732878" cy="1384995"/>
            </a:xfrm>
            <a:prstGeom prst="rect">
              <a:avLst/>
            </a:prstGeom>
            <a:noFill/>
          </p:spPr>
          <p:txBody>
            <a:bodyPr wrap="square" rtlCol="0">
              <a:spAutoFit/>
            </a:bodyPr>
            <a:lstStyle/>
            <a:p>
              <a:pPr>
                <a:lnSpc>
                  <a:spcPct val="150000"/>
                </a:lnSpc>
              </a:pPr>
              <a:r>
                <a:rPr lang="zh-CN" altLang="en-US" sz="1400" dirty="0">
                  <a:solidFill>
                    <a:schemeClr val="bg1"/>
                  </a:solidFill>
                </a:rPr>
                <a:t>请输入文本请输入文本请输入文本请输入文本请输入文本</a:t>
              </a:r>
            </a:p>
          </p:txBody>
        </p:sp>
        <p:sp>
          <p:nvSpPr>
            <p:cNvPr id="20" name="文本框 19"/>
            <p:cNvSpPr txBox="1"/>
            <p:nvPr/>
          </p:nvSpPr>
          <p:spPr>
            <a:xfrm>
              <a:off x="1018222" y="3723450"/>
              <a:ext cx="2109536" cy="461665"/>
            </a:xfrm>
            <a:prstGeom prst="rect">
              <a:avLst/>
            </a:prstGeom>
            <a:noFill/>
          </p:spPr>
          <p:txBody>
            <a:bodyPr wrap="square" rtlCol="0">
              <a:spAutoFit/>
            </a:bodyPr>
            <a:lstStyle/>
            <a:p>
              <a:pPr algn="ctr"/>
              <a:r>
                <a:rPr lang="zh-CN" altLang="en-US" sz="2400" dirty="0">
                  <a:solidFill>
                    <a:schemeClr val="bg1"/>
                  </a:solidFill>
                </a:rPr>
                <a:t>小标题</a:t>
              </a:r>
            </a:p>
          </p:txBody>
        </p:sp>
      </p:grpSp>
      <p:grpSp>
        <p:nvGrpSpPr>
          <p:cNvPr id="21" name="组合 20"/>
          <p:cNvGrpSpPr/>
          <p:nvPr/>
        </p:nvGrpSpPr>
        <p:grpSpPr>
          <a:xfrm>
            <a:off x="5067734" y="3391839"/>
            <a:ext cx="2109536" cy="2592937"/>
            <a:chOff x="1018222" y="3391839"/>
            <a:chExt cx="2109536" cy="2592937"/>
          </a:xfrm>
        </p:grpSpPr>
        <p:pic>
          <p:nvPicPr>
            <p:cNvPr id="22" name="图片 21"/>
            <p:cNvPicPr>
              <a:picLocks noChangeAspect="1"/>
            </p:cNvPicPr>
            <p:nvPr/>
          </p:nvPicPr>
          <p:blipFill>
            <a:blip r:embed="rId6">
              <a:extLst>
                <a:ext uri="{BEBA8EAE-BF5A-486C-A8C5-ECC9F3942E4B}">
                  <a14:imgProps xmlns:a14="http://schemas.microsoft.com/office/drawing/2010/main">
                    <a14:imgLayer r:embed="rId7">
                      <a14:imgEffect>
                        <a14:backgroundRemoval t="0" b="98582" l="1942" r="97735">
                          <a14:foregroundMark x1="16505" y1="16548" x2="51780" y2="74468"/>
                          <a14:foregroundMark x1="78641" y1="19622" x2="50162" y2="78960"/>
                          <a14:foregroundMark x1="86408" y1="19149" x2="83495" y2="91489"/>
                          <a14:foregroundMark x1="66990" y1="4492" x2="94175" y2="28132"/>
                          <a14:foregroundMark x1="82201" y1="7565" x2="93851" y2="6856"/>
                          <a14:foregroundMark x1="94822" y1="236" x2="97735" y2="16076"/>
                          <a14:foregroundMark x1="30421" y1="31206" x2="74434" y2="29787"/>
                          <a14:foregroundMark x1="21683" y1="8511" x2="43042" y2="73759"/>
                          <a14:foregroundMark x1="17152" y1="34279" x2="27832" y2="75887"/>
                          <a14:foregroundMark x1="33010" y1="4492" x2="57929" y2="31206"/>
                          <a14:foregroundMark x1="67314" y1="5437" x2="46278" y2="36643"/>
                          <a14:foregroundMark x1="6796" y1="6856" x2="18447" y2="6147"/>
                          <a14:foregroundMark x1="9061" y1="44208" x2="8091" y2="98582"/>
                          <a14:foregroundMark x1="12945" y1="94563" x2="78641" y2="94799"/>
                          <a14:foregroundMark x1="15210" y1="83924" x2="72168" y2="83215"/>
                          <a14:foregroundMark x1="91909" y1="33333" x2="89644" y2="97872"/>
                          <a14:foregroundMark x1="2913" y1="7801" x2="1942" y2="59811"/>
                          <a14:backgroundMark x1="47249" y1="3310" x2="50485" y2="4728"/>
                        </a14:backgroundRemoval>
                      </a14:imgEffect>
                    </a14:imgLayer>
                  </a14:imgProps>
                </a:ext>
                <a:ext uri="{28A0092B-C50C-407E-A947-70E740481C1C}">
                  <a14:useLocalDpi xmlns:a14="http://schemas.microsoft.com/office/drawing/2010/main" val="0"/>
                </a:ext>
              </a:extLst>
            </a:blip>
            <a:stretch>
              <a:fillRect/>
            </a:stretch>
          </p:blipFill>
          <p:spPr>
            <a:xfrm>
              <a:off x="1136083" y="3391839"/>
              <a:ext cx="1894132" cy="2592937"/>
            </a:xfrm>
            <a:prstGeom prst="rect">
              <a:avLst/>
            </a:prstGeom>
          </p:spPr>
        </p:pic>
        <p:sp>
          <p:nvSpPr>
            <p:cNvPr id="23" name="文本框 22"/>
            <p:cNvSpPr txBox="1"/>
            <p:nvPr/>
          </p:nvSpPr>
          <p:spPr>
            <a:xfrm>
              <a:off x="1287423" y="4300416"/>
              <a:ext cx="1732878" cy="1384995"/>
            </a:xfrm>
            <a:prstGeom prst="rect">
              <a:avLst/>
            </a:prstGeom>
            <a:noFill/>
          </p:spPr>
          <p:txBody>
            <a:bodyPr wrap="square" rtlCol="0">
              <a:spAutoFit/>
            </a:bodyPr>
            <a:lstStyle/>
            <a:p>
              <a:pPr>
                <a:lnSpc>
                  <a:spcPct val="150000"/>
                </a:lnSpc>
              </a:pPr>
              <a:r>
                <a:rPr lang="zh-CN" altLang="en-US" sz="1400" dirty="0">
                  <a:solidFill>
                    <a:schemeClr val="bg1"/>
                  </a:solidFill>
                </a:rPr>
                <a:t>请输入文本请输入文本请输入文本请输入文本请输入文本</a:t>
              </a:r>
            </a:p>
          </p:txBody>
        </p:sp>
        <p:sp>
          <p:nvSpPr>
            <p:cNvPr id="24" name="文本框 23"/>
            <p:cNvSpPr txBox="1"/>
            <p:nvPr/>
          </p:nvSpPr>
          <p:spPr>
            <a:xfrm>
              <a:off x="1018222" y="3723450"/>
              <a:ext cx="2109536" cy="461665"/>
            </a:xfrm>
            <a:prstGeom prst="rect">
              <a:avLst/>
            </a:prstGeom>
            <a:noFill/>
          </p:spPr>
          <p:txBody>
            <a:bodyPr wrap="square" rtlCol="0">
              <a:spAutoFit/>
            </a:bodyPr>
            <a:lstStyle/>
            <a:p>
              <a:pPr algn="ctr"/>
              <a:r>
                <a:rPr lang="zh-CN" altLang="en-US" sz="2400" dirty="0">
                  <a:solidFill>
                    <a:schemeClr val="bg1"/>
                  </a:solidFill>
                </a:rPr>
                <a:t>小标题</a:t>
              </a:r>
            </a:p>
          </p:txBody>
        </p:sp>
      </p:grpSp>
      <p:grpSp>
        <p:nvGrpSpPr>
          <p:cNvPr id="9" name="组合 8"/>
          <p:cNvGrpSpPr/>
          <p:nvPr/>
        </p:nvGrpSpPr>
        <p:grpSpPr>
          <a:xfrm>
            <a:off x="5153901" y="1510146"/>
            <a:ext cx="1884218" cy="2031572"/>
            <a:chOff x="5153901" y="1510146"/>
            <a:chExt cx="1884218" cy="2031572"/>
          </a:xfrm>
          <a:blipFill>
            <a:blip r:embed="rId8"/>
            <a:stretch>
              <a:fillRect/>
            </a:stretch>
          </a:blipFill>
        </p:grpSpPr>
        <p:sp>
          <p:nvSpPr>
            <p:cNvPr id="4" name="矩形 3"/>
            <p:cNvSpPr/>
            <p:nvPr/>
          </p:nvSpPr>
          <p:spPr>
            <a:xfrm>
              <a:off x="5153901" y="1510146"/>
              <a:ext cx="1884218" cy="18426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8" name="等腰三角形 37"/>
            <p:cNvSpPr/>
            <p:nvPr/>
          </p:nvSpPr>
          <p:spPr>
            <a:xfrm flipV="1">
              <a:off x="5992617" y="3352800"/>
              <a:ext cx="259769" cy="18891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Tree>
    <p:extLst>
      <p:ext uri="{BB962C8B-B14F-4D97-AF65-F5344CB8AC3E}">
        <p14:creationId xmlns:p14="http://schemas.microsoft.com/office/powerpoint/2010/main" val="25037755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144992" y="1510146"/>
            <a:ext cx="1884218" cy="1842654"/>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5153901" y="1510146"/>
            <a:ext cx="1884218" cy="184265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矩形 5"/>
          <p:cNvSpPr/>
          <p:nvPr/>
        </p:nvSpPr>
        <p:spPr>
          <a:xfrm>
            <a:off x="9171719" y="1510146"/>
            <a:ext cx="1884218" cy="184265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 name="矩形 1"/>
          <p:cNvSpPr/>
          <p:nvPr/>
        </p:nvSpPr>
        <p:spPr>
          <a:xfrm>
            <a:off x="1136083" y="1510146"/>
            <a:ext cx="1884218" cy="1842654"/>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25" name="组合 24"/>
          <p:cNvGrpSpPr/>
          <p:nvPr/>
        </p:nvGrpSpPr>
        <p:grpSpPr>
          <a:xfrm>
            <a:off x="7079727" y="3391839"/>
            <a:ext cx="2109536" cy="2592937"/>
            <a:chOff x="1018222" y="3391839"/>
            <a:chExt cx="2109536" cy="2592937"/>
          </a:xfrm>
        </p:grpSpPr>
        <p:pic>
          <p:nvPicPr>
            <p:cNvPr id="26" name="图片 25"/>
            <p:cNvPicPr>
              <a:picLocks noChangeAspect="1"/>
            </p:cNvPicPr>
            <p:nvPr/>
          </p:nvPicPr>
          <p:blipFill>
            <a:blip r:embed="rId6">
              <a:extLst>
                <a:ext uri="{BEBA8EAE-BF5A-486C-A8C5-ECC9F3942E4B}">
                  <a14:imgProps xmlns:a14="http://schemas.microsoft.com/office/drawing/2010/main">
                    <a14:imgLayer r:embed="rId7">
                      <a14:imgEffect>
                        <a14:backgroundRemoval t="0" b="98582" l="1942" r="97735">
                          <a14:foregroundMark x1="16505" y1="16548" x2="51780" y2="74468"/>
                          <a14:foregroundMark x1="78641" y1="19622" x2="50162" y2="78960"/>
                          <a14:foregroundMark x1="86408" y1="19149" x2="83495" y2="91489"/>
                          <a14:foregroundMark x1="66990" y1="4492" x2="94175" y2="28132"/>
                          <a14:foregroundMark x1="82201" y1="7565" x2="93851" y2="6856"/>
                          <a14:foregroundMark x1="94822" y1="236" x2="97735" y2="16076"/>
                          <a14:foregroundMark x1="30421" y1="31206" x2="74434" y2="29787"/>
                          <a14:foregroundMark x1="21683" y1="8511" x2="43042" y2="73759"/>
                          <a14:foregroundMark x1="17152" y1="34279" x2="27832" y2="75887"/>
                          <a14:foregroundMark x1="33010" y1="4492" x2="57929" y2="31206"/>
                          <a14:foregroundMark x1="67314" y1="5437" x2="46278" y2="36643"/>
                          <a14:foregroundMark x1="6796" y1="6856" x2="18447" y2="6147"/>
                          <a14:foregroundMark x1="9061" y1="44208" x2="8091" y2="98582"/>
                          <a14:foregroundMark x1="12945" y1="94563" x2="78641" y2="94799"/>
                          <a14:foregroundMark x1="15210" y1="83924" x2="72168" y2="83215"/>
                          <a14:foregroundMark x1="91909" y1="33333" x2="89644" y2="97872"/>
                          <a14:foregroundMark x1="2913" y1="7801" x2="1942" y2="59811"/>
                          <a14:backgroundMark x1="47249" y1="3310" x2="50485" y2="4728"/>
                        </a14:backgroundRemoval>
                      </a14:imgEffect>
                    </a14:imgLayer>
                  </a14:imgProps>
                </a:ext>
                <a:ext uri="{28A0092B-C50C-407E-A947-70E740481C1C}">
                  <a14:useLocalDpi xmlns:a14="http://schemas.microsoft.com/office/drawing/2010/main" val="0"/>
                </a:ext>
              </a:extLst>
            </a:blip>
            <a:stretch>
              <a:fillRect/>
            </a:stretch>
          </p:blipFill>
          <p:spPr>
            <a:xfrm>
              <a:off x="1136083" y="3391839"/>
              <a:ext cx="1894132" cy="2592937"/>
            </a:xfrm>
            <a:prstGeom prst="rect">
              <a:avLst/>
            </a:prstGeom>
          </p:spPr>
        </p:pic>
        <p:sp>
          <p:nvSpPr>
            <p:cNvPr id="27" name="文本框 26"/>
            <p:cNvSpPr txBox="1"/>
            <p:nvPr/>
          </p:nvSpPr>
          <p:spPr>
            <a:xfrm>
              <a:off x="1287423" y="4300416"/>
              <a:ext cx="1732878" cy="1384995"/>
            </a:xfrm>
            <a:prstGeom prst="rect">
              <a:avLst/>
            </a:prstGeom>
            <a:noFill/>
          </p:spPr>
          <p:txBody>
            <a:bodyPr wrap="square" rtlCol="0">
              <a:spAutoFit/>
            </a:bodyPr>
            <a:lstStyle/>
            <a:p>
              <a:pPr>
                <a:lnSpc>
                  <a:spcPct val="150000"/>
                </a:lnSpc>
              </a:pPr>
              <a:r>
                <a:rPr lang="zh-CN" altLang="en-US" sz="1400" dirty="0">
                  <a:solidFill>
                    <a:schemeClr val="bg1"/>
                  </a:solidFill>
                </a:rPr>
                <a:t>请输入文本请输入文本请输入文本请输入文本请输入文本</a:t>
              </a:r>
            </a:p>
          </p:txBody>
        </p:sp>
        <p:sp>
          <p:nvSpPr>
            <p:cNvPr id="28" name="文本框 27"/>
            <p:cNvSpPr txBox="1"/>
            <p:nvPr/>
          </p:nvSpPr>
          <p:spPr>
            <a:xfrm>
              <a:off x="1018222" y="3723450"/>
              <a:ext cx="2109536" cy="461665"/>
            </a:xfrm>
            <a:prstGeom prst="rect">
              <a:avLst/>
            </a:prstGeom>
            <a:noFill/>
          </p:spPr>
          <p:txBody>
            <a:bodyPr wrap="square" rtlCol="0">
              <a:spAutoFit/>
            </a:bodyPr>
            <a:lstStyle/>
            <a:p>
              <a:pPr algn="ctr"/>
              <a:r>
                <a:rPr lang="zh-CN" altLang="en-US" sz="2400" dirty="0">
                  <a:solidFill>
                    <a:schemeClr val="bg1"/>
                  </a:solidFill>
                </a:rPr>
                <a:t>小标题</a:t>
              </a:r>
            </a:p>
          </p:txBody>
        </p:sp>
      </p:grpSp>
      <p:grpSp>
        <p:nvGrpSpPr>
          <p:cNvPr id="9" name="组合 8"/>
          <p:cNvGrpSpPr/>
          <p:nvPr/>
        </p:nvGrpSpPr>
        <p:grpSpPr>
          <a:xfrm>
            <a:off x="7162810" y="1510146"/>
            <a:ext cx="1884218" cy="2031341"/>
            <a:chOff x="7162810" y="1510146"/>
            <a:chExt cx="1884218" cy="2031341"/>
          </a:xfrm>
          <a:blipFill>
            <a:blip r:embed="rId8"/>
            <a:stretch>
              <a:fillRect/>
            </a:stretch>
          </a:blipFill>
        </p:grpSpPr>
        <p:sp>
          <p:nvSpPr>
            <p:cNvPr id="5" name="矩形 4"/>
            <p:cNvSpPr/>
            <p:nvPr/>
          </p:nvSpPr>
          <p:spPr>
            <a:xfrm>
              <a:off x="7162810" y="1510146"/>
              <a:ext cx="1884218" cy="18426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9" name="等腰三角形 38"/>
            <p:cNvSpPr/>
            <p:nvPr/>
          </p:nvSpPr>
          <p:spPr>
            <a:xfrm flipV="1">
              <a:off x="8014769" y="3352569"/>
              <a:ext cx="259769" cy="18891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Tree>
    <p:extLst>
      <p:ext uri="{BB962C8B-B14F-4D97-AF65-F5344CB8AC3E}">
        <p14:creationId xmlns:p14="http://schemas.microsoft.com/office/powerpoint/2010/main" val="1039593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144992" y="1510146"/>
            <a:ext cx="1884218" cy="1842654"/>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5153901" y="1510146"/>
            <a:ext cx="1884218" cy="184265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矩形 4"/>
          <p:cNvSpPr/>
          <p:nvPr/>
        </p:nvSpPr>
        <p:spPr>
          <a:xfrm>
            <a:off x="7162810" y="1510146"/>
            <a:ext cx="1884218" cy="184265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 name="矩形 1"/>
          <p:cNvSpPr/>
          <p:nvPr/>
        </p:nvSpPr>
        <p:spPr>
          <a:xfrm>
            <a:off x="1136083" y="1510146"/>
            <a:ext cx="1884218" cy="1842654"/>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29" name="组合 28"/>
          <p:cNvGrpSpPr/>
          <p:nvPr/>
        </p:nvGrpSpPr>
        <p:grpSpPr>
          <a:xfrm>
            <a:off x="9081806" y="3391839"/>
            <a:ext cx="2109536" cy="2592937"/>
            <a:chOff x="1018222" y="3391839"/>
            <a:chExt cx="2109536" cy="2592937"/>
          </a:xfrm>
        </p:grpSpPr>
        <p:pic>
          <p:nvPicPr>
            <p:cNvPr id="30" name="图片 29"/>
            <p:cNvPicPr>
              <a:picLocks noChangeAspect="1"/>
            </p:cNvPicPr>
            <p:nvPr/>
          </p:nvPicPr>
          <p:blipFill>
            <a:blip r:embed="rId6">
              <a:extLst>
                <a:ext uri="{BEBA8EAE-BF5A-486C-A8C5-ECC9F3942E4B}">
                  <a14:imgProps xmlns:a14="http://schemas.microsoft.com/office/drawing/2010/main">
                    <a14:imgLayer r:embed="rId7">
                      <a14:imgEffect>
                        <a14:backgroundRemoval t="0" b="98582" l="1942" r="97735">
                          <a14:foregroundMark x1="16505" y1="16548" x2="51780" y2="74468"/>
                          <a14:foregroundMark x1="78641" y1="19622" x2="50162" y2="78960"/>
                          <a14:foregroundMark x1="86408" y1="19149" x2="83495" y2="91489"/>
                          <a14:foregroundMark x1="66990" y1="4492" x2="94175" y2="28132"/>
                          <a14:foregroundMark x1="82201" y1="7565" x2="93851" y2="6856"/>
                          <a14:foregroundMark x1="94822" y1="236" x2="97735" y2="16076"/>
                          <a14:foregroundMark x1="30421" y1="31206" x2="74434" y2="29787"/>
                          <a14:foregroundMark x1="21683" y1="8511" x2="43042" y2="73759"/>
                          <a14:foregroundMark x1="17152" y1="34279" x2="27832" y2="75887"/>
                          <a14:foregroundMark x1="33010" y1="4492" x2="57929" y2="31206"/>
                          <a14:foregroundMark x1="67314" y1="5437" x2="46278" y2="36643"/>
                          <a14:foregroundMark x1="6796" y1="6856" x2="18447" y2="6147"/>
                          <a14:foregroundMark x1="9061" y1="44208" x2="8091" y2="98582"/>
                          <a14:foregroundMark x1="12945" y1="94563" x2="78641" y2="94799"/>
                          <a14:foregroundMark x1="15210" y1="83924" x2="72168" y2="83215"/>
                          <a14:foregroundMark x1="91909" y1="33333" x2="89644" y2="97872"/>
                          <a14:foregroundMark x1="2913" y1="7801" x2="1942" y2="59811"/>
                          <a14:backgroundMark x1="47249" y1="3310" x2="50485" y2="4728"/>
                        </a14:backgroundRemoval>
                      </a14:imgEffect>
                    </a14:imgLayer>
                  </a14:imgProps>
                </a:ext>
                <a:ext uri="{28A0092B-C50C-407E-A947-70E740481C1C}">
                  <a14:useLocalDpi xmlns:a14="http://schemas.microsoft.com/office/drawing/2010/main" val="0"/>
                </a:ext>
              </a:extLst>
            </a:blip>
            <a:stretch>
              <a:fillRect/>
            </a:stretch>
          </p:blipFill>
          <p:spPr>
            <a:xfrm>
              <a:off x="1136083" y="3391839"/>
              <a:ext cx="1894132" cy="2592937"/>
            </a:xfrm>
            <a:prstGeom prst="rect">
              <a:avLst/>
            </a:prstGeom>
          </p:spPr>
        </p:pic>
        <p:sp>
          <p:nvSpPr>
            <p:cNvPr id="31" name="文本框 30"/>
            <p:cNvSpPr txBox="1"/>
            <p:nvPr/>
          </p:nvSpPr>
          <p:spPr>
            <a:xfrm>
              <a:off x="1287423" y="4300416"/>
              <a:ext cx="1732878" cy="1384995"/>
            </a:xfrm>
            <a:prstGeom prst="rect">
              <a:avLst/>
            </a:prstGeom>
            <a:noFill/>
          </p:spPr>
          <p:txBody>
            <a:bodyPr wrap="square" rtlCol="0">
              <a:spAutoFit/>
            </a:bodyPr>
            <a:lstStyle/>
            <a:p>
              <a:pPr>
                <a:lnSpc>
                  <a:spcPct val="150000"/>
                </a:lnSpc>
              </a:pPr>
              <a:r>
                <a:rPr lang="zh-CN" altLang="en-US" sz="1400" dirty="0">
                  <a:solidFill>
                    <a:schemeClr val="bg1"/>
                  </a:solidFill>
                </a:rPr>
                <a:t>请输入文本请输入文本请输入文本请输入文本请输入文本</a:t>
              </a:r>
            </a:p>
          </p:txBody>
        </p:sp>
        <p:sp>
          <p:nvSpPr>
            <p:cNvPr id="32" name="文本框 31"/>
            <p:cNvSpPr txBox="1"/>
            <p:nvPr/>
          </p:nvSpPr>
          <p:spPr>
            <a:xfrm>
              <a:off x="1018222" y="3723450"/>
              <a:ext cx="2109536" cy="461665"/>
            </a:xfrm>
            <a:prstGeom prst="rect">
              <a:avLst/>
            </a:prstGeom>
            <a:noFill/>
          </p:spPr>
          <p:txBody>
            <a:bodyPr wrap="square" rtlCol="0">
              <a:spAutoFit/>
            </a:bodyPr>
            <a:lstStyle/>
            <a:p>
              <a:pPr algn="ctr"/>
              <a:r>
                <a:rPr lang="zh-CN" altLang="en-US" sz="2400" dirty="0">
                  <a:solidFill>
                    <a:schemeClr val="bg1"/>
                  </a:solidFill>
                </a:rPr>
                <a:t>小标题</a:t>
              </a:r>
            </a:p>
          </p:txBody>
        </p:sp>
      </p:grpSp>
      <p:grpSp>
        <p:nvGrpSpPr>
          <p:cNvPr id="9" name="组合 8"/>
          <p:cNvGrpSpPr/>
          <p:nvPr/>
        </p:nvGrpSpPr>
        <p:grpSpPr>
          <a:xfrm>
            <a:off x="9171719" y="1510146"/>
            <a:ext cx="1884218" cy="2031341"/>
            <a:chOff x="9171719" y="1510146"/>
            <a:chExt cx="1884218" cy="2031341"/>
          </a:xfrm>
          <a:blipFill>
            <a:blip r:embed="rId8"/>
            <a:stretch>
              <a:fillRect/>
            </a:stretch>
          </a:blipFill>
        </p:grpSpPr>
        <p:sp>
          <p:nvSpPr>
            <p:cNvPr id="6" name="矩形 5"/>
            <p:cNvSpPr/>
            <p:nvPr/>
          </p:nvSpPr>
          <p:spPr>
            <a:xfrm>
              <a:off x="9171719" y="1510146"/>
              <a:ext cx="1884218" cy="18426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等腰三角形 39"/>
            <p:cNvSpPr/>
            <p:nvPr/>
          </p:nvSpPr>
          <p:spPr>
            <a:xfrm flipV="1">
              <a:off x="10016848" y="3352569"/>
              <a:ext cx="259769" cy="18891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Tree>
    <p:extLst>
      <p:ext uri="{BB962C8B-B14F-4D97-AF65-F5344CB8AC3E}">
        <p14:creationId xmlns:p14="http://schemas.microsoft.com/office/powerpoint/2010/main" val="30942894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30229" y="3271773"/>
            <a:ext cx="2281518" cy="2321546"/>
          </a:xfrm>
          <a:prstGeom prst="rect">
            <a:avLst/>
          </a:prstGeom>
          <a:noFill/>
          <a:ln w="19050">
            <a:solidFill>
              <a:schemeClr val="bg1">
                <a:lumMod val="75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p:cNvSpPr/>
          <p:nvPr/>
        </p:nvSpPr>
        <p:spPr>
          <a:xfrm>
            <a:off x="865908" y="540327"/>
            <a:ext cx="10619509" cy="574963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 name="矩形 1"/>
          <p:cNvSpPr/>
          <p:nvPr/>
        </p:nvSpPr>
        <p:spPr>
          <a:xfrm>
            <a:off x="512616" y="1330037"/>
            <a:ext cx="4239491" cy="4031672"/>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10543309" y="325581"/>
            <a:ext cx="540328" cy="42949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307635" y="5539321"/>
            <a:ext cx="163416" cy="16341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53232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94509" y="1246909"/>
            <a:ext cx="4599709" cy="4714259"/>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p:cNvSpPr/>
          <p:nvPr/>
        </p:nvSpPr>
        <p:spPr>
          <a:xfrm>
            <a:off x="5860472" y="1246909"/>
            <a:ext cx="2396837" cy="231742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8361217" y="1246909"/>
            <a:ext cx="2396837" cy="231742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矩形 4"/>
          <p:cNvSpPr/>
          <p:nvPr/>
        </p:nvSpPr>
        <p:spPr>
          <a:xfrm>
            <a:off x="5881253" y="3643744"/>
            <a:ext cx="2396837" cy="2317424"/>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矩形 5"/>
          <p:cNvSpPr/>
          <p:nvPr/>
        </p:nvSpPr>
        <p:spPr>
          <a:xfrm>
            <a:off x="8361216" y="3643744"/>
            <a:ext cx="2396837" cy="2317424"/>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24910136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7972947" y="1847819"/>
            <a:ext cx="2936564" cy="2936564"/>
          </a:xfrm>
          <a:prstGeom prst="ellipse">
            <a:avLst/>
          </a:prstGeom>
          <a:blipFill>
            <a:blip r:embed="rId2"/>
            <a:stretch>
              <a:fillRect/>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nvGrpSpPr>
          <p:cNvPr id="5" name="组合 4"/>
          <p:cNvGrpSpPr/>
          <p:nvPr/>
        </p:nvGrpSpPr>
        <p:grpSpPr>
          <a:xfrm rot="16380975">
            <a:off x="7550054" y="1453757"/>
            <a:ext cx="3724688" cy="3724688"/>
            <a:chOff x="4210410" y="1337743"/>
            <a:chExt cx="3697942" cy="3697942"/>
          </a:xfrm>
        </p:grpSpPr>
        <p:sp>
          <p:nvSpPr>
            <p:cNvPr id="6" name="椭圆 5"/>
            <p:cNvSpPr/>
            <p:nvPr/>
          </p:nvSpPr>
          <p:spPr>
            <a:xfrm>
              <a:off x="7176060" y="4532062"/>
              <a:ext cx="123866" cy="12386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210410" y="1337743"/>
              <a:ext cx="3697942" cy="3697942"/>
              <a:chOff x="4210410" y="1337743"/>
              <a:chExt cx="3697942" cy="3697942"/>
            </a:xfrm>
          </p:grpSpPr>
          <p:sp>
            <p:nvSpPr>
              <p:cNvPr id="8" name="椭圆 7"/>
              <p:cNvSpPr/>
              <p:nvPr/>
            </p:nvSpPr>
            <p:spPr>
              <a:xfrm>
                <a:off x="6870127" y="4767553"/>
                <a:ext cx="80682" cy="8068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210410" y="1337743"/>
                <a:ext cx="3697942" cy="3697942"/>
                <a:chOff x="7625963" y="1708805"/>
                <a:chExt cx="3697942" cy="3697942"/>
              </a:xfrm>
            </p:grpSpPr>
            <p:sp>
              <p:nvSpPr>
                <p:cNvPr id="10" name="弧形 9"/>
                <p:cNvSpPr/>
                <p:nvPr/>
              </p:nvSpPr>
              <p:spPr>
                <a:xfrm rot="12876713">
                  <a:off x="7625963" y="1708805"/>
                  <a:ext cx="3697942" cy="3697942"/>
                </a:xfrm>
                <a:prstGeom prst="arc">
                  <a:avLst>
                    <a:gd name="adj1" fmla="val 9017607"/>
                    <a:gd name="adj2" fmla="val 8966463"/>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椭圆 10"/>
                <p:cNvSpPr/>
                <p:nvPr/>
              </p:nvSpPr>
              <p:spPr>
                <a:xfrm flipH="1" flipV="1">
                  <a:off x="8122251" y="4831032"/>
                  <a:ext cx="45719" cy="4571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12" name="组合 11"/>
          <p:cNvGrpSpPr/>
          <p:nvPr/>
        </p:nvGrpSpPr>
        <p:grpSpPr>
          <a:xfrm>
            <a:off x="7024050" y="1104718"/>
            <a:ext cx="4610748" cy="4277521"/>
            <a:chOff x="1210323" y="2142373"/>
            <a:chExt cx="3722547" cy="3453512"/>
          </a:xfrm>
        </p:grpSpPr>
        <p:sp>
          <p:nvSpPr>
            <p:cNvPr id="13" name="弧形 12"/>
            <p:cNvSpPr/>
            <p:nvPr/>
          </p:nvSpPr>
          <p:spPr>
            <a:xfrm rot="17062865">
              <a:off x="1344841" y="2007855"/>
              <a:ext cx="3453512" cy="3722547"/>
            </a:xfrm>
            <a:prstGeom prst="arc">
              <a:avLst>
                <a:gd name="adj1" fmla="val 7631467"/>
                <a:gd name="adj2" fmla="val 19922470"/>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椭圆 13"/>
            <p:cNvSpPr/>
            <p:nvPr/>
          </p:nvSpPr>
          <p:spPr>
            <a:xfrm rot="17772190">
              <a:off x="1385307" y="4583712"/>
              <a:ext cx="100728" cy="10072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17772190">
              <a:off x="1559563" y="2703969"/>
              <a:ext cx="58840" cy="5884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rot="17772190">
              <a:off x="1460939" y="2831830"/>
              <a:ext cx="84318" cy="8431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069025" y="1194228"/>
            <a:ext cx="4909794" cy="4098498"/>
            <a:chOff x="5027753" y="1030929"/>
            <a:chExt cx="4909794" cy="4527767"/>
          </a:xfrm>
        </p:grpSpPr>
        <p:sp>
          <p:nvSpPr>
            <p:cNvPr id="18" name="文本框 17"/>
            <p:cNvSpPr txBox="1"/>
            <p:nvPr/>
          </p:nvSpPr>
          <p:spPr>
            <a:xfrm>
              <a:off x="5027753" y="1030929"/>
              <a:ext cx="2319745" cy="1569660"/>
            </a:xfrm>
            <a:prstGeom prst="rect">
              <a:avLst/>
            </a:prstGeom>
            <a:noFill/>
          </p:spPr>
          <p:txBody>
            <a:bodyPr wrap="square" rtlCol="0">
              <a:spAutoFit/>
            </a:bodyPr>
            <a:lstStyle/>
            <a:p>
              <a:r>
                <a:rPr lang="zh-CN" altLang="en-US" sz="2400" dirty="0"/>
                <a:t>请输入小标题</a:t>
              </a:r>
              <a:endParaRPr lang="en-US" altLang="zh-CN" sz="2400" dirty="0"/>
            </a:p>
            <a:p>
              <a:r>
                <a:rPr lang="zh-CN" altLang="en-US" sz="2400" dirty="0"/>
                <a:t>两行也可以</a:t>
              </a:r>
              <a:endParaRPr lang="en-US" altLang="zh-CN" sz="2400" dirty="0"/>
            </a:p>
            <a:p>
              <a:r>
                <a:rPr lang="zh-CN" altLang="en-US" sz="2400" dirty="0"/>
                <a:t>的</a:t>
              </a:r>
              <a:endParaRPr lang="en-US" altLang="zh-CN" sz="2400" dirty="0"/>
            </a:p>
            <a:p>
              <a:endParaRPr lang="zh-CN" altLang="en-US" sz="2400" dirty="0"/>
            </a:p>
          </p:txBody>
        </p:sp>
        <p:sp>
          <p:nvSpPr>
            <p:cNvPr id="19" name="文本框 18"/>
            <p:cNvSpPr txBox="1"/>
            <p:nvPr/>
          </p:nvSpPr>
          <p:spPr>
            <a:xfrm>
              <a:off x="5027753" y="2600588"/>
              <a:ext cx="4909794" cy="2958108"/>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输入文本请输入文本请输入文本请输入文本请输入请输入文输入文本请输入文本请输入文本请输入文本请输入</a:t>
              </a:r>
            </a:p>
          </p:txBody>
        </p:sp>
      </p:grpSp>
    </p:spTree>
    <p:extLst>
      <p:ext uri="{BB962C8B-B14F-4D97-AF65-F5344CB8AC3E}">
        <p14:creationId xmlns:p14="http://schemas.microsoft.com/office/powerpoint/2010/main" val="30864906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765219" y="1570332"/>
            <a:ext cx="1914916" cy="1914916"/>
          </a:xfrm>
          <a:prstGeom prst="ellipse">
            <a:avLst/>
          </a:prstGeom>
          <a:blipFill>
            <a:blip r:embed="rId2"/>
            <a:stretch>
              <a:fillRect/>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nvGrpSpPr>
          <p:cNvPr id="3" name="组合 2"/>
          <p:cNvGrpSpPr/>
          <p:nvPr/>
        </p:nvGrpSpPr>
        <p:grpSpPr>
          <a:xfrm rot="16380975">
            <a:off x="1503984" y="1313367"/>
            <a:ext cx="2428847" cy="2428847"/>
            <a:chOff x="4210410" y="1337743"/>
            <a:chExt cx="3697942" cy="3697942"/>
          </a:xfrm>
        </p:grpSpPr>
        <p:sp>
          <p:nvSpPr>
            <p:cNvPr id="4" name="椭圆 3"/>
            <p:cNvSpPr/>
            <p:nvPr/>
          </p:nvSpPr>
          <p:spPr>
            <a:xfrm>
              <a:off x="7176060" y="4532062"/>
              <a:ext cx="123866" cy="12386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210410" y="1337743"/>
              <a:ext cx="3697942" cy="3697942"/>
              <a:chOff x="4210410" y="1337743"/>
              <a:chExt cx="3697942" cy="3697942"/>
            </a:xfrm>
          </p:grpSpPr>
          <p:sp>
            <p:nvSpPr>
              <p:cNvPr id="6" name="椭圆 5"/>
              <p:cNvSpPr/>
              <p:nvPr/>
            </p:nvSpPr>
            <p:spPr>
              <a:xfrm>
                <a:off x="6870127" y="4767553"/>
                <a:ext cx="80682" cy="8068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210410" y="1337743"/>
                <a:ext cx="3697942" cy="3697942"/>
                <a:chOff x="7625963" y="1708805"/>
                <a:chExt cx="3697942" cy="3697942"/>
              </a:xfrm>
            </p:grpSpPr>
            <p:sp>
              <p:nvSpPr>
                <p:cNvPr id="8" name="弧形 7"/>
                <p:cNvSpPr/>
                <p:nvPr/>
              </p:nvSpPr>
              <p:spPr>
                <a:xfrm rot="12876713">
                  <a:off x="7625963" y="1708805"/>
                  <a:ext cx="3697942" cy="3697942"/>
                </a:xfrm>
                <a:prstGeom prst="arc">
                  <a:avLst>
                    <a:gd name="adj1" fmla="val 9017607"/>
                    <a:gd name="adj2" fmla="val 8770696"/>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椭圆 8"/>
                <p:cNvSpPr/>
                <p:nvPr/>
              </p:nvSpPr>
              <p:spPr>
                <a:xfrm flipH="1" flipV="1">
                  <a:off x="8122251" y="4831032"/>
                  <a:ext cx="45719" cy="4571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10" name="组合 9"/>
          <p:cNvGrpSpPr/>
          <p:nvPr/>
        </p:nvGrpSpPr>
        <p:grpSpPr>
          <a:xfrm>
            <a:off x="1215086" y="1218175"/>
            <a:ext cx="3006641" cy="2789346"/>
            <a:chOff x="1210323" y="2142373"/>
            <a:chExt cx="3722547" cy="3453512"/>
          </a:xfrm>
        </p:grpSpPr>
        <p:sp>
          <p:nvSpPr>
            <p:cNvPr id="11" name="弧形 10"/>
            <p:cNvSpPr/>
            <p:nvPr/>
          </p:nvSpPr>
          <p:spPr>
            <a:xfrm rot="17062865">
              <a:off x="1344841" y="2007855"/>
              <a:ext cx="3453512" cy="3722547"/>
            </a:xfrm>
            <a:prstGeom prst="arc">
              <a:avLst>
                <a:gd name="adj1" fmla="val 7631467"/>
                <a:gd name="adj2" fmla="val 19922470"/>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椭圆 11"/>
            <p:cNvSpPr/>
            <p:nvPr/>
          </p:nvSpPr>
          <p:spPr>
            <a:xfrm rot="17772190">
              <a:off x="1385307" y="4583712"/>
              <a:ext cx="100728" cy="10072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7772190">
              <a:off x="1559563" y="2703969"/>
              <a:ext cx="58840" cy="5884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7772190">
              <a:off x="1460939" y="2831830"/>
              <a:ext cx="84318" cy="8431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5175550" y="1570332"/>
            <a:ext cx="1914916" cy="1914916"/>
          </a:xfrm>
          <a:prstGeom prst="ellipse">
            <a:avLst/>
          </a:prstGeom>
          <a:blipFill>
            <a:blip r:embed="rId3"/>
            <a:stretch>
              <a:fillRect/>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nvGrpSpPr>
          <p:cNvPr id="16" name="组合 15"/>
          <p:cNvGrpSpPr/>
          <p:nvPr/>
        </p:nvGrpSpPr>
        <p:grpSpPr>
          <a:xfrm rot="16380975">
            <a:off x="4910501" y="1313367"/>
            <a:ext cx="2428847" cy="2428847"/>
            <a:chOff x="4210410" y="1337743"/>
            <a:chExt cx="3697942" cy="3697942"/>
          </a:xfrm>
        </p:grpSpPr>
        <p:sp>
          <p:nvSpPr>
            <p:cNvPr id="17" name="椭圆 16"/>
            <p:cNvSpPr/>
            <p:nvPr/>
          </p:nvSpPr>
          <p:spPr>
            <a:xfrm>
              <a:off x="7176060" y="4532062"/>
              <a:ext cx="123866" cy="12386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210410" y="1337743"/>
              <a:ext cx="3697942" cy="3697942"/>
              <a:chOff x="4210410" y="1337743"/>
              <a:chExt cx="3697942" cy="3697942"/>
            </a:xfrm>
          </p:grpSpPr>
          <p:sp>
            <p:nvSpPr>
              <p:cNvPr id="19" name="椭圆 18"/>
              <p:cNvSpPr/>
              <p:nvPr/>
            </p:nvSpPr>
            <p:spPr>
              <a:xfrm>
                <a:off x="6870127" y="4767553"/>
                <a:ext cx="80682" cy="8068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4210410" y="1337743"/>
                <a:ext cx="3697942" cy="3697942"/>
                <a:chOff x="7625963" y="1708805"/>
                <a:chExt cx="3697942" cy="3697942"/>
              </a:xfrm>
            </p:grpSpPr>
            <p:sp>
              <p:nvSpPr>
                <p:cNvPr id="21" name="弧形 20"/>
                <p:cNvSpPr/>
                <p:nvPr/>
              </p:nvSpPr>
              <p:spPr>
                <a:xfrm rot="12876713">
                  <a:off x="7625963" y="1708805"/>
                  <a:ext cx="3697942" cy="3697942"/>
                </a:xfrm>
                <a:prstGeom prst="arc">
                  <a:avLst>
                    <a:gd name="adj1" fmla="val 9017607"/>
                    <a:gd name="adj2" fmla="val 8770696"/>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椭圆 21"/>
                <p:cNvSpPr/>
                <p:nvPr/>
              </p:nvSpPr>
              <p:spPr>
                <a:xfrm flipH="1" flipV="1">
                  <a:off x="8122251" y="4831032"/>
                  <a:ext cx="45719" cy="4571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23" name="组合 22"/>
          <p:cNvGrpSpPr/>
          <p:nvPr/>
        </p:nvGrpSpPr>
        <p:grpSpPr>
          <a:xfrm>
            <a:off x="4621603" y="1251147"/>
            <a:ext cx="3006641" cy="2789346"/>
            <a:chOff x="1210323" y="2142373"/>
            <a:chExt cx="3722547" cy="3453512"/>
          </a:xfrm>
        </p:grpSpPr>
        <p:sp>
          <p:nvSpPr>
            <p:cNvPr id="24" name="弧形 23"/>
            <p:cNvSpPr/>
            <p:nvPr/>
          </p:nvSpPr>
          <p:spPr>
            <a:xfrm rot="17062865">
              <a:off x="1344841" y="2007855"/>
              <a:ext cx="3453512" cy="3722547"/>
            </a:xfrm>
            <a:prstGeom prst="arc">
              <a:avLst>
                <a:gd name="adj1" fmla="val 7631467"/>
                <a:gd name="adj2" fmla="val 19922470"/>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椭圆 24"/>
            <p:cNvSpPr/>
            <p:nvPr/>
          </p:nvSpPr>
          <p:spPr>
            <a:xfrm rot="17772190">
              <a:off x="1385307" y="4583712"/>
              <a:ext cx="100728" cy="10072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7772190">
              <a:off x="1559563" y="2703969"/>
              <a:ext cx="58840" cy="5884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7772190">
              <a:off x="1460939" y="2831830"/>
              <a:ext cx="84318" cy="8431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椭圆 27"/>
          <p:cNvSpPr/>
          <p:nvPr/>
        </p:nvSpPr>
        <p:spPr>
          <a:xfrm>
            <a:off x="8610234" y="1545686"/>
            <a:ext cx="1914916" cy="1914916"/>
          </a:xfrm>
          <a:prstGeom prst="ellipse">
            <a:avLst/>
          </a:prstGeom>
          <a:blipFill>
            <a:blip r:embed="rId4"/>
            <a:stretch>
              <a:fillRect/>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nvGrpSpPr>
          <p:cNvPr id="29" name="组合 28"/>
          <p:cNvGrpSpPr/>
          <p:nvPr/>
        </p:nvGrpSpPr>
        <p:grpSpPr>
          <a:xfrm rot="16380975">
            <a:off x="8321313" y="1313367"/>
            <a:ext cx="2428847" cy="2428847"/>
            <a:chOff x="4210410" y="1337743"/>
            <a:chExt cx="3697942" cy="3697942"/>
          </a:xfrm>
        </p:grpSpPr>
        <p:sp>
          <p:nvSpPr>
            <p:cNvPr id="30" name="椭圆 29"/>
            <p:cNvSpPr/>
            <p:nvPr/>
          </p:nvSpPr>
          <p:spPr>
            <a:xfrm>
              <a:off x="7176060" y="4532062"/>
              <a:ext cx="123866" cy="12386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4210410" y="1337743"/>
              <a:ext cx="3697942" cy="3697942"/>
              <a:chOff x="4210410" y="1337743"/>
              <a:chExt cx="3697942" cy="3697942"/>
            </a:xfrm>
          </p:grpSpPr>
          <p:sp>
            <p:nvSpPr>
              <p:cNvPr id="32" name="椭圆 31"/>
              <p:cNvSpPr/>
              <p:nvPr/>
            </p:nvSpPr>
            <p:spPr>
              <a:xfrm>
                <a:off x="6870127" y="4767553"/>
                <a:ext cx="80682" cy="8068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4210410" y="1337743"/>
                <a:ext cx="3697942" cy="3697942"/>
                <a:chOff x="7625963" y="1708805"/>
                <a:chExt cx="3697942" cy="3697942"/>
              </a:xfrm>
            </p:grpSpPr>
            <p:sp>
              <p:nvSpPr>
                <p:cNvPr id="34" name="弧形 33"/>
                <p:cNvSpPr/>
                <p:nvPr/>
              </p:nvSpPr>
              <p:spPr>
                <a:xfrm rot="12876713">
                  <a:off x="7625963" y="1708805"/>
                  <a:ext cx="3697942" cy="3697942"/>
                </a:xfrm>
                <a:prstGeom prst="arc">
                  <a:avLst>
                    <a:gd name="adj1" fmla="val 9017607"/>
                    <a:gd name="adj2" fmla="val 8770696"/>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5" name="椭圆 34"/>
                <p:cNvSpPr/>
                <p:nvPr/>
              </p:nvSpPr>
              <p:spPr>
                <a:xfrm flipH="1" flipV="1">
                  <a:off x="8122251" y="4831032"/>
                  <a:ext cx="45719" cy="4571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36" name="组合 35"/>
          <p:cNvGrpSpPr/>
          <p:nvPr/>
        </p:nvGrpSpPr>
        <p:grpSpPr>
          <a:xfrm>
            <a:off x="8032415" y="1251147"/>
            <a:ext cx="3006641" cy="2789346"/>
            <a:chOff x="1210323" y="2142373"/>
            <a:chExt cx="3722547" cy="3453512"/>
          </a:xfrm>
        </p:grpSpPr>
        <p:sp>
          <p:nvSpPr>
            <p:cNvPr id="37" name="弧形 36"/>
            <p:cNvSpPr/>
            <p:nvPr/>
          </p:nvSpPr>
          <p:spPr>
            <a:xfrm rot="17062865">
              <a:off x="1344841" y="2007855"/>
              <a:ext cx="3453512" cy="3722547"/>
            </a:xfrm>
            <a:prstGeom prst="arc">
              <a:avLst>
                <a:gd name="adj1" fmla="val 7631467"/>
                <a:gd name="adj2" fmla="val 19922470"/>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椭圆 37"/>
            <p:cNvSpPr/>
            <p:nvPr/>
          </p:nvSpPr>
          <p:spPr>
            <a:xfrm rot="17772190">
              <a:off x="1385307" y="4583712"/>
              <a:ext cx="100728" cy="10072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7772190">
              <a:off x="1559563" y="2703969"/>
              <a:ext cx="58840" cy="5884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7772190">
              <a:off x="1460939" y="2831830"/>
              <a:ext cx="84318" cy="8431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1584629" y="4167084"/>
            <a:ext cx="2109536" cy="2018645"/>
            <a:chOff x="4883375" y="1716559"/>
            <a:chExt cx="2109536" cy="2018645"/>
          </a:xfrm>
        </p:grpSpPr>
        <p:sp>
          <p:nvSpPr>
            <p:cNvPr id="42" name="文本框 41"/>
            <p:cNvSpPr txBox="1"/>
            <p:nvPr/>
          </p:nvSpPr>
          <p:spPr>
            <a:xfrm>
              <a:off x="4883375" y="1716559"/>
              <a:ext cx="2109536" cy="461665"/>
            </a:xfrm>
            <a:prstGeom prst="rect">
              <a:avLst/>
            </a:prstGeom>
            <a:noFill/>
          </p:spPr>
          <p:txBody>
            <a:bodyPr wrap="square" rtlCol="0">
              <a:spAutoFit/>
            </a:bodyPr>
            <a:lstStyle/>
            <a:p>
              <a:pPr algn="ctr"/>
              <a:r>
                <a:rPr lang="zh-CN" altLang="en-US" sz="2400" dirty="0"/>
                <a:t>请输入小标题</a:t>
              </a:r>
            </a:p>
          </p:txBody>
        </p:sp>
        <p:sp>
          <p:nvSpPr>
            <p:cNvPr id="43" name="文本框 42"/>
            <p:cNvSpPr txBox="1"/>
            <p:nvPr/>
          </p:nvSpPr>
          <p:spPr>
            <a:xfrm>
              <a:off x="4883375" y="2350209"/>
              <a:ext cx="2109536" cy="1384995"/>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a:t>
              </a:r>
            </a:p>
          </p:txBody>
        </p:sp>
      </p:grpSp>
      <p:grpSp>
        <p:nvGrpSpPr>
          <p:cNvPr id="44" name="组合 43"/>
          <p:cNvGrpSpPr/>
          <p:nvPr/>
        </p:nvGrpSpPr>
        <p:grpSpPr>
          <a:xfrm>
            <a:off x="5104580" y="4167084"/>
            <a:ext cx="2109536" cy="2018645"/>
            <a:chOff x="4883375" y="1716559"/>
            <a:chExt cx="2109536" cy="2018645"/>
          </a:xfrm>
        </p:grpSpPr>
        <p:sp>
          <p:nvSpPr>
            <p:cNvPr id="45" name="文本框 44"/>
            <p:cNvSpPr txBox="1"/>
            <p:nvPr/>
          </p:nvSpPr>
          <p:spPr>
            <a:xfrm>
              <a:off x="4883375" y="1716559"/>
              <a:ext cx="2109536" cy="461665"/>
            </a:xfrm>
            <a:prstGeom prst="rect">
              <a:avLst/>
            </a:prstGeom>
            <a:noFill/>
          </p:spPr>
          <p:txBody>
            <a:bodyPr wrap="square" rtlCol="0">
              <a:spAutoFit/>
            </a:bodyPr>
            <a:lstStyle/>
            <a:p>
              <a:pPr algn="ctr"/>
              <a:r>
                <a:rPr lang="zh-CN" altLang="en-US" sz="2400" dirty="0"/>
                <a:t>请输入小标题</a:t>
              </a:r>
            </a:p>
          </p:txBody>
        </p:sp>
        <p:sp>
          <p:nvSpPr>
            <p:cNvPr id="46" name="文本框 45"/>
            <p:cNvSpPr txBox="1"/>
            <p:nvPr/>
          </p:nvSpPr>
          <p:spPr>
            <a:xfrm>
              <a:off x="4883375" y="2350209"/>
              <a:ext cx="2109536" cy="1384995"/>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a:t>
              </a:r>
            </a:p>
          </p:txBody>
        </p:sp>
      </p:grpSp>
      <p:grpSp>
        <p:nvGrpSpPr>
          <p:cNvPr id="47" name="组合 46"/>
          <p:cNvGrpSpPr/>
          <p:nvPr/>
        </p:nvGrpSpPr>
        <p:grpSpPr>
          <a:xfrm>
            <a:off x="8709800" y="4167084"/>
            <a:ext cx="2109536" cy="2018645"/>
            <a:chOff x="4883375" y="1716559"/>
            <a:chExt cx="2109536" cy="2018645"/>
          </a:xfrm>
        </p:grpSpPr>
        <p:sp>
          <p:nvSpPr>
            <p:cNvPr id="48" name="文本框 47"/>
            <p:cNvSpPr txBox="1"/>
            <p:nvPr/>
          </p:nvSpPr>
          <p:spPr>
            <a:xfrm>
              <a:off x="4883375" y="1716559"/>
              <a:ext cx="2109536" cy="461665"/>
            </a:xfrm>
            <a:prstGeom prst="rect">
              <a:avLst/>
            </a:prstGeom>
            <a:noFill/>
          </p:spPr>
          <p:txBody>
            <a:bodyPr wrap="square" rtlCol="0">
              <a:spAutoFit/>
            </a:bodyPr>
            <a:lstStyle/>
            <a:p>
              <a:pPr algn="ctr"/>
              <a:r>
                <a:rPr lang="zh-CN" altLang="en-US" sz="2400" dirty="0"/>
                <a:t>请输入小标题</a:t>
              </a:r>
            </a:p>
          </p:txBody>
        </p:sp>
        <p:sp>
          <p:nvSpPr>
            <p:cNvPr id="49" name="文本框 48"/>
            <p:cNvSpPr txBox="1"/>
            <p:nvPr/>
          </p:nvSpPr>
          <p:spPr>
            <a:xfrm>
              <a:off x="4883375" y="2350209"/>
              <a:ext cx="2109536" cy="1384995"/>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a:t>
              </a:r>
            </a:p>
          </p:txBody>
        </p:sp>
      </p:grpSp>
    </p:spTree>
    <p:extLst>
      <p:ext uri="{BB962C8B-B14F-4D97-AF65-F5344CB8AC3E}">
        <p14:creationId xmlns:p14="http://schemas.microsoft.com/office/powerpoint/2010/main" val="30030566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a:off x="7204366" y="1634836"/>
            <a:ext cx="3214254" cy="3422073"/>
          </a:xfrm>
          <a:prstGeom prst="triangle">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等腰三角形 2"/>
          <p:cNvSpPr/>
          <p:nvPr/>
        </p:nvSpPr>
        <p:spPr>
          <a:xfrm>
            <a:off x="8575966" y="3006436"/>
            <a:ext cx="2030055" cy="2161309"/>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7831285" y="4747360"/>
            <a:ext cx="394855" cy="420385"/>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椭圆 4"/>
          <p:cNvSpPr/>
          <p:nvPr/>
        </p:nvSpPr>
        <p:spPr>
          <a:xfrm>
            <a:off x="6253599" y="2272145"/>
            <a:ext cx="2147454" cy="2147454"/>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 name="组合 5"/>
          <p:cNvGrpSpPr/>
          <p:nvPr/>
        </p:nvGrpSpPr>
        <p:grpSpPr>
          <a:xfrm>
            <a:off x="868422" y="1296623"/>
            <a:ext cx="4909794" cy="4098498"/>
            <a:chOff x="5027753" y="1030929"/>
            <a:chExt cx="4909794" cy="4527767"/>
          </a:xfrm>
        </p:grpSpPr>
        <p:sp>
          <p:nvSpPr>
            <p:cNvPr id="7" name="文本框 6"/>
            <p:cNvSpPr txBox="1"/>
            <p:nvPr/>
          </p:nvSpPr>
          <p:spPr>
            <a:xfrm>
              <a:off x="5027753" y="1030929"/>
              <a:ext cx="2319745" cy="1569660"/>
            </a:xfrm>
            <a:prstGeom prst="rect">
              <a:avLst/>
            </a:prstGeom>
            <a:noFill/>
          </p:spPr>
          <p:txBody>
            <a:bodyPr wrap="square" rtlCol="0">
              <a:spAutoFit/>
            </a:bodyPr>
            <a:lstStyle/>
            <a:p>
              <a:r>
                <a:rPr lang="zh-CN" altLang="en-US" sz="2400" dirty="0"/>
                <a:t>请输入小标题</a:t>
              </a:r>
              <a:endParaRPr lang="en-US" altLang="zh-CN" sz="2400" dirty="0"/>
            </a:p>
            <a:p>
              <a:r>
                <a:rPr lang="zh-CN" altLang="en-US" sz="2400" dirty="0"/>
                <a:t>两行也可以</a:t>
              </a:r>
              <a:endParaRPr lang="en-US" altLang="zh-CN" sz="2400" dirty="0"/>
            </a:p>
            <a:p>
              <a:r>
                <a:rPr lang="zh-CN" altLang="en-US" sz="2400" dirty="0"/>
                <a:t>的</a:t>
              </a:r>
              <a:endParaRPr lang="en-US" altLang="zh-CN" sz="2400" dirty="0"/>
            </a:p>
            <a:p>
              <a:endParaRPr lang="zh-CN" altLang="en-US" sz="2400" dirty="0"/>
            </a:p>
          </p:txBody>
        </p:sp>
        <p:sp>
          <p:nvSpPr>
            <p:cNvPr id="8" name="文本框 7"/>
            <p:cNvSpPr txBox="1"/>
            <p:nvPr/>
          </p:nvSpPr>
          <p:spPr>
            <a:xfrm>
              <a:off x="5027753" y="2600588"/>
              <a:ext cx="4909794" cy="2958108"/>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输入文本请输入文本请输入文本请输入文本请输入请输入文输入文本请输入文本请输入文本请输入文本请输入</a:t>
              </a:r>
            </a:p>
          </p:txBody>
        </p:sp>
      </p:grpSp>
    </p:spTree>
    <p:extLst>
      <p:ext uri="{BB962C8B-B14F-4D97-AF65-F5344CB8AC3E}">
        <p14:creationId xmlns:p14="http://schemas.microsoft.com/office/powerpoint/2010/main" val="26444728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p:cNvGraphicFramePr/>
          <p:nvPr>
            <p:extLst>
              <p:ext uri="{D42A27DB-BD31-4B8C-83A1-F6EECF244321}">
                <p14:modId xmlns:p14="http://schemas.microsoft.com/office/powerpoint/2010/main" val="3419045443"/>
              </p:ext>
            </p:extLst>
          </p:nvPr>
        </p:nvGraphicFramePr>
        <p:xfrm>
          <a:off x="2641600" y="1235363"/>
          <a:ext cx="6793345" cy="45288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1" name="组合 10"/>
          <p:cNvGrpSpPr/>
          <p:nvPr/>
        </p:nvGrpSpPr>
        <p:grpSpPr>
          <a:xfrm>
            <a:off x="8890920" y="1510895"/>
            <a:ext cx="2816169" cy="1523494"/>
            <a:chOff x="4883375" y="1716559"/>
            <a:chExt cx="2816169" cy="1523494"/>
          </a:xfrm>
        </p:grpSpPr>
        <p:sp>
          <p:nvSpPr>
            <p:cNvPr id="12" name="文本框 11"/>
            <p:cNvSpPr txBox="1"/>
            <p:nvPr/>
          </p:nvSpPr>
          <p:spPr>
            <a:xfrm>
              <a:off x="4883375" y="1716559"/>
              <a:ext cx="2109536" cy="461665"/>
            </a:xfrm>
            <a:prstGeom prst="rect">
              <a:avLst/>
            </a:prstGeom>
            <a:noFill/>
          </p:spPr>
          <p:txBody>
            <a:bodyPr wrap="square" rtlCol="0">
              <a:spAutoFit/>
            </a:bodyPr>
            <a:lstStyle/>
            <a:p>
              <a:pPr algn="ctr"/>
              <a:r>
                <a:rPr lang="zh-CN" altLang="en-US" sz="2400" dirty="0"/>
                <a:t>请输入小标题</a:t>
              </a:r>
            </a:p>
          </p:txBody>
        </p:sp>
        <p:sp>
          <p:nvSpPr>
            <p:cNvPr id="13" name="文本框 12"/>
            <p:cNvSpPr txBox="1"/>
            <p:nvPr/>
          </p:nvSpPr>
          <p:spPr>
            <a:xfrm>
              <a:off x="4914779" y="2178224"/>
              <a:ext cx="2784765" cy="1061829"/>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a:t>
              </a:r>
            </a:p>
          </p:txBody>
        </p:sp>
      </p:grpSp>
      <p:grpSp>
        <p:nvGrpSpPr>
          <p:cNvPr id="15" name="组合 14"/>
          <p:cNvGrpSpPr/>
          <p:nvPr/>
        </p:nvGrpSpPr>
        <p:grpSpPr>
          <a:xfrm>
            <a:off x="7467599" y="1712421"/>
            <a:ext cx="1486131" cy="66502"/>
            <a:chOff x="7467599" y="1712421"/>
            <a:chExt cx="1486131" cy="66502"/>
          </a:xfrm>
        </p:grpSpPr>
        <p:cxnSp>
          <p:nvCxnSpPr>
            <p:cNvPr id="10" name="直接连接符 9"/>
            <p:cNvCxnSpPr/>
            <p:nvPr/>
          </p:nvCxnSpPr>
          <p:spPr>
            <a:xfrm>
              <a:off x="7467599" y="1745673"/>
              <a:ext cx="145472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flipH="1">
              <a:off x="8890920" y="1712421"/>
              <a:ext cx="62810" cy="6650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6" name="组合 15"/>
          <p:cNvGrpSpPr/>
          <p:nvPr/>
        </p:nvGrpSpPr>
        <p:grpSpPr>
          <a:xfrm flipH="1">
            <a:off x="2961502" y="3433309"/>
            <a:ext cx="1486131" cy="66502"/>
            <a:chOff x="7467599" y="1712421"/>
            <a:chExt cx="1486131" cy="66502"/>
          </a:xfrm>
        </p:grpSpPr>
        <p:cxnSp>
          <p:nvCxnSpPr>
            <p:cNvPr id="17" name="直接连接符 16"/>
            <p:cNvCxnSpPr/>
            <p:nvPr/>
          </p:nvCxnSpPr>
          <p:spPr>
            <a:xfrm>
              <a:off x="7467599" y="1745673"/>
              <a:ext cx="145472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flipH="1">
              <a:off x="8890920" y="1712421"/>
              <a:ext cx="62810" cy="6650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9" name="组合 18"/>
          <p:cNvGrpSpPr/>
          <p:nvPr/>
        </p:nvGrpSpPr>
        <p:grpSpPr>
          <a:xfrm>
            <a:off x="914956" y="3232603"/>
            <a:ext cx="2816169" cy="1523494"/>
            <a:chOff x="4883375" y="1716559"/>
            <a:chExt cx="2816169" cy="1523494"/>
          </a:xfrm>
        </p:grpSpPr>
        <p:sp>
          <p:nvSpPr>
            <p:cNvPr id="20" name="文本框 19"/>
            <p:cNvSpPr txBox="1"/>
            <p:nvPr/>
          </p:nvSpPr>
          <p:spPr>
            <a:xfrm>
              <a:off x="4883375" y="1716559"/>
              <a:ext cx="2109536" cy="461665"/>
            </a:xfrm>
            <a:prstGeom prst="rect">
              <a:avLst/>
            </a:prstGeom>
            <a:noFill/>
          </p:spPr>
          <p:txBody>
            <a:bodyPr wrap="square" rtlCol="0">
              <a:spAutoFit/>
            </a:bodyPr>
            <a:lstStyle/>
            <a:p>
              <a:pPr algn="ctr"/>
              <a:r>
                <a:rPr lang="zh-CN" altLang="en-US" sz="2400" dirty="0"/>
                <a:t>请输入小标题</a:t>
              </a:r>
            </a:p>
          </p:txBody>
        </p:sp>
        <p:sp>
          <p:nvSpPr>
            <p:cNvPr id="21" name="文本框 20"/>
            <p:cNvSpPr txBox="1"/>
            <p:nvPr/>
          </p:nvSpPr>
          <p:spPr>
            <a:xfrm>
              <a:off x="4914779" y="2178224"/>
              <a:ext cx="2784765" cy="1061829"/>
            </a:xfrm>
            <a:prstGeom prst="rect">
              <a:avLst/>
            </a:prstGeom>
            <a:noFill/>
          </p:spPr>
          <p:txBody>
            <a:bodyPr wrap="square" rtlCol="0">
              <a:spAutoFit/>
            </a:bodyPr>
            <a:lstStyle/>
            <a:p>
              <a:pPr algn="r">
                <a:lnSpc>
                  <a:spcPct val="150000"/>
                </a:lnSpc>
              </a:pPr>
              <a:r>
                <a:rPr lang="zh-CN" altLang="en-US" sz="1400" dirty="0"/>
                <a:t>请输入文本请输入文本请输入文本请输入文本请输入文本请输入文本请输入文本</a:t>
              </a:r>
            </a:p>
          </p:txBody>
        </p:sp>
      </p:grpSp>
      <p:grpSp>
        <p:nvGrpSpPr>
          <p:cNvPr id="22" name="组合 21"/>
          <p:cNvGrpSpPr/>
          <p:nvPr/>
        </p:nvGrpSpPr>
        <p:grpSpPr>
          <a:xfrm>
            <a:off x="9083658" y="4225182"/>
            <a:ext cx="2816169" cy="1523494"/>
            <a:chOff x="4883375" y="1716559"/>
            <a:chExt cx="2816169" cy="1523494"/>
          </a:xfrm>
        </p:grpSpPr>
        <p:sp>
          <p:nvSpPr>
            <p:cNvPr id="23" name="文本框 22"/>
            <p:cNvSpPr txBox="1"/>
            <p:nvPr/>
          </p:nvSpPr>
          <p:spPr>
            <a:xfrm>
              <a:off x="4883375" y="1716559"/>
              <a:ext cx="2109536" cy="461665"/>
            </a:xfrm>
            <a:prstGeom prst="rect">
              <a:avLst/>
            </a:prstGeom>
            <a:noFill/>
          </p:spPr>
          <p:txBody>
            <a:bodyPr wrap="square" rtlCol="0">
              <a:spAutoFit/>
            </a:bodyPr>
            <a:lstStyle/>
            <a:p>
              <a:pPr algn="ctr"/>
              <a:r>
                <a:rPr lang="zh-CN" altLang="en-US" sz="2400" dirty="0"/>
                <a:t>请输入小标题</a:t>
              </a:r>
            </a:p>
          </p:txBody>
        </p:sp>
        <p:sp>
          <p:nvSpPr>
            <p:cNvPr id="24" name="文本框 23"/>
            <p:cNvSpPr txBox="1"/>
            <p:nvPr/>
          </p:nvSpPr>
          <p:spPr>
            <a:xfrm>
              <a:off x="4914779" y="2178224"/>
              <a:ext cx="2784765" cy="1061829"/>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a:t>
              </a:r>
            </a:p>
          </p:txBody>
        </p:sp>
      </p:grpSp>
      <p:grpSp>
        <p:nvGrpSpPr>
          <p:cNvPr id="25" name="组合 24"/>
          <p:cNvGrpSpPr/>
          <p:nvPr/>
        </p:nvGrpSpPr>
        <p:grpSpPr>
          <a:xfrm>
            <a:off x="7134713" y="4396407"/>
            <a:ext cx="1991020" cy="89095"/>
            <a:chOff x="7467599" y="1712421"/>
            <a:chExt cx="1486131" cy="66502"/>
          </a:xfrm>
        </p:grpSpPr>
        <p:cxnSp>
          <p:nvCxnSpPr>
            <p:cNvPr id="26" name="直接连接符 25"/>
            <p:cNvCxnSpPr/>
            <p:nvPr/>
          </p:nvCxnSpPr>
          <p:spPr>
            <a:xfrm>
              <a:off x="7467599" y="1745673"/>
              <a:ext cx="145472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flipH="1">
              <a:off x="8890920" y="1712421"/>
              <a:ext cx="62810" cy="6650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Tree>
    <p:extLst>
      <p:ext uri="{BB962C8B-B14F-4D97-AF65-F5344CB8AC3E}">
        <p14:creationId xmlns:p14="http://schemas.microsoft.com/office/powerpoint/2010/main" val="7716524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638261" y="1178194"/>
            <a:ext cx="2915478" cy="2915478"/>
            <a:chOff x="4319991" y="1693452"/>
            <a:chExt cx="2915478" cy="2915478"/>
          </a:xfrm>
          <a:blipFill>
            <a:blip r:embed="rId2"/>
            <a:stretch>
              <a:fillRect/>
            </a:stretch>
          </a:blipFill>
        </p:grpSpPr>
        <p:sp>
          <p:nvSpPr>
            <p:cNvPr id="4" name="椭圆 3"/>
            <p:cNvSpPr/>
            <p:nvPr/>
          </p:nvSpPr>
          <p:spPr>
            <a:xfrm>
              <a:off x="4319991" y="1693452"/>
              <a:ext cx="2915478" cy="2915478"/>
            </a:xfrm>
            <a:prstGeom prst="ellipse">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5" name="椭圆 4"/>
            <p:cNvSpPr/>
            <p:nvPr/>
          </p:nvSpPr>
          <p:spPr>
            <a:xfrm>
              <a:off x="5090843" y="2464304"/>
              <a:ext cx="1373774" cy="1373774"/>
            </a:xfrm>
            <a:prstGeom prst="ellipse">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5400" dirty="0">
                  <a:latin typeface="Adobe Gothic Std B" panose="020B0800000000000000" pitchFamily="34" charset="-128"/>
                  <a:ea typeface="Adobe Gothic Std B" panose="020B0800000000000000" pitchFamily="34" charset="-128"/>
                </a:rPr>
                <a:t>3</a:t>
              </a:r>
              <a:endParaRPr lang="zh-CN" altLang="en-US" sz="5400" dirty="0">
                <a:latin typeface="Adobe Gothic Std B" panose="020B0800000000000000" pitchFamily="34" charset="-128"/>
              </a:endParaRPr>
            </a:p>
          </p:txBody>
        </p:sp>
      </p:grpSp>
      <p:sp>
        <p:nvSpPr>
          <p:cNvPr id="8" name="文本框 7"/>
          <p:cNvSpPr txBox="1"/>
          <p:nvPr/>
        </p:nvSpPr>
        <p:spPr>
          <a:xfrm>
            <a:off x="4936128" y="4436838"/>
            <a:ext cx="2319745" cy="523220"/>
          </a:xfrm>
          <a:prstGeom prst="rect">
            <a:avLst/>
          </a:prstGeom>
          <a:noFill/>
        </p:spPr>
        <p:txBody>
          <a:bodyPr wrap="square" rtlCol="0">
            <a:spAutoFit/>
          </a:bodyPr>
          <a:lstStyle/>
          <a:p>
            <a:r>
              <a:rPr lang="zh-CN" altLang="en-US" sz="2800" dirty="0"/>
              <a:t>请输入小标题</a:t>
            </a:r>
          </a:p>
        </p:txBody>
      </p:sp>
      <p:sp>
        <p:nvSpPr>
          <p:cNvPr id="10" name="文本框 9"/>
          <p:cNvSpPr txBox="1"/>
          <p:nvPr/>
        </p:nvSpPr>
        <p:spPr>
          <a:xfrm>
            <a:off x="1538990" y="5138842"/>
            <a:ext cx="9114020" cy="705834"/>
          </a:xfrm>
          <a:prstGeom prst="rect">
            <a:avLst/>
          </a:prstGeom>
          <a:noFill/>
        </p:spPr>
        <p:txBody>
          <a:bodyPr wrap="square" rtlCol="0">
            <a:spAutoFit/>
          </a:bodyPr>
          <a:lstStyle/>
          <a:p>
            <a:pPr algn="ct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spTree>
    <p:extLst>
      <p:ext uri="{BB962C8B-B14F-4D97-AF65-F5344CB8AC3E}">
        <p14:creationId xmlns:p14="http://schemas.microsoft.com/office/powerpoint/2010/main" val="3993501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V="1">
            <a:off x="-1232453" y="0"/>
            <a:ext cx="7089913" cy="6858000"/>
          </a:xfrm>
          <a:prstGeom prst="triangl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5164847">
            <a:off x="2868403" y="4563892"/>
            <a:ext cx="1368154" cy="1179443"/>
          </a:xfrm>
          <a:prstGeom prst="triangle">
            <a:avLst/>
          </a:prstGeom>
          <a:no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8917575" y="1513554"/>
            <a:ext cx="2319745" cy="1569660"/>
          </a:xfrm>
          <a:prstGeom prst="rect">
            <a:avLst/>
          </a:prstGeom>
          <a:noFill/>
        </p:spPr>
        <p:txBody>
          <a:bodyPr wrap="square" rtlCol="0">
            <a:spAutoFit/>
          </a:bodyPr>
          <a:lstStyle/>
          <a:p>
            <a:pPr algn="r"/>
            <a:r>
              <a:rPr lang="zh-CN" altLang="en-US" sz="2400" dirty="0"/>
              <a:t>请输入小标题</a:t>
            </a:r>
            <a:endParaRPr lang="en-US" altLang="zh-CN" sz="2400" dirty="0"/>
          </a:p>
          <a:p>
            <a:pPr algn="r"/>
            <a:r>
              <a:rPr lang="zh-CN" altLang="en-US" sz="2400" dirty="0"/>
              <a:t>两行也可以</a:t>
            </a:r>
            <a:endParaRPr lang="en-US" altLang="zh-CN" sz="2400" dirty="0"/>
          </a:p>
          <a:p>
            <a:pPr algn="r"/>
            <a:r>
              <a:rPr lang="zh-CN" altLang="en-US" sz="2400" dirty="0"/>
              <a:t>的</a:t>
            </a:r>
            <a:endParaRPr lang="en-US" altLang="zh-CN" sz="2400" dirty="0"/>
          </a:p>
          <a:p>
            <a:endParaRPr lang="zh-CN" altLang="en-US" sz="2400" dirty="0"/>
          </a:p>
        </p:txBody>
      </p:sp>
      <p:sp>
        <p:nvSpPr>
          <p:cNvPr id="6" name="文本框 5"/>
          <p:cNvSpPr txBox="1"/>
          <p:nvPr/>
        </p:nvSpPr>
        <p:spPr>
          <a:xfrm>
            <a:off x="6462678" y="3083214"/>
            <a:ext cx="4909794" cy="2677655"/>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输入文本请输入文本请输入文本请输入文本请输入请输入文输入文本请输入文本请输入文本请输入文本请输入</a:t>
            </a:r>
          </a:p>
        </p:txBody>
      </p:sp>
      <p:sp>
        <p:nvSpPr>
          <p:cNvPr id="7" name="矩形: 圆角 6"/>
          <p:cNvSpPr/>
          <p:nvPr/>
        </p:nvSpPr>
        <p:spPr>
          <a:xfrm>
            <a:off x="9190156" y="2797789"/>
            <a:ext cx="2047164" cy="68239"/>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713355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a:off x="350687" y="1255594"/>
            <a:ext cx="7087343" cy="5602406"/>
          </a:xfrm>
          <a:prstGeom prst="triangl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直角三角形 3"/>
          <p:cNvSpPr/>
          <p:nvPr/>
        </p:nvSpPr>
        <p:spPr>
          <a:xfrm rot="5400000">
            <a:off x="-1218064" y="1218063"/>
            <a:ext cx="6858001" cy="4421874"/>
          </a:xfrm>
          <a:prstGeom prst="rtTriangl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a:off x="-796567" y="2929577"/>
            <a:ext cx="4969665" cy="3928423"/>
          </a:xfrm>
          <a:prstGeom prs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817520" y="2929577"/>
            <a:ext cx="4909794" cy="2677655"/>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输入文本请输入文本请输入文本请输入文本请输入请输入文输入文本请输入文本请输入文本请输入文本请输入</a:t>
            </a:r>
          </a:p>
        </p:txBody>
      </p:sp>
      <p:sp>
        <p:nvSpPr>
          <p:cNvPr id="7" name="文本框 6"/>
          <p:cNvSpPr txBox="1"/>
          <p:nvPr/>
        </p:nvSpPr>
        <p:spPr>
          <a:xfrm>
            <a:off x="9443984" y="1610834"/>
            <a:ext cx="2283330" cy="1200329"/>
          </a:xfrm>
          <a:prstGeom prst="rect">
            <a:avLst/>
          </a:prstGeom>
          <a:noFill/>
        </p:spPr>
        <p:txBody>
          <a:bodyPr wrap="square" rtlCol="0">
            <a:spAutoFit/>
          </a:bodyPr>
          <a:lstStyle/>
          <a:p>
            <a:pPr algn="ctr"/>
            <a:r>
              <a:rPr lang="zh-CN" altLang="en-US" sz="2400" dirty="0"/>
              <a:t>请输入小标题</a:t>
            </a:r>
            <a:endParaRPr lang="en-US" altLang="zh-CN" sz="2400" dirty="0"/>
          </a:p>
          <a:p>
            <a:pPr algn="ctr"/>
            <a:r>
              <a:rPr lang="zh-CN" altLang="en-US" sz="2400" dirty="0"/>
              <a:t>两行也可以的</a:t>
            </a:r>
            <a:endParaRPr lang="en-US" altLang="zh-CN" sz="2400" dirty="0"/>
          </a:p>
          <a:p>
            <a:endParaRPr lang="zh-CN" altLang="en-US" sz="2400" dirty="0"/>
          </a:p>
        </p:txBody>
      </p:sp>
      <p:sp>
        <p:nvSpPr>
          <p:cNvPr id="8" name="矩形: 圆角 7"/>
          <p:cNvSpPr/>
          <p:nvPr/>
        </p:nvSpPr>
        <p:spPr>
          <a:xfrm>
            <a:off x="4770356" y="2624511"/>
            <a:ext cx="6775650" cy="68239"/>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1486534" y="2606111"/>
            <a:ext cx="95534" cy="9553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602595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969664" y="-1"/>
            <a:ext cx="7222335" cy="6858001"/>
            <a:chOff x="4969664" y="-1"/>
            <a:chExt cx="7222335" cy="6858001"/>
          </a:xfrm>
          <a:blipFill>
            <a:blip r:embed="rId2"/>
            <a:stretch>
              <a:fillRect/>
            </a:stretch>
          </a:blipFill>
        </p:grpSpPr>
        <p:sp>
          <p:nvSpPr>
            <p:cNvPr id="3" name="等腰三角形 2"/>
            <p:cNvSpPr/>
            <p:nvPr/>
          </p:nvSpPr>
          <p:spPr>
            <a:xfrm>
              <a:off x="4969664" y="1255594"/>
              <a:ext cx="7087343" cy="56024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0800000">
              <a:off x="7927508" y="-1"/>
              <a:ext cx="4264491" cy="337099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rot="16200000">
              <a:off x="7890680" y="2454321"/>
              <a:ext cx="6564574" cy="2038065"/>
            </a:xfrm>
            <a:prstGeom prst="triangle">
              <a:avLst>
                <a:gd name="adj" fmla="val 5036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547226" y="3188946"/>
            <a:ext cx="4909794" cy="2677655"/>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输入文本请输入文本请输入文本请输入文本请输入请输入文输入文本请输入文本请输入文本请输入文本请输入</a:t>
            </a:r>
          </a:p>
        </p:txBody>
      </p:sp>
      <p:sp>
        <p:nvSpPr>
          <p:cNvPr id="12" name="文本框 11"/>
          <p:cNvSpPr txBox="1"/>
          <p:nvPr/>
        </p:nvSpPr>
        <p:spPr>
          <a:xfrm>
            <a:off x="435343" y="1945205"/>
            <a:ext cx="2283330" cy="1200329"/>
          </a:xfrm>
          <a:prstGeom prst="rect">
            <a:avLst/>
          </a:prstGeom>
          <a:noFill/>
        </p:spPr>
        <p:txBody>
          <a:bodyPr wrap="square" rtlCol="0">
            <a:spAutoFit/>
          </a:bodyPr>
          <a:lstStyle/>
          <a:p>
            <a:pPr algn="ctr"/>
            <a:r>
              <a:rPr lang="zh-CN" altLang="en-US" sz="2400" dirty="0"/>
              <a:t>请输入小标题</a:t>
            </a:r>
            <a:endParaRPr lang="en-US" altLang="zh-CN" sz="2400" dirty="0"/>
          </a:p>
          <a:p>
            <a:pPr algn="ctr"/>
            <a:r>
              <a:rPr lang="zh-CN" altLang="en-US" sz="2400" dirty="0"/>
              <a:t>两行也可以的</a:t>
            </a:r>
            <a:endParaRPr lang="en-US" altLang="zh-CN" sz="2400" dirty="0"/>
          </a:p>
          <a:p>
            <a:endParaRPr lang="zh-CN" altLang="en-US" sz="2400" dirty="0"/>
          </a:p>
        </p:txBody>
      </p:sp>
      <p:sp>
        <p:nvSpPr>
          <p:cNvPr id="13" name="矩形: 圆角 12"/>
          <p:cNvSpPr/>
          <p:nvPr/>
        </p:nvSpPr>
        <p:spPr>
          <a:xfrm>
            <a:off x="639937" y="2956903"/>
            <a:ext cx="6775650" cy="68239"/>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92169" y="2951314"/>
            <a:ext cx="95534" cy="9553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a:off x="8404730" y="2991022"/>
            <a:ext cx="4969665" cy="3928423"/>
          </a:xfrm>
          <a:prstGeom prs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a:off x="6607896" y="3046848"/>
            <a:ext cx="4969665" cy="3928423"/>
          </a:xfrm>
          <a:prstGeom prs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049822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1"/>
            <a:ext cx="5462983" cy="6858001"/>
            <a:chOff x="0" y="-1"/>
            <a:chExt cx="5462983" cy="6858001"/>
          </a:xfrm>
          <a:blipFill>
            <a:blip r:embed="rId2"/>
            <a:stretch>
              <a:fillRect/>
            </a:stretch>
          </a:blipFill>
        </p:grpSpPr>
        <p:sp>
          <p:nvSpPr>
            <p:cNvPr id="2" name="矩形 1"/>
            <p:cNvSpPr/>
            <p:nvPr/>
          </p:nvSpPr>
          <p:spPr>
            <a:xfrm>
              <a:off x="0" y="0"/>
              <a:ext cx="34671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直角三角形 3"/>
            <p:cNvSpPr/>
            <p:nvPr/>
          </p:nvSpPr>
          <p:spPr>
            <a:xfrm rot="12879426">
              <a:off x="1925574" y="434173"/>
              <a:ext cx="3537409" cy="594548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flipV="1">
              <a:off x="3467100" y="-1"/>
              <a:ext cx="548905" cy="6748255"/>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1" name="直接连接符 10"/>
          <p:cNvCxnSpPr/>
          <p:nvPr/>
        </p:nvCxnSpPr>
        <p:spPr>
          <a:xfrm flipV="1">
            <a:off x="4824228" y="0"/>
            <a:ext cx="4792848" cy="691287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7968882" y="2942087"/>
            <a:ext cx="5240589" cy="1938992"/>
          </a:xfrm>
          <a:prstGeom prst="rect">
            <a:avLst/>
          </a:prstGeom>
          <a:noFill/>
        </p:spPr>
        <p:txBody>
          <a:bodyPr wrap="square" rtlCol="0">
            <a:spAutoFit/>
          </a:bodyPr>
          <a:lstStyle/>
          <a:p>
            <a:r>
              <a:rPr lang="zh-CN" altLang="en-US" sz="4800" dirty="0"/>
              <a:t>请输入标题</a:t>
            </a:r>
            <a:endParaRPr lang="en-US" altLang="zh-CN" sz="4800" dirty="0"/>
          </a:p>
          <a:p>
            <a:r>
              <a:rPr lang="zh-CN" altLang="en-US" sz="4800" dirty="0"/>
              <a:t>两行也可以的</a:t>
            </a:r>
            <a:endParaRPr lang="en-US" altLang="zh-CN" sz="4800" dirty="0"/>
          </a:p>
          <a:p>
            <a:endParaRPr lang="zh-CN" altLang="en-US" sz="2400" dirty="0"/>
          </a:p>
        </p:txBody>
      </p:sp>
      <p:sp>
        <p:nvSpPr>
          <p:cNvPr id="15" name="文本框 14"/>
          <p:cNvSpPr txBox="1"/>
          <p:nvPr/>
        </p:nvSpPr>
        <p:spPr>
          <a:xfrm rot="18283212">
            <a:off x="2752821" y="3231584"/>
            <a:ext cx="7279943" cy="738664"/>
          </a:xfrm>
          <a:prstGeom prst="rect">
            <a:avLst/>
          </a:prstGeom>
          <a:noFill/>
        </p:spPr>
        <p:txBody>
          <a:bodyPr wrap="square" rtlCol="0">
            <a:spAutoFit/>
          </a:bodyPr>
          <a:lstStyle/>
          <a:p>
            <a:pPr>
              <a:lnSpc>
                <a:spcPct val="150000"/>
              </a:lnSpc>
            </a:pPr>
            <a:r>
              <a:rPr lang="zh-CN" altLang="en-US" sz="1400" dirty="0"/>
              <a:t>请输入文本请输入文本请输入文本请输入文本请输入文本请输入文本请输入文本请输入文本请输入文本请输入文本请输入文本请输入文本请输入文本</a:t>
            </a:r>
          </a:p>
        </p:txBody>
      </p:sp>
    </p:spTree>
    <p:extLst>
      <p:ext uri="{BB962C8B-B14F-4D97-AF65-F5344CB8AC3E}">
        <p14:creationId xmlns:p14="http://schemas.microsoft.com/office/powerpoint/2010/main" val="81500587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ctr">
          <a:lnSpc>
            <a:spcPct val="150000"/>
          </a:lnSpc>
          <a:defRPr sz="1400"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649</TotalTime>
  <Words>3606</Words>
  <Application>Microsoft Office PowerPoint</Application>
  <PresentationFormat>宽屏</PresentationFormat>
  <Paragraphs>190</Paragraphs>
  <Slides>47</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47</vt:i4>
      </vt:variant>
    </vt:vector>
  </HeadingPairs>
  <TitlesOfParts>
    <vt:vector size="54" baseType="lpstr">
      <vt:lpstr>Adobe Gothic Std B</vt:lpstr>
      <vt:lpstr>等线</vt:lpstr>
      <vt:lpstr>等线 Light</vt:lpstr>
      <vt:lpstr>微软雅黑</vt:lpstr>
      <vt:lpstr>Arial</vt:lpstr>
      <vt:lpstr>Broadway</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Windows 用户</cp:lastModifiedBy>
  <cp:revision>117</cp:revision>
  <dcterms:created xsi:type="dcterms:W3CDTF">2017-06-13T14:20:39Z</dcterms:created>
  <dcterms:modified xsi:type="dcterms:W3CDTF">2018-07-09T15:32:25Z</dcterms:modified>
</cp:coreProperties>
</file>