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2" r:id="rId9"/>
    <p:sldId id="263" r:id="rId10"/>
    <p:sldId id="264" r:id="rId11"/>
    <p:sldId id="265" r:id="rId12"/>
    <p:sldId id="267" r:id="rId13"/>
    <p:sldId id="268" r:id="rId14"/>
    <p:sldId id="269" r:id="rId15"/>
    <p:sldId id="270" r:id="rId16"/>
    <p:sldId id="271" r:id="rId17"/>
    <p:sldId id="272"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96C9"/>
    <a:srgbClr val="1043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showGuides="1">
      <p:cViewPr varScale="1">
        <p:scale>
          <a:sx n="93" d="100"/>
          <a:sy n="93" d="100"/>
        </p:scale>
        <p:origin x="72" y="27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7D82F36F-5434-4B46-8CF3-D26FC4CAACA9}"/>
              </a:ext>
            </a:extLst>
          </p:cNvPr>
          <p:cNvSpPr/>
          <p:nvPr userDrawn="1"/>
        </p:nvSpPr>
        <p:spPr>
          <a:xfrm>
            <a:off x="279399" y="258388"/>
            <a:ext cx="6709229" cy="6337300"/>
          </a:xfrm>
          <a:prstGeom prst="rect">
            <a:avLst/>
          </a:prstGeom>
          <a:noFill/>
          <a:ln w="19050">
            <a:solidFill>
              <a:srgbClr val="5396C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8DE07B79-F748-457A-8611-E98E4B648F13}"/>
              </a:ext>
            </a:extLst>
          </p:cNvPr>
          <p:cNvSpPr/>
          <p:nvPr userDrawn="1"/>
        </p:nvSpPr>
        <p:spPr>
          <a:xfrm>
            <a:off x="328772" y="303462"/>
            <a:ext cx="5317671" cy="6235450"/>
          </a:xfrm>
          <a:prstGeom prst="rect">
            <a:avLst/>
          </a:prstGeom>
          <a:noFill/>
          <a:ln w="19050">
            <a:solidFill>
              <a:srgbClr val="5396C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0A834651-D234-448B-9D00-16EF59F12512}"/>
              </a:ext>
            </a:extLst>
          </p:cNvPr>
          <p:cNvSpPr>
            <a:spLocks noGrp="1"/>
          </p:cNvSpPr>
          <p:nvPr>
            <p:ph type="ctrTitle"/>
          </p:nvPr>
        </p:nvSpPr>
        <p:spPr>
          <a:xfrm>
            <a:off x="1524000" y="1122363"/>
            <a:ext cx="9144000" cy="2387600"/>
          </a:xfrm>
        </p:spPr>
        <p:txBody>
          <a:bodyPr anchor="b"/>
          <a:lstStyle>
            <a:lvl1pPr algn="ctr">
              <a:defRPr sz="4800">
                <a:solidFill>
                  <a:schemeClr val="bg2">
                    <a:lumMod val="25000"/>
                  </a:schemeClr>
                </a:solidFill>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3730C389-0E5F-45FC-94F6-7895D0F27873}"/>
              </a:ext>
            </a:extLst>
          </p:cNvPr>
          <p:cNvSpPr>
            <a:spLocks noGrp="1"/>
          </p:cNvSpPr>
          <p:nvPr>
            <p:ph type="subTitle" idx="1"/>
          </p:nvPr>
        </p:nvSpPr>
        <p:spPr>
          <a:xfrm>
            <a:off x="1524000" y="3602038"/>
            <a:ext cx="9144000" cy="1655762"/>
          </a:xfrm>
        </p:spPr>
        <p:txBody>
          <a:bodyPr>
            <a:normAutofit/>
          </a:bodyPr>
          <a:lstStyle>
            <a:lvl1pPr marL="0" indent="0" algn="ctr">
              <a:buNone/>
              <a:defRPr sz="18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7CECDE9-56B0-4114-B7E4-AE32B0F848E1}"/>
              </a:ext>
            </a:extLst>
          </p:cNvPr>
          <p:cNvSpPr>
            <a:spLocks noGrp="1"/>
          </p:cNvSpPr>
          <p:nvPr>
            <p:ph type="dt" sz="half" idx="10"/>
          </p:nvPr>
        </p:nvSpPr>
        <p:spPr/>
        <p:txBody>
          <a:bodyPr/>
          <a:lstStyle/>
          <a:p>
            <a:fld id="{A50A861A-224E-4509-8E88-FE3835EF799C}" type="datetimeFigureOut">
              <a:rPr lang="zh-CN" altLang="en-US" smtClean="0"/>
              <a:t>2018/9/3</a:t>
            </a:fld>
            <a:endParaRPr lang="zh-CN" altLang="en-US"/>
          </a:p>
        </p:txBody>
      </p:sp>
      <p:sp>
        <p:nvSpPr>
          <p:cNvPr id="5" name="页脚占位符 4">
            <a:extLst>
              <a:ext uri="{FF2B5EF4-FFF2-40B4-BE49-F238E27FC236}">
                <a16:creationId xmlns:a16="http://schemas.microsoft.com/office/drawing/2014/main" id="{4C3B32D6-D37B-4351-9C96-38A930E7A9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905F51-5CFB-43D3-8FE6-6090B4CDDBBE}"/>
              </a:ext>
            </a:extLst>
          </p:cNvPr>
          <p:cNvSpPr>
            <a:spLocks noGrp="1"/>
          </p:cNvSpPr>
          <p:nvPr>
            <p:ph type="sldNum" sz="quarter" idx="12"/>
          </p:nvPr>
        </p:nvSpPr>
        <p:spPr/>
        <p:txBody>
          <a:bodyPr/>
          <a:lstStyle/>
          <a:p>
            <a:fld id="{0879F686-0B7E-41D1-B500-1951CA5C7196}" type="slidenum">
              <a:rPr lang="zh-CN" altLang="en-US" smtClean="0"/>
              <a:t>‹#›</a:t>
            </a:fld>
            <a:endParaRPr lang="zh-CN" altLang="en-US"/>
          </a:p>
        </p:txBody>
      </p:sp>
      <p:pic>
        <p:nvPicPr>
          <p:cNvPr id="12" name="图片 11">
            <a:extLst>
              <a:ext uri="{FF2B5EF4-FFF2-40B4-BE49-F238E27FC236}">
                <a16:creationId xmlns:a16="http://schemas.microsoft.com/office/drawing/2014/main" id="{21888BC6-F6D3-458B-BA56-3AAA03634A65}"/>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4474" t="-2097" r="92201" b="5129"/>
          <a:stretch>
            <a:fillRect/>
          </a:stretch>
        </p:blipFill>
        <p:spPr>
          <a:xfrm>
            <a:off x="416104" y="-143838"/>
            <a:ext cx="2291137" cy="6650114"/>
          </a:xfrm>
          <a:custGeom>
            <a:avLst/>
            <a:gdLst>
              <a:gd name="connsiteX0" fmla="*/ 2291137 w 2291137"/>
              <a:gd name="connsiteY0" fmla="*/ 0 h 6650114"/>
              <a:gd name="connsiteX1" fmla="*/ 2183738 w 2291137"/>
              <a:gd name="connsiteY1" fmla="*/ 143838 h 6650114"/>
              <a:gd name="connsiteX2" fmla="*/ 1488897 w 2291137"/>
              <a:gd name="connsiteY2" fmla="*/ 143838 h 6650114"/>
              <a:gd name="connsiteX3" fmla="*/ 1488897 w 2291137"/>
              <a:gd name="connsiteY3" fmla="*/ 6650114 h 6650114"/>
              <a:gd name="connsiteX4" fmla="*/ 0 w 2291137"/>
              <a:gd name="connsiteY4" fmla="*/ 3030876 h 6650114"/>
              <a:gd name="connsiteX5" fmla="*/ 1104472 w 2291137"/>
              <a:gd name="connsiteY5" fmla="*/ 102741 h 6650114"/>
              <a:gd name="connsiteX6" fmla="*/ 2291137 w 2291137"/>
              <a:gd name="connsiteY6" fmla="*/ 0 h 66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1137" h="6650114">
                <a:moveTo>
                  <a:pt x="2291137" y="0"/>
                </a:moveTo>
                <a:lnTo>
                  <a:pt x="2183738" y="143838"/>
                </a:lnTo>
                <a:lnTo>
                  <a:pt x="1488897" y="143838"/>
                </a:lnTo>
                <a:lnTo>
                  <a:pt x="1488897" y="6650114"/>
                </a:lnTo>
                <a:lnTo>
                  <a:pt x="0" y="3030876"/>
                </a:lnTo>
                <a:lnTo>
                  <a:pt x="1104472" y="102741"/>
                </a:lnTo>
                <a:lnTo>
                  <a:pt x="2291137" y="0"/>
                </a:lnTo>
                <a:close/>
              </a:path>
            </a:pathLst>
          </a:custGeom>
        </p:spPr>
      </p:pic>
      <p:pic>
        <p:nvPicPr>
          <p:cNvPr id="20" name="图片 19">
            <a:extLst>
              <a:ext uri="{FF2B5EF4-FFF2-40B4-BE49-F238E27FC236}">
                <a16:creationId xmlns:a16="http://schemas.microsoft.com/office/drawing/2014/main" id="{26521477-3DE4-4C52-8C07-34900FDF3032}"/>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407"/>
          <a:stretch>
            <a:fillRect/>
          </a:stretch>
        </p:blipFill>
        <p:spPr>
          <a:xfrm>
            <a:off x="2049694" y="0"/>
            <a:ext cx="10142306" cy="6858000"/>
          </a:xfrm>
          <a:custGeom>
            <a:avLst/>
            <a:gdLst>
              <a:gd name="connsiteX0" fmla="*/ 550147 w 10142306"/>
              <a:gd name="connsiteY0" fmla="*/ 0 h 6858000"/>
              <a:gd name="connsiteX1" fmla="*/ 10142306 w 10142306"/>
              <a:gd name="connsiteY1" fmla="*/ 0 h 6858000"/>
              <a:gd name="connsiteX2" fmla="*/ 10142306 w 10142306"/>
              <a:gd name="connsiteY2" fmla="*/ 6858000 h 6858000"/>
              <a:gd name="connsiteX3" fmla="*/ 0 w 10142306"/>
              <a:gd name="connsiteY3" fmla="*/ 6858000 h 6858000"/>
              <a:gd name="connsiteX4" fmla="*/ 703780 w 10142306"/>
              <a:gd name="connsiteY4" fmla="*/ 6662791 h 6858000"/>
              <a:gd name="connsiteX5" fmla="*/ 775699 w 10142306"/>
              <a:gd name="connsiteY5" fmla="*/ 6529227 h 6858000"/>
              <a:gd name="connsiteX6" fmla="*/ 765425 w 10142306"/>
              <a:gd name="connsiteY6" fmla="*/ 6405937 h 6858000"/>
              <a:gd name="connsiteX7" fmla="*/ 659632 w 10142306"/>
              <a:gd name="connsiteY7" fmla="*/ 6164513 h 6858000"/>
              <a:gd name="connsiteX8" fmla="*/ 1629677 w 10142306"/>
              <a:gd name="connsiteY8" fmla="*/ 6320971 h 6858000"/>
              <a:gd name="connsiteX9" fmla="*/ 2979506 w 10142306"/>
              <a:gd name="connsiteY9" fmla="*/ 6030686 h 6858000"/>
              <a:gd name="connsiteX10" fmla="*/ 3095620 w 10142306"/>
              <a:gd name="connsiteY10" fmla="*/ 5268686 h 6858000"/>
              <a:gd name="connsiteX11" fmla="*/ 2914192 w 10142306"/>
              <a:gd name="connsiteY11" fmla="*/ 4259943 h 6858000"/>
              <a:gd name="connsiteX12" fmla="*/ 2442477 w 10142306"/>
              <a:gd name="connsiteY12" fmla="*/ 2960914 h 6858000"/>
              <a:gd name="connsiteX13" fmla="*/ 1680477 w 10142306"/>
              <a:gd name="connsiteY13" fmla="*/ 2764971 h 6858000"/>
              <a:gd name="connsiteX14" fmla="*/ 452283 w 10142306"/>
              <a:gd name="connsiteY14" fmla="*/ 2887791 h 6858000"/>
              <a:gd name="connsiteX15" fmla="*/ 375007 w 10142306"/>
              <a:gd name="connsiteY15" fmla="*/ 513708 h 6858000"/>
              <a:gd name="connsiteX16" fmla="*/ 369870 w 10142306"/>
              <a:gd name="connsiteY16" fmla="*/ 241443 h 6858000"/>
              <a:gd name="connsiteX17" fmla="*/ 550147 w 1014230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142306" h="6858000">
                <a:moveTo>
                  <a:pt x="550147" y="0"/>
                </a:moveTo>
                <a:lnTo>
                  <a:pt x="10142306" y="0"/>
                </a:lnTo>
                <a:lnTo>
                  <a:pt x="10142306" y="6858000"/>
                </a:lnTo>
                <a:lnTo>
                  <a:pt x="0" y="6858000"/>
                </a:lnTo>
                <a:lnTo>
                  <a:pt x="703780" y="6662791"/>
                </a:lnTo>
                <a:lnTo>
                  <a:pt x="775699" y="6529227"/>
                </a:lnTo>
                <a:lnTo>
                  <a:pt x="765425" y="6405937"/>
                </a:lnTo>
                <a:lnTo>
                  <a:pt x="659632" y="6164513"/>
                </a:lnTo>
                <a:lnTo>
                  <a:pt x="1629677" y="6320971"/>
                </a:lnTo>
                <a:lnTo>
                  <a:pt x="2979506" y="6030686"/>
                </a:lnTo>
                <a:lnTo>
                  <a:pt x="3095620" y="5268686"/>
                </a:lnTo>
                <a:lnTo>
                  <a:pt x="2914192" y="4259943"/>
                </a:lnTo>
                <a:lnTo>
                  <a:pt x="2442477" y="2960914"/>
                </a:lnTo>
                <a:lnTo>
                  <a:pt x="1680477" y="2764971"/>
                </a:lnTo>
                <a:lnTo>
                  <a:pt x="452283" y="2887791"/>
                </a:lnTo>
                <a:lnTo>
                  <a:pt x="375007" y="513708"/>
                </a:lnTo>
                <a:cubicBezTo>
                  <a:pt x="373295" y="422953"/>
                  <a:pt x="371582" y="332198"/>
                  <a:pt x="369870" y="241443"/>
                </a:cubicBezTo>
                <a:lnTo>
                  <a:pt x="550147" y="0"/>
                </a:lnTo>
                <a:close/>
              </a:path>
            </a:pathLst>
          </a:custGeom>
        </p:spPr>
      </p:pic>
      <p:pic>
        <p:nvPicPr>
          <p:cNvPr id="18" name="图片 17">
            <a:extLst>
              <a:ext uri="{FF2B5EF4-FFF2-40B4-BE49-F238E27FC236}">
                <a16:creationId xmlns:a16="http://schemas.microsoft.com/office/drawing/2014/main" id="{6A3C79BE-D8A1-423A-9F2B-828308027A45}"/>
              </a:ext>
            </a:extLst>
          </p:cNvPr>
          <p:cNvPicPr>
            <a:picLocks noChangeAspect="1"/>
          </p:cNvPicPr>
          <p:nvPr userDrawn="1"/>
        </p:nvPicPr>
        <p:blipFill>
          <a:blip r:embed="rId3" cstate="screen">
            <a:extLst>
              <a:ext uri="{28A0092B-C50C-407E-A947-70E740481C1C}">
                <a14:useLocalDpi xmlns:a14="http://schemas.microsoft.com/office/drawing/2010/main"/>
              </a:ext>
            </a:extLst>
          </a:blip>
          <a:srcRect l="-388" t="42434" r="99470" b="57037"/>
          <a:stretch>
            <a:fillRect/>
          </a:stretch>
        </p:blipFill>
        <p:spPr>
          <a:xfrm>
            <a:off x="1865087" y="2910114"/>
            <a:ext cx="94343" cy="36286"/>
          </a:xfrm>
          <a:custGeom>
            <a:avLst/>
            <a:gdLst>
              <a:gd name="connsiteX0" fmla="*/ 0 w 94343"/>
              <a:gd name="connsiteY0" fmla="*/ 0 h 36286"/>
              <a:gd name="connsiteX1" fmla="*/ 94343 w 94343"/>
              <a:gd name="connsiteY1" fmla="*/ 0 h 36286"/>
              <a:gd name="connsiteX2" fmla="*/ 91143 w 94343"/>
              <a:gd name="connsiteY2" fmla="*/ 32252 h 36286"/>
              <a:gd name="connsiteX3" fmla="*/ 50800 w 94343"/>
              <a:gd name="connsiteY3" fmla="*/ 36286 h 36286"/>
              <a:gd name="connsiteX4" fmla="*/ 0 w 94343"/>
              <a:gd name="connsiteY4" fmla="*/ 0 h 3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3" h="36286">
                <a:moveTo>
                  <a:pt x="0" y="0"/>
                </a:moveTo>
                <a:lnTo>
                  <a:pt x="94343" y="0"/>
                </a:lnTo>
                <a:lnTo>
                  <a:pt x="91143" y="32252"/>
                </a:lnTo>
                <a:lnTo>
                  <a:pt x="50800" y="36286"/>
                </a:lnTo>
                <a:lnTo>
                  <a:pt x="0" y="0"/>
                </a:lnTo>
                <a:close/>
              </a:path>
            </a:pathLst>
          </a:custGeom>
        </p:spPr>
      </p:pic>
      <p:pic>
        <p:nvPicPr>
          <p:cNvPr id="10" name="图片 9">
            <a:extLst>
              <a:ext uri="{FF2B5EF4-FFF2-40B4-BE49-F238E27FC236}">
                <a16:creationId xmlns:a16="http://schemas.microsoft.com/office/drawing/2014/main" id="{51D5EB82-5B07-4813-B87C-4A30B154455C}"/>
              </a:ext>
            </a:extLst>
          </p:cNvPr>
          <p:cNvPicPr>
            <a:picLocks noChangeAspect="1"/>
          </p:cNvPicPr>
          <p:nvPr userDrawn="1"/>
        </p:nvPicPr>
        <p:blipFill>
          <a:blip r:embed="rId4" cstate="screen">
            <a:extLst>
              <a:ext uri="{28A0092B-C50C-407E-A947-70E740481C1C}">
                <a14:useLocalDpi xmlns:a14="http://schemas.microsoft.com/office/drawing/2010/main"/>
              </a:ext>
            </a:extLst>
          </a:blip>
          <a:srcRect t="94871" r="98593"/>
          <a:stretch>
            <a:fillRect/>
          </a:stretch>
        </p:blipFill>
        <p:spPr>
          <a:xfrm>
            <a:off x="1905000" y="6506276"/>
            <a:ext cx="144694" cy="351724"/>
          </a:xfrm>
          <a:custGeom>
            <a:avLst/>
            <a:gdLst>
              <a:gd name="connsiteX0" fmla="*/ 0 w 144694"/>
              <a:gd name="connsiteY0" fmla="*/ 0 h 351724"/>
              <a:gd name="connsiteX1" fmla="*/ 144694 w 144694"/>
              <a:gd name="connsiteY1" fmla="*/ 351724 h 351724"/>
              <a:gd name="connsiteX2" fmla="*/ 0 w 144694"/>
              <a:gd name="connsiteY2" fmla="*/ 351724 h 351724"/>
              <a:gd name="connsiteX3" fmla="*/ 0 w 144694"/>
              <a:gd name="connsiteY3" fmla="*/ 0 h 351724"/>
            </a:gdLst>
            <a:ahLst/>
            <a:cxnLst>
              <a:cxn ang="0">
                <a:pos x="connsiteX0" y="connsiteY0"/>
              </a:cxn>
              <a:cxn ang="0">
                <a:pos x="connsiteX1" y="connsiteY1"/>
              </a:cxn>
              <a:cxn ang="0">
                <a:pos x="connsiteX2" y="connsiteY2"/>
              </a:cxn>
              <a:cxn ang="0">
                <a:pos x="connsiteX3" y="connsiteY3"/>
              </a:cxn>
            </a:cxnLst>
            <a:rect l="l" t="t" r="r" b="b"/>
            <a:pathLst>
              <a:path w="144694" h="351724">
                <a:moveTo>
                  <a:pt x="0" y="0"/>
                </a:moveTo>
                <a:lnTo>
                  <a:pt x="144694" y="351724"/>
                </a:lnTo>
                <a:lnTo>
                  <a:pt x="0" y="351724"/>
                </a:lnTo>
                <a:lnTo>
                  <a:pt x="0" y="0"/>
                </a:lnTo>
                <a:close/>
              </a:path>
            </a:pathLst>
          </a:custGeom>
        </p:spPr>
      </p:pic>
    </p:spTree>
    <p:extLst>
      <p:ext uri="{BB962C8B-B14F-4D97-AF65-F5344CB8AC3E}">
        <p14:creationId xmlns:p14="http://schemas.microsoft.com/office/powerpoint/2010/main" val="2753723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C0AAE959-EEE2-4D7F-97B2-C04990B2702D}"/>
              </a:ext>
            </a:extLst>
          </p:cNvPr>
          <p:cNvSpPr/>
          <p:nvPr userDrawn="1"/>
        </p:nvSpPr>
        <p:spPr>
          <a:xfrm>
            <a:off x="812799" y="258388"/>
            <a:ext cx="11163301" cy="6337300"/>
          </a:xfrm>
          <a:prstGeom prst="rect">
            <a:avLst/>
          </a:prstGeom>
          <a:noFill/>
          <a:ln w="19050">
            <a:solidFill>
              <a:srgbClr val="5396C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6548B863-2AF9-43E2-8825-CF03D2D6C22F}"/>
              </a:ext>
            </a:extLst>
          </p:cNvPr>
          <p:cNvSpPr/>
          <p:nvPr userDrawn="1"/>
        </p:nvSpPr>
        <p:spPr>
          <a:xfrm>
            <a:off x="908405" y="303462"/>
            <a:ext cx="11022180" cy="6235450"/>
          </a:xfrm>
          <a:prstGeom prst="rect">
            <a:avLst/>
          </a:prstGeom>
          <a:noFill/>
          <a:ln w="19050">
            <a:solidFill>
              <a:srgbClr val="5396C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id="{B0750902-8401-44B0-9CDF-DF23E7F7A61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589"/>
          <a:stretch/>
        </p:blipFill>
        <p:spPr>
          <a:xfrm>
            <a:off x="-6350" y="-6028"/>
            <a:ext cx="12198350" cy="6864027"/>
          </a:xfrm>
          <a:prstGeom prst="rect">
            <a:avLst/>
          </a:prstGeom>
        </p:spPr>
      </p:pic>
      <p:sp>
        <p:nvSpPr>
          <p:cNvPr id="2" name="标题 1">
            <a:extLst>
              <a:ext uri="{FF2B5EF4-FFF2-40B4-BE49-F238E27FC236}">
                <a16:creationId xmlns:a16="http://schemas.microsoft.com/office/drawing/2014/main" id="{710F4D27-4CFD-465D-9468-8310F9B7F53B}"/>
              </a:ext>
            </a:extLst>
          </p:cNvPr>
          <p:cNvSpPr>
            <a:spLocks noGrp="1"/>
          </p:cNvSpPr>
          <p:nvPr>
            <p:ph type="title"/>
          </p:nvPr>
        </p:nvSpPr>
        <p:spPr>
          <a:xfrm>
            <a:off x="6691085" y="1709738"/>
            <a:ext cx="4818743" cy="2852737"/>
          </a:xfrm>
        </p:spPr>
        <p:txBody>
          <a:bodyPr anchor="b"/>
          <a:lstStyle>
            <a:lvl1pPr>
              <a:defRPr sz="4800" b="1">
                <a:solidFill>
                  <a:srgbClr val="5396C9"/>
                </a:solidFill>
              </a:defRPr>
            </a:lvl1pPr>
          </a:lstStyle>
          <a:p>
            <a:r>
              <a:rPr lang="zh-CN" altLang="en-US" dirty="0"/>
              <a:t>单击此处编辑母版标题样式</a:t>
            </a:r>
          </a:p>
        </p:txBody>
      </p:sp>
      <p:sp>
        <p:nvSpPr>
          <p:cNvPr id="3" name="文本占位符 2">
            <a:extLst>
              <a:ext uri="{FF2B5EF4-FFF2-40B4-BE49-F238E27FC236}">
                <a16:creationId xmlns:a16="http://schemas.microsoft.com/office/drawing/2014/main" id="{90927F57-7473-4076-B300-95D2D9274308}"/>
              </a:ext>
            </a:extLst>
          </p:cNvPr>
          <p:cNvSpPr>
            <a:spLocks noGrp="1"/>
          </p:cNvSpPr>
          <p:nvPr>
            <p:ph type="body" idx="1"/>
          </p:nvPr>
        </p:nvSpPr>
        <p:spPr>
          <a:xfrm>
            <a:off x="6691085" y="4589463"/>
            <a:ext cx="4818743" cy="1500187"/>
          </a:xfrm>
        </p:spPr>
        <p:txBody>
          <a:bodyPr>
            <a:normAutofit/>
          </a:bodyPr>
          <a:lstStyle>
            <a:lvl1pPr marL="0" indent="0">
              <a:buNone/>
              <a:defRPr sz="18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C85D03D-6C49-45C9-AD2A-76896D99C5D6}"/>
              </a:ext>
            </a:extLst>
          </p:cNvPr>
          <p:cNvSpPr>
            <a:spLocks noGrp="1"/>
          </p:cNvSpPr>
          <p:nvPr>
            <p:ph type="dt" sz="half" idx="10"/>
          </p:nvPr>
        </p:nvSpPr>
        <p:spPr/>
        <p:txBody>
          <a:bodyPr/>
          <a:lstStyle/>
          <a:p>
            <a:fld id="{A50A861A-224E-4509-8E88-FE3835EF799C}" type="datetimeFigureOut">
              <a:rPr lang="zh-CN" altLang="en-US" smtClean="0"/>
              <a:t>2018/9/3</a:t>
            </a:fld>
            <a:endParaRPr lang="zh-CN" altLang="en-US"/>
          </a:p>
        </p:txBody>
      </p:sp>
      <p:sp>
        <p:nvSpPr>
          <p:cNvPr id="5" name="页脚占位符 4">
            <a:extLst>
              <a:ext uri="{FF2B5EF4-FFF2-40B4-BE49-F238E27FC236}">
                <a16:creationId xmlns:a16="http://schemas.microsoft.com/office/drawing/2014/main" id="{6006DFBC-544D-48B2-9F99-DAC54A7D116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5AC8401-E69A-42FD-94E4-3614343E9747}"/>
              </a:ext>
            </a:extLst>
          </p:cNvPr>
          <p:cNvSpPr>
            <a:spLocks noGrp="1"/>
          </p:cNvSpPr>
          <p:nvPr>
            <p:ph type="sldNum" sz="quarter" idx="12"/>
          </p:nvPr>
        </p:nvSpPr>
        <p:spPr/>
        <p:txBody>
          <a:bodyPr/>
          <a:lstStyle/>
          <a:p>
            <a:fld id="{0879F686-0B7E-41D1-B500-1951CA5C7196}" type="slidenum">
              <a:rPr lang="zh-CN" altLang="en-US" smtClean="0"/>
              <a:t>‹#›</a:t>
            </a:fld>
            <a:endParaRPr lang="zh-CN" altLang="en-US"/>
          </a:p>
        </p:txBody>
      </p:sp>
    </p:spTree>
    <p:extLst>
      <p:ext uri="{BB962C8B-B14F-4D97-AF65-F5344CB8AC3E}">
        <p14:creationId xmlns:p14="http://schemas.microsoft.com/office/powerpoint/2010/main" val="3721063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086ECC-AF04-4A8F-8909-E752D416AF79}"/>
              </a:ext>
            </a:extLst>
          </p:cNvPr>
          <p:cNvSpPr>
            <a:spLocks noGrp="1"/>
          </p:cNvSpPr>
          <p:nvPr>
            <p:ph type="title"/>
          </p:nvPr>
        </p:nvSpPr>
        <p:spPr/>
        <p:txBody>
          <a:bodyPr>
            <a:normAutofit/>
          </a:bodyPr>
          <a:lstStyle>
            <a:lvl1pPr>
              <a:defRPr sz="3200" b="1">
                <a:solidFill>
                  <a:srgbClr val="5396C9"/>
                </a:solidFill>
              </a:defRPr>
            </a:lvl1pPr>
          </a:lstStyle>
          <a:p>
            <a:r>
              <a:rPr lang="zh-CN" altLang="en-US" dirty="0"/>
              <a:t>单击此处编辑母版标题样式</a:t>
            </a:r>
          </a:p>
        </p:txBody>
      </p:sp>
      <p:sp>
        <p:nvSpPr>
          <p:cNvPr id="3" name="日期占位符 2">
            <a:extLst>
              <a:ext uri="{FF2B5EF4-FFF2-40B4-BE49-F238E27FC236}">
                <a16:creationId xmlns:a16="http://schemas.microsoft.com/office/drawing/2014/main" id="{8D58DC58-250F-4C4B-8347-17BED36EA11F}"/>
              </a:ext>
            </a:extLst>
          </p:cNvPr>
          <p:cNvSpPr>
            <a:spLocks noGrp="1"/>
          </p:cNvSpPr>
          <p:nvPr>
            <p:ph type="dt" sz="half" idx="10"/>
          </p:nvPr>
        </p:nvSpPr>
        <p:spPr/>
        <p:txBody>
          <a:bodyPr/>
          <a:lstStyle/>
          <a:p>
            <a:fld id="{A50A861A-224E-4509-8E88-FE3835EF799C}" type="datetimeFigureOut">
              <a:rPr lang="zh-CN" altLang="en-US" smtClean="0"/>
              <a:t>2018/9/3</a:t>
            </a:fld>
            <a:endParaRPr lang="zh-CN" altLang="en-US"/>
          </a:p>
        </p:txBody>
      </p:sp>
      <p:sp>
        <p:nvSpPr>
          <p:cNvPr id="4" name="页脚占位符 3">
            <a:extLst>
              <a:ext uri="{FF2B5EF4-FFF2-40B4-BE49-F238E27FC236}">
                <a16:creationId xmlns:a16="http://schemas.microsoft.com/office/drawing/2014/main" id="{1BBC0B61-E1CC-44A5-BF20-53117359AFC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E8EF494-00A4-48AC-9BD4-14157DD281C8}"/>
              </a:ext>
            </a:extLst>
          </p:cNvPr>
          <p:cNvSpPr>
            <a:spLocks noGrp="1"/>
          </p:cNvSpPr>
          <p:nvPr>
            <p:ph type="sldNum" sz="quarter" idx="12"/>
          </p:nvPr>
        </p:nvSpPr>
        <p:spPr/>
        <p:txBody>
          <a:bodyPr/>
          <a:lstStyle/>
          <a:p>
            <a:fld id="{0879F686-0B7E-41D1-B500-1951CA5C7196}" type="slidenum">
              <a:rPr lang="zh-CN" altLang="en-US" smtClean="0"/>
              <a:t>‹#›</a:t>
            </a:fld>
            <a:endParaRPr lang="zh-CN" altLang="en-US"/>
          </a:p>
        </p:txBody>
      </p:sp>
      <p:grpSp>
        <p:nvGrpSpPr>
          <p:cNvPr id="10" name="组合 9">
            <a:extLst>
              <a:ext uri="{FF2B5EF4-FFF2-40B4-BE49-F238E27FC236}">
                <a16:creationId xmlns:a16="http://schemas.microsoft.com/office/drawing/2014/main" id="{8D33A1E0-9B3F-48C7-823E-168080FF5D78}"/>
              </a:ext>
            </a:extLst>
          </p:cNvPr>
          <p:cNvGrpSpPr/>
          <p:nvPr userDrawn="1"/>
        </p:nvGrpSpPr>
        <p:grpSpPr>
          <a:xfrm>
            <a:off x="250826" y="260350"/>
            <a:ext cx="11690349" cy="6337300"/>
            <a:chOff x="279399" y="258388"/>
            <a:chExt cx="11080751" cy="6337300"/>
          </a:xfrm>
        </p:grpSpPr>
        <p:sp>
          <p:nvSpPr>
            <p:cNvPr id="8" name="矩形 7">
              <a:extLst>
                <a:ext uri="{FF2B5EF4-FFF2-40B4-BE49-F238E27FC236}">
                  <a16:creationId xmlns:a16="http://schemas.microsoft.com/office/drawing/2014/main" id="{2928F64E-C157-4889-A2D0-D80C037F55FA}"/>
                </a:ext>
              </a:extLst>
            </p:cNvPr>
            <p:cNvSpPr/>
            <p:nvPr userDrawn="1"/>
          </p:nvSpPr>
          <p:spPr>
            <a:xfrm>
              <a:off x="279399" y="258388"/>
              <a:ext cx="11080751" cy="6337300"/>
            </a:xfrm>
            <a:prstGeom prst="rect">
              <a:avLst/>
            </a:prstGeom>
            <a:noFill/>
            <a:ln w="19050">
              <a:solidFill>
                <a:srgbClr val="5396C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4351F097-27F3-482F-97F7-372A47BC742D}"/>
                </a:ext>
              </a:extLst>
            </p:cNvPr>
            <p:cNvSpPr/>
            <p:nvPr userDrawn="1"/>
          </p:nvSpPr>
          <p:spPr>
            <a:xfrm>
              <a:off x="326502" y="303462"/>
              <a:ext cx="10986546" cy="6235450"/>
            </a:xfrm>
            <a:prstGeom prst="rect">
              <a:avLst/>
            </a:prstGeom>
            <a:noFill/>
            <a:ln w="19050">
              <a:solidFill>
                <a:srgbClr val="5396C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579113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72A8841-E0C2-446A-BB4B-2E875DC14E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7BE4E4F-662F-4AA2-ADF5-C6EE63B955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6155EE5-405F-4D91-BB48-688E399F7A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t>2018/9/3</a:t>
            </a:fld>
            <a:endParaRPr lang="zh-CN" altLang="en-US"/>
          </a:p>
        </p:txBody>
      </p:sp>
      <p:sp>
        <p:nvSpPr>
          <p:cNvPr id="5" name="页脚占位符 4">
            <a:extLst>
              <a:ext uri="{FF2B5EF4-FFF2-40B4-BE49-F238E27FC236}">
                <a16:creationId xmlns:a16="http://schemas.microsoft.com/office/drawing/2014/main" id="{1BEE0D52-9AD0-4CCE-8A18-4C8041A85B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2038C41-4A97-4D7D-9B82-8CCF41B31B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t>‹#›</a:t>
            </a:fld>
            <a:endParaRPr lang="zh-CN" altLang="en-US"/>
          </a:p>
        </p:txBody>
      </p:sp>
    </p:spTree>
    <p:extLst>
      <p:ext uri="{BB962C8B-B14F-4D97-AF65-F5344CB8AC3E}">
        <p14:creationId xmlns:p14="http://schemas.microsoft.com/office/powerpoint/2010/main" val="282608943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071" userDrawn="1">
          <p15:clr>
            <a:srgbClr val="F26B43"/>
          </p15:clr>
        </p15:guide>
        <p15:guide id="4" orient="horz" pos="1139" userDrawn="1">
          <p15:clr>
            <a:srgbClr val="F26B43"/>
          </p15:clr>
        </p15:guide>
        <p15:guide id="5" userDrawn="1">
          <p15:clr>
            <a:srgbClr val="F26B43"/>
          </p15:clr>
        </p15:guide>
        <p15:guide id="6" pos="7680" userDrawn="1">
          <p15:clr>
            <a:srgbClr val="F26B43"/>
          </p15:clr>
        </p15:guide>
        <p15:guide id="7" orient="horz" pos="3906" userDrawn="1">
          <p15:clr>
            <a:srgbClr val="F26B43"/>
          </p15:clr>
        </p15:guide>
        <p15:guide id="8" pos="529" userDrawn="1">
          <p15:clr>
            <a:srgbClr val="F26B43"/>
          </p15:clr>
        </p15:guide>
        <p15:guide id="9" pos="7151" userDrawn="1">
          <p15:clr>
            <a:srgbClr val="F26B43"/>
          </p15:clr>
        </p15:guide>
        <p15:guide id="10" orient="horz" userDrawn="1">
          <p15:clr>
            <a:srgbClr val="F26B43"/>
          </p15:clr>
        </p15:guide>
        <p15:guide id="11" orient="horz" pos="43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30.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a:extLst>
              <a:ext uri="{FF2B5EF4-FFF2-40B4-BE49-F238E27FC236}">
                <a16:creationId xmlns:a16="http://schemas.microsoft.com/office/drawing/2014/main" id="{8F8DFC16-2036-48F2-98D5-4E756717A811}"/>
              </a:ext>
            </a:extLst>
          </p:cNvPr>
          <p:cNvSpPr txBox="1"/>
          <p:nvPr/>
        </p:nvSpPr>
        <p:spPr>
          <a:xfrm>
            <a:off x="1427325" y="1871673"/>
            <a:ext cx="838200" cy="857760"/>
          </a:xfrm>
          <a:custGeom>
            <a:avLst/>
            <a:gdLst/>
            <a:ahLst/>
            <a:cxnLst/>
            <a:rect l="l" t="t" r="r" b="b"/>
            <a:pathLst>
              <a:path w="838200" h="857760">
                <a:moveTo>
                  <a:pt x="667122" y="638473"/>
                </a:moveTo>
                <a:cubicBezTo>
                  <a:pt x="668462" y="638473"/>
                  <a:pt x="670322" y="638770"/>
                  <a:pt x="672703" y="639366"/>
                </a:cubicBezTo>
                <a:cubicBezTo>
                  <a:pt x="775097" y="658416"/>
                  <a:pt x="829866" y="682228"/>
                  <a:pt x="837010" y="710803"/>
                </a:cubicBezTo>
                <a:cubicBezTo>
                  <a:pt x="841772" y="729853"/>
                  <a:pt x="832247" y="750094"/>
                  <a:pt x="808435" y="771525"/>
                </a:cubicBezTo>
                <a:cubicBezTo>
                  <a:pt x="789385" y="783431"/>
                  <a:pt x="775097" y="781050"/>
                  <a:pt x="765572" y="764381"/>
                </a:cubicBezTo>
                <a:cubicBezTo>
                  <a:pt x="736997" y="714375"/>
                  <a:pt x="704850" y="675084"/>
                  <a:pt x="669131" y="646509"/>
                </a:cubicBezTo>
                <a:cubicBezTo>
                  <a:pt x="663774" y="641152"/>
                  <a:pt x="663104" y="638473"/>
                  <a:pt x="667122" y="638473"/>
                </a:cubicBezTo>
                <a:close/>
                <a:moveTo>
                  <a:pt x="149424" y="613470"/>
                </a:moveTo>
                <a:cubicBezTo>
                  <a:pt x="151805" y="612874"/>
                  <a:pt x="154781" y="614363"/>
                  <a:pt x="158353" y="617934"/>
                </a:cubicBezTo>
                <a:cubicBezTo>
                  <a:pt x="196453" y="682228"/>
                  <a:pt x="209550" y="732234"/>
                  <a:pt x="197644" y="767953"/>
                </a:cubicBezTo>
                <a:cubicBezTo>
                  <a:pt x="178594" y="784622"/>
                  <a:pt x="154781" y="796528"/>
                  <a:pt x="126206" y="803672"/>
                </a:cubicBezTo>
                <a:cubicBezTo>
                  <a:pt x="111919" y="803672"/>
                  <a:pt x="103585" y="800100"/>
                  <a:pt x="101203" y="792956"/>
                </a:cubicBezTo>
                <a:cubicBezTo>
                  <a:pt x="98822" y="785813"/>
                  <a:pt x="101203" y="777478"/>
                  <a:pt x="108347" y="767953"/>
                </a:cubicBezTo>
                <a:cubicBezTo>
                  <a:pt x="139303" y="725091"/>
                  <a:pt x="151210" y="676275"/>
                  <a:pt x="144066" y="621506"/>
                </a:cubicBezTo>
                <a:cubicBezTo>
                  <a:pt x="145256" y="616744"/>
                  <a:pt x="147042" y="614065"/>
                  <a:pt x="149424" y="613470"/>
                </a:cubicBezTo>
                <a:close/>
                <a:moveTo>
                  <a:pt x="416421" y="591145"/>
                </a:moveTo>
                <a:cubicBezTo>
                  <a:pt x="418207" y="591145"/>
                  <a:pt x="420291" y="591741"/>
                  <a:pt x="422672" y="592931"/>
                </a:cubicBezTo>
                <a:cubicBezTo>
                  <a:pt x="482203" y="616744"/>
                  <a:pt x="513160" y="639366"/>
                  <a:pt x="515541" y="660797"/>
                </a:cubicBezTo>
                <a:cubicBezTo>
                  <a:pt x="513160" y="684609"/>
                  <a:pt x="500063" y="701278"/>
                  <a:pt x="476250" y="710803"/>
                </a:cubicBezTo>
                <a:cubicBezTo>
                  <a:pt x="457200" y="720328"/>
                  <a:pt x="446485" y="716756"/>
                  <a:pt x="444103" y="700088"/>
                </a:cubicBezTo>
                <a:cubicBezTo>
                  <a:pt x="441722" y="654844"/>
                  <a:pt x="431006" y="621506"/>
                  <a:pt x="411956" y="600075"/>
                </a:cubicBezTo>
                <a:cubicBezTo>
                  <a:pt x="409575" y="595313"/>
                  <a:pt x="409575" y="592931"/>
                  <a:pt x="411956" y="592931"/>
                </a:cubicBezTo>
                <a:cubicBezTo>
                  <a:pt x="413147" y="591741"/>
                  <a:pt x="414635" y="591145"/>
                  <a:pt x="416421" y="591145"/>
                </a:cubicBezTo>
                <a:close/>
                <a:moveTo>
                  <a:pt x="263724" y="582216"/>
                </a:moveTo>
                <a:cubicBezTo>
                  <a:pt x="264914" y="581025"/>
                  <a:pt x="266700" y="581025"/>
                  <a:pt x="269081" y="582216"/>
                </a:cubicBezTo>
                <a:lnTo>
                  <a:pt x="333375" y="610791"/>
                </a:lnTo>
                <a:cubicBezTo>
                  <a:pt x="338138" y="613172"/>
                  <a:pt x="336947" y="617934"/>
                  <a:pt x="329803" y="625078"/>
                </a:cubicBezTo>
                <a:lnTo>
                  <a:pt x="322660" y="635794"/>
                </a:lnTo>
                <a:cubicBezTo>
                  <a:pt x="310753" y="666750"/>
                  <a:pt x="307181" y="701278"/>
                  <a:pt x="311944" y="739378"/>
                </a:cubicBezTo>
                <a:cubicBezTo>
                  <a:pt x="314325" y="758428"/>
                  <a:pt x="329803" y="770334"/>
                  <a:pt x="358378" y="775097"/>
                </a:cubicBezTo>
                <a:cubicBezTo>
                  <a:pt x="427435" y="787003"/>
                  <a:pt x="490538" y="787003"/>
                  <a:pt x="547688" y="775097"/>
                </a:cubicBezTo>
                <a:cubicBezTo>
                  <a:pt x="569119" y="770334"/>
                  <a:pt x="579835" y="763191"/>
                  <a:pt x="579835" y="753666"/>
                </a:cubicBezTo>
                <a:lnTo>
                  <a:pt x="579835" y="675084"/>
                </a:lnTo>
                <a:cubicBezTo>
                  <a:pt x="582216" y="670322"/>
                  <a:pt x="584597" y="667941"/>
                  <a:pt x="586978" y="667941"/>
                </a:cubicBezTo>
                <a:cubicBezTo>
                  <a:pt x="589360" y="665559"/>
                  <a:pt x="591741" y="666750"/>
                  <a:pt x="594122" y="671513"/>
                </a:cubicBezTo>
                <a:cubicBezTo>
                  <a:pt x="608410" y="731044"/>
                  <a:pt x="636985" y="763191"/>
                  <a:pt x="679847" y="767953"/>
                </a:cubicBezTo>
                <a:cubicBezTo>
                  <a:pt x="698897" y="770334"/>
                  <a:pt x="708422" y="777478"/>
                  <a:pt x="708422" y="789384"/>
                </a:cubicBezTo>
                <a:cubicBezTo>
                  <a:pt x="708422" y="803672"/>
                  <a:pt x="697707" y="815578"/>
                  <a:pt x="676275" y="825103"/>
                </a:cubicBezTo>
                <a:cubicBezTo>
                  <a:pt x="635794" y="841772"/>
                  <a:pt x="582216" y="852488"/>
                  <a:pt x="515541" y="857250"/>
                </a:cubicBezTo>
                <a:cubicBezTo>
                  <a:pt x="441722" y="859631"/>
                  <a:pt x="379810" y="853678"/>
                  <a:pt x="329803" y="839391"/>
                </a:cubicBezTo>
                <a:cubicBezTo>
                  <a:pt x="286941" y="820341"/>
                  <a:pt x="263128" y="790575"/>
                  <a:pt x="258366" y="750094"/>
                </a:cubicBezTo>
                <a:cubicBezTo>
                  <a:pt x="253603" y="704850"/>
                  <a:pt x="254794" y="651272"/>
                  <a:pt x="261938" y="589359"/>
                </a:cubicBezTo>
                <a:cubicBezTo>
                  <a:pt x="261938" y="585788"/>
                  <a:pt x="262533" y="583406"/>
                  <a:pt x="263724" y="582216"/>
                </a:cubicBezTo>
                <a:close/>
                <a:moveTo>
                  <a:pt x="401241" y="346472"/>
                </a:moveTo>
                <a:lnTo>
                  <a:pt x="333375" y="350044"/>
                </a:lnTo>
                <a:lnTo>
                  <a:pt x="329803" y="460772"/>
                </a:lnTo>
                <a:lnTo>
                  <a:pt x="401241" y="457200"/>
                </a:lnTo>
                <a:close/>
                <a:moveTo>
                  <a:pt x="429816" y="300038"/>
                </a:moveTo>
                <a:lnTo>
                  <a:pt x="486966" y="335756"/>
                </a:lnTo>
                <a:cubicBezTo>
                  <a:pt x="486966" y="335756"/>
                  <a:pt x="486966" y="336947"/>
                  <a:pt x="486966" y="339328"/>
                </a:cubicBezTo>
                <a:cubicBezTo>
                  <a:pt x="489347" y="341709"/>
                  <a:pt x="489347" y="342900"/>
                  <a:pt x="486966" y="342900"/>
                </a:cubicBezTo>
                <a:lnTo>
                  <a:pt x="469106" y="371475"/>
                </a:lnTo>
                <a:lnTo>
                  <a:pt x="469106" y="457200"/>
                </a:lnTo>
                <a:lnTo>
                  <a:pt x="472678" y="467916"/>
                </a:lnTo>
                <a:cubicBezTo>
                  <a:pt x="472678" y="472678"/>
                  <a:pt x="471488" y="475059"/>
                  <a:pt x="469106" y="475059"/>
                </a:cubicBezTo>
                <a:cubicBezTo>
                  <a:pt x="452438" y="475059"/>
                  <a:pt x="406003" y="476250"/>
                  <a:pt x="329803" y="478631"/>
                </a:cubicBezTo>
                <a:cubicBezTo>
                  <a:pt x="322660" y="500063"/>
                  <a:pt x="310753" y="520303"/>
                  <a:pt x="294085" y="539353"/>
                </a:cubicBezTo>
                <a:cubicBezTo>
                  <a:pt x="289322" y="544116"/>
                  <a:pt x="285750" y="545306"/>
                  <a:pt x="283369" y="542925"/>
                </a:cubicBezTo>
                <a:cubicBezTo>
                  <a:pt x="280988" y="542925"/>
                  <a:pt x="279797" y="540544"/>
                  <a:pt x="279797" y="535781"/>
                </a:cubicBezTo>
                <a:lnTo>
                  <a:pt x="283369" y="396478"/>
                </a:lnTo>
                <a:cubicBezTo>
                  <a:pt x="283369" y="360759"/>
                  <a:pt x="283369" y="330994"/>
                  <a:pt x="283369" y="307181"/>
                </a:cubicBezTo>
                <a:cubicBezTo>
                  <a:pt x="283369" y="302419"/>
                  <a:pt x="285750" y="302419"/>
                  <a:pt x="290513" y="307181"/>
                </a:cubicBezTo>
                <a:lnTo>
                  <a:pt x="333375" y="335756"/>
                </a:lnTo>
                <a:lnTo>
                  <a:pt x="401241" y="332184"/>
                </a:lnTo>
                <a:close/>
                <a:moveTo>
                  <a:pt x="447675" y="200025"/>
                </a:moveTo>
                <a:lnTo>
                  <a:pt x="490538" y="242888"/>
                </a:lnTo>
                <a:cubicBezTo>
                  <a:pt x="495300" y="247650"/>
                  <a:pt x="495300" y="251222"/>
                  <a:pt x="490538" y="253603"/>
                </a:cubicBezTo>
                <a:lnTo>
                  <a:pt x="283369" y="260747"/>
                </a:lnTo>
                <a:cubicBezTo>
                  <a:pt x="278606" y="260747"/>
                  <a:pt x="275035" y="258366"/>
                  <a:pt x="272653" y="253603"/>
                </a:cubicBezTo>
                <a:cubicBezTo>
                  <a:pt x="272653" y="246459"/>
                  <a:pt x="275035" y="242888"/>
                  <a:pt x="279797" y="242888"/>
                </a:cubicBezTo>
                <a:lnTo>
                  <a:pt x="411956" y="239316"/>
                </a:lnTo>
                <a:close/>
                <a:moveTo>
                  <a:pt x="626269" y="28575"/>
                </a:moveTo>
                <a:cubicBezTo>
                  <a:pt x="671513" y="38100"/>
                  <a:pt x="695325" y="48816"/>
                  <a:pt x="697707" y="60722"/>
                </a:cubicBezTo>
                <a:cubicBezTo>
                  <a:pt x="692944" y="82153"/>
                  <a:pt x="684610" y="96441"/>
                  <a:pt x="672703" y="103584"/>
                </a:cubicBezTo>
                <a:cubicBezTo>
                  <a:pt x="665560" y="110728"/>
                  <a:pt x="659606" y="108347"/>
                  <a:pt x="654844" y="96441"/>
                </a:cubicBezTo>
                <a:cubicBezTo>
                  <a:pt x="652463" y="91678"/>
                  <a:pt x="648891" y="84534"/>
                  <a:pt x="644128" y="75009"/>
                </a:cubicBezTo>
                <a:cubicBezTo>
                  <a:pt x="632222" y="53578"/>
                  <a:pt x="625078" y="39291"/>
                  <a:pt x="622697" y="32147"/>
                </a:cubicBezTo>
                <a:cubicBezTo>
                  <a:pt x="620316" y="29766"/>
                  <a:pt x="621506" y="28575"/>
                  <a:pt x="626269" y="28575"/>
                </a:cubicBezTo>
                <a:close/>
                <a:moveTo>
                  <a:pt x="501253" y="0"/>
                </a:moveTo>
                <a:lnTo>
                  <a:pt x="590550" y="42862"/>
                </a:lnTo>
                <a:cubicBezTo>
                  <a:pt x="595313" y="45244"/>
                  <a:pt x="594122" y="48816"/>
                  <a:pt x="586978" y="53578"/>
                </a:cubicBezTo>
                <a:lnTo>
                  <a:pt x="572691" y="71437"/>
                </a:lnTo>
                <a:cubicBezTo>
                  <a:pt x="572691" y="92869"/>
                  <a:pt x="575072" y="114300"/>
                  <a:pt x="579835" y="135731"/>
                </a:cubicBezTo>
                <a:lnTo>
                  <a:pt x="690563" y="135731"/>
                </a:lnTo>
                <a:lnTo>
                  <a:pt x="740569" y="82153"/>
                </a:lnTo>
                <a:lnTo>
                  <a:pt x="801291" y="139303"/>
                </a:lnTo>
                <a:cubicBezTo>
                  <a:pt x="803672" y="144066"/>
                  <a:pt x="801291" y="147637"/>
                  <a:pt x="794147" y="150019"/>
                </a:cubicBezTo>
                <a:lnTo>
                  <a:pt x="579835" y="153591"/>
                </a:lnTo>
                <a:cubicBezTo>
                  <a:pt x="591741" y="220266"/>
                  <a:pt x="608410" y="277416"/>
                  <a:pt x="629841" y="325041"/>
                </a:cubicBezTo>
                <a:cubicBezTo>
                  <a:pt x="656035" y="289322"/>
                  <a:pt x="679847" y="252413"/>
                  <a:pt x="701278" y="214312"/>
                </a:cubicBezTo>
                <a:lnTo>
                  <a:pt x="765572" y="260747"/>
                </a:lnTo>
                <a:cubicBezTo>
                  <a:pt x="770335" y="260747"/>
                  <a:pt x="770335" y="265509"/>
                  <a:pt x="765572" y="275034"/>
                </a:cubicBezTo>
                <a:lnTo>
                  <a:pt x="747713" y="285750"/>
                </a:lnTo>
                <a:cubicBezTo>
                  <a:pt x="719138" y="321469"/>
                  <a:pt x="690563" y="353616"/>
                  <a:pt x="661988" y="382191"/>
                </a:cubicBezTo>
                <a:cubicBezTo>
                  <a:pt x="692944" y="427434"/>
                  <a:pt x="726282" y="463153"/>
                  <a:pt x="762000" y="489347"/>
                </a:cubicBezTo>
                <a:cubicBezTo>
                  <a:pt x="773907" y="501253"/>
                  <a:pt x="784622" y="498872"/>
                  <a:pt x="794147" y="482203"/>
                </a:cubicBezTo>
                <a:lnTo>
                  <a:pt x="822722" y="453628"/>
                </a:lnTo>
                <a:cubicBezTo>
                  <a:pt x="825103" y="451247"/>
                  <a:pt x="828675" y="450056"/>
                  <a:pt x="833438" y="450056"/>
                </a:cubicBezTo>
                <a:cubicBezTo>
                  <a:pt x="835819" y="452438"/>
                  <a:pt x="835819" y="456009"/>
                  <a:pt x="833438" y="460772"/>
                </a:cubicBezTo>
                <a:cubicBezTo>
                  <a:pt x="809625" y="494109"/>
                  <a:pt x="808435" y="526256"/>
                  <a:pt x="829866" y="557213"/>
                </a:cubicBezTo>
                <a:cubicBezTo>
                  <a:pt x="841772" y="581025"/>
                  <a:pt x="840582" y="600075"/>
                  <a:pt x="826294" y="614363"/>
                </a:cubicBezTo>
                <a:cubicBezTo>
                  <a:pt x="812007" y="623888"/>
                  <a:pt x="792957" y="621506"/>
                  <a:pt x="769144" y="607219"/>
                </a:cubicBezTo>
                <a:cubicBezTo>
                  <a:pt x="695325" y="561975"/>
                  <a:pt x="638175" y="504825"/>
                  <a:pt x="597694" y="435769"/>
                </a:cubicBezTo>
                <a:cubicBezTo>
                  <a:pt x="535781" y="483394"/>
                  <a:pt x="460772" y="532209"/>
                  <a:pt x="372666" y="582216"/>
                </a:cubicBezTo>
                <a:cubicBezTo>
                  <a:pt x="365522" y="577453"/>
                  <a:pt x="364331" y="572691"/>
                  <a:pt x="369094" y="567928"/>
                </a:cubicBezTo>
                <a:cubicBezTo>
                  <a:pt x="452438" y="510778"/>
                  <a:pt x="521494" y="451247"/>
                  <a:pt x="576263" y="389334"/>
                </a:cubicBezTo>
                <a:cubicBezTo>
                  <a:pt x="550069" y="325041"/>
                  <a:pt x="529828" y="247650"/>
                  <a:pt x="515541" y="157162"/>
                </a:cubicBezTo>
                <a:lnTo>
                  <a:pt x="258366" y="164306"/>
                </a:lnTo>
                <a:lnTo>
                  <a:pt x="258366" y="303609"/>
                </a:lnTo>
                <a:cubicBezTo>
                  <a:pt x="267891" y="413147"/>
                  <a:pt x="184547" y="532209"/>
                  <a:pt x="8335" y="660797"/>
                </a:cubicBezTo>
                <a:cubicBezTo>
                  <a:pt x="3572" y="663178"/>
                  <a:pt x="1191" y="661988"/>
                  <a:pt x="1191" y="657225"/>
                </a:cubicBezTo>
                <a:cubicBezTo>
                  <a:pt x="-1190" y="652463"/>
                  <a:pt x="0" y="648891"/>
                  <a:pt x="4763" y="646509"/>
                </a:cubicBezTo>
                <a:cubicBezTo>
                  <a:pt x="73819" y="584597"/>
                  <a:pt x="120253" y="527447"/>
                  <a:pt x="144066" y="475059"/>
                </a:cubicBezTo>
                <a:cubicBezTo>
                  <a:pt x="170260" y="427434"/>
                  <a:pt x="183356" y="360759"/>
                  <a:pt x="183356" y="275034"/>
                </a:cubicBezTo>
                <a:lnTo>
                  <a:pt x="183356" y="207169"/>
                </a:lnTo>
                <a:lnTo>
                  <a:pt x="176213" y="100012"/>
                </a:lnTo>
                <a:cubicBezTo>
                  <a:pt x="176213" y="92869"/>
                  <a:pt x="178594" y="90487"/>
                  <a:pt x="183356" y="92869"/>
                </a:cubicBezTo>
                <a:lnTo>
                  <a:pt x="261938" y="142875"/>
                </a:lnTo>
                <a:lnTo>
                  <a:pt x="511969" y="139303"/>
                </a:lnTo>
                <a:cubicBezTo>
                  <a:pt x="509588" y="96441"/>
                  <a:pt x="506016" y="50006"/>
                  <a:pt x="501253" y="0"/>
                </a:cubicBez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34" name="文本框 33">
            <a:extLst>
              <a:ext uri="{FF2B5EF4-FFF2-40B4-BE49-F238E27FC236}">
                <a16:creationId xmlns:a16="http://schemas.microsoft.com/office/drawing/2014/main" id="{8250A374-E04E-46C5-A6E4-C5438494F0A9}"/>
              </a:ext>
            </a:extLst>
          </p:cNvPr>
          <p:cNvSpPr txBox="1"/>
          <p:nvPr/>
        </p:nvSpPr>
        <p:spPr>
          <a:xfrm>
            <a:off x="2282425" y="2112979"/>
            <a:ext cx="1203854" cy="1315008"/>
          </a:xfrm>
          <a:custGeom>
            <a:avLst/>
            <a:gdLst/>
            <a:ahLst/>
            <a:cxnLst/>
            <a:rect l="l" t="t" r="r" b="b"/>
            <a:pathLst>
              <a:path w="1203854" h="1315008">
                <a:moveTo>
                  <a:pt x="126188" y="876672"/>
                </a:moveTo>
                <a:cubicBezTo>
                  <a:pt x="129983" y="876672"/>
                  <a:pt x="133778" y="880467"/>
                  <a:pt x="137573" y="888057"/>
                </a:cubicBezTo>
                <a:cubicBezTo>
                  <a:pt x="183114" y="1013296"/>
                  <a:pt x="192602" y="1100584"/>
                  <a:pt x="166036" y="1149920"/>
                </a:cubicBezTo>
                <a:cubicBezTo>
                  <a:pt x="143266" y="1180281"/>
                  <a:pt x="101519" y="1197359"/>
                  <a:pt x="40797" y="1201154"/>
                </a:cubicBezTo>
                <a:cubicBezTo>
                  <a:pt x="18027" y="1197359"/>
                  <a:pt x="4744" y="1191666"/>
                  <a:pt x="949" y="1184076"/>
                </a:cubicBezTo>
                <a:cubicBezTo>
                  <a:pt x="-2846" y="1172691"/>
                  <a:pt x="4744" y="1157510"/>
                  <a:pt x="23719" y="1138535"/>
                </a:cubicBezTo>
                <a:cubicBezTo>
                  <a:pt x="80646" y="1089198"/>
                  <a:pt x="111007" y="1005706"/>
                  <a:pt x="114802" y="888057"/>
                </a:cubicBezTo>
                <a:cubicBezTo>
                  <a:pt x="114802" y="880467"/>
                  <a:pt x="118597" y="876672"/>
                  <a:pt x="126188" y="876672"/>
                </a:cubicBezTo>
                <a:close/>
                <a:moveTo>
                  <a:pt x="314046" y="848208"/>
                </a:moveTo>
                <a:cubicBezTo>
                  <a:pt x="314046" y="848208"/>
                  <a:pt x="317841" y="850106"/>
                  <a:pt x="325431" y="853901"/>
                </a:cubicBezTo>
                <a:lnTo>
                  <a:pt x="433592" y="905135"/>
                </a:lnTo>
                <a:cubicBezTo>
                  <a:pt x="444977" y="908930"/>
                  <a:pt x="444977" y="916520"/>
                  <a:pt x="433592" y="927906"/>
                </a:cubicBezTo>
                <a:lnTo>
                  <a:pt x="416514" y="944984"/>
                </a:lnTo>
                <a:cubicBezTo>
                  <a:pt x="401334" y="1009501"/>
                  <a:pt x="395641" y="1070223"/>
                  <a:pt x="399436" y="1127149"/>
                </a:cubicBezTo>
                <a:cubicBezTo>
                  <a:pt x="395641" y="1153715"/>
                  <a:pt x="418412" y="1170793"/>
                  <a:pt x="467748" y="1178384"/>
                </a:cubicBezTo>
                <a:cubicBezTo>
                  <a:pt x="596782" y="1182179"/>
                  <a:pt x="703045" y="1178384"/>
                  <a:pt x="786538" y="1166998"/>
                </a:cubicBezTo>
                <a:cubicBezTo>
                  <a:pt x="790333" y="1166998"/>
                  <a:pt x="794128" y="1165101"/>
                  <a:pt x="797923" y="1161306"/>
                </a:cubicBezTo>
                <a:cubicBezTo>
                  <a:pt x="820694" y="1153715"/>
                  <a:pt x="832079" y="1140432"/>
                  <a:pt x="832079" y="1121457"/>
                </a:cubicBezTo>
                <a:lnTo>
                  <a:pt x="837772" y="1018989"/>
                </a:lnTo>
                <a:cubicBezTo>
                  <a:pt x="837772" y="1011398"/>
                  <a:pt x="839670" y="1007603"/>
                  <a:pt x="843465" y="1007603"/>
                </a:cubicBezTo>
                <a:cubicBezTo>
                  <a:pt x="847260" y="1007603"/>
                  <a:pt x="851055" y="1011398"/>
                  <a:pt x="854850" y="1018989"/>
                </a:cubicBezTo>
                <a:cubicBezTo>
                  <a:pt x="877621" y="1098686"/>
                  <a:pt x="925060" y="1146125"/>
                  <a:pt x="997167" y="1161306"/>
                </a:cubicBezTo>
                <a:cubicBezTo>
                  <a:pt x="1031323" y="1172691"/>
                  <a:pt x="1048401" y="1189769"/>
                  <a:pt x="1048401" y="1212540"/>
                </a:cubicBezTo>
                <a:cubicBezTo>
                  <a:pt x="1048401" y="1235310"/>
                  <a:pt x="1029426" y="1254286"/>
                  <a:pt x="991474" y="1269466"/>
                </a:cubicBezTo>
                <a:cubicBezTo>
                  <a:pt x="926957" y="1296032"/>
                  <a:pt x="841567" y="1311213"/>
                  <a:pt x="735304" y="1315008"/>
                </a:cubicBezTo>
                <a:cubicBezTo>
                  <a:pt x="613860" y="1315008"/>
                  <a:pt x="511392" y="1305520"/>
                  <a:pt x="427899" y="1286544"/>
                </a:cubicBezTo>
                <a:cubicBezTo>
                  <a:pt x="351997" y="1256183"/>
                  <a:pt x="310251" y="1210642"/>
                  <a:pt x="302661" y="1149920"/>
                </a:cubicBezTo>
                <a:cubicBezTo>
                  <a:pt x="295070" y="1058837"/>
                  <a:pt x="296968" y="962062"/>
                  <a:pt x="308353" y="859594"/>
                </a:cubicBezTo>
                <a:cubicBezTo>
                  <a:pt x="308353" y="855799"/>
                  <a:pt x="310251" y="852003"/>
                  <a:pt x="314046" y="848208"/>
                </a:cubicBezTo>
                <a:close/>
                <a:moveTo>
                  <a:pt x="923162" y="842516"/>
                </a:moveTo>
                <a:cubicBezTo>
                  <a:pt x="1090147" y="872877"/>
                  <a:pt x="1183128" y="912725"/>
                  <a:pt x="1202103" y="962062"/>
                </a:cubicBezTo>
                <a:cubicBezTo>
                  <a:pt x="1209694" y="996218"/>
                  <a:pt x="1192616" y="1034169"/>
                  <a:pt x="1150869" y="1075915"/>
                </a:cubicBezTo>
                <a:cubicBezTo>
                  <a:pt x="1120508" y="1098686"/>
                  <a:pt x="1097738" y="1092993"/>
                  <a:pt x="1082557" y="1058837"/>
                </a:cubicBezTo>
                <a:cubicBezTo>
                  <a:pt x="1044606" y="971550"/>
                  <a:pt x="989577" y="905135"/>
                  <a:pt x="917470" y="859594"/>
                </a:cubicBezTo>
                <a:cubicBezTo>
                  <a:pt x="909879" y="855799"/>
                  <a:pt x="907982" y="852003"/>
                  <a:pt x="911777" y="848208"/>
                </a:cubicBezTo>
                <a:cubicBezTo>
                  <a:pt x="911777" y="844413"/>
                  <a:pt x="915572" y="842516"/>
                  <a:pt x="923162" y="842516"/>
                </a:cubicBezTo>
                <a:close/>
                <a:moveTo>
                  <a:pt x="543176" y="759972"/>
                </a:moveTo>
                <a:cubicBezTo>
                  <a:pt x="546022" y="759972"/>
                  <a:pt x="549343" y="760921"/>
                  <a:pt x="553138" y="762818"/>
                </a:cubicBezTo>
                <a:cubicBezTo>
                  <a:pt x="659402" y="812155"/>
                  <a:pt x="714431" y="853901"/>
                  <a:pt x="718226" y="888057"/>
                </a:cubicBezTo>
                <a:cubicBezTo>
                  <a:pt x="718226" y="922213"/>
                  <a:pt x="695455" y="950677"/>
                  <a:pt x="649914" y="973447"/>
                </a:cubicBezTo>
                <a:cubicBezTo>
                  <a:pt x="615758" y="981037"/>
                  <a:pt x="598680" y="973447"/>
                  <a:pt x="598680" y="950677"/>
                </a:cubicBezTo>
                <a:cubicBezTo>
                  <a:pt x="587294" y="863389"/>
                  <a:pt x="566421" y="806462"/>
                  <a:pt x="536060" y="779896"/>
                </a:cubicBezTo>
                <a:cubicBezTo>
                  <a:pt x="532265" y="772306"/>
                  <a:pt x="532265" y="766613"/>
                  <a:pt x="536060" y="762818"/>
                </a:cubicBezTo>
                <a:cubicBezTo>
                  <a:pt x="537958" y="760921"/>
                  <a:pt x="540330" y="759972"/>
                  <a:pt x="543176" y="759972"/>
                </a:cubicBezTo>
                <a:close/>
                <a:moveTo>
                  <a:pt x="615758" y="398487"/>
                </a:moveTo>
                <a:cubicBezTo>
                  <a:pt x="759972" y="440233"/>
                  <a:pt x="839670" y="478184"/>
                  <a:pt x="854850" y="512340"/>
                </a:cubicBezTo>
                <a:cubicBezTo>
                  <a:pt x="854850" y="542701"/>
                  <a:pt x="843465" y="574960"/>
                  <a:pt x="820694" y="609116"/>
                </a:cubicBezTo>
                <a:cubicBezTo>
                  <a:pt x="801718" y="624296"/>
                  <a:pt x="786538" y="620501"/>
                  <a:pt x="775153" y="597731"/>
                </a:cubicBezTo>
                <a:cubicBezTo>
                  <a:pt x="729611" y="518033"/>
                  <a:pt x="674582" y="455414"/>
                  <a:pt x="610065" y="409872"/>
                </a:cubicBezTo>
                <a:close/>
                <a:moveTo>
                  <a:pt x="564524" y="130931"/>
                </a:moveTo>
                <a:lnTo>
                  <a:pt x="695455" y="176473"/>
                </a:lnTo>
                <a:cubicBezTo>
                  <a:pt x="703045" y="176473"/>
                  <a:pt x="703045" y="180268"/>
                  <a:pt x="695455" y="187858"/>
                </a:cubicBezTo>
                <a:lnTo>
                  <a:pt x="678377" y="210629"/>
                </a:lnTo>
                <a:cubicBezTo>
                  <a:pt x="663197" y="244785"/>
                  <a:pt x="646119" y="275146"/>
                  <a:pt x="627143" y="301711"/>
                </a:cubicBezTo>
                <a:lnTo>
                  <a:pt x="723919" y="301711"/>
                </a:lnTo>
                <a:lnTo>
                  <a:pt x="786538" y="239092"/>
                </a:lnTo>
                <a:lnTo>
                  <a:pt x="866235" y="313097"/>
                </a:lnTo>
                <a:cubicBezTo>
                  <a:pt x="873826" y="320687"/>
                  <a:pt x="873826" y="324482"/>
                  <a:pt x="866235" y="324482"/>
                </a:cubicBezTo>
                <a:lnTo>
                  <a:pt x="610065" y="330175"/>
                </a:lnTo>
                <a:cubicBezTo>
                  <a:pt x="541753" y="440233"/>
                  <a:pt x="446875" y="546496"/>
                  <a:pt x="325431" y="648965"/>
                </a:cubicBezTo>
                <a:cubicBezTo>
                  <a:pt x="314046" y="656555"/>
                  <a:pt x="312148" y="652760"/>
                  <a:pt x="319739" y="637579"/>
                </a:cubicBezTo>
                <a:cubicBezTo>
                  <a:pt x="391846" y="538906"/>
                  <a:pt x="450670" y="438336"/>
                  <a:pt x="496211" y="335867"/>
                </a:cubicBezTo>
                <a:cubicBezTo>
                  <a:pt x="439285" y="335867"/>
                  <a:pt x="393743" y="339663"/>
                  <a:pt x="359587" y="347253"/>
                </a:cubicBezTo>
                <a:lnTo>
                  <a:pt x="325431" y="313097"/>
                </a:lnTo>
                <a:lnTo>
                  <a:pt x="507597" y="307404"/>
                </a:lnTo>
                <a:cubicBezTo>
                  <a:pt x="511392" y="299814"/>
                  <a:pt x="515187" y="290326"/>
                  <a:pt x="518982" y="278941"/>
                </a:cubicBezTo>
                <a:cubicBezTo>
                  <a:pt x="537958" y="237194"/>
                  <a:pt x="553138" y="187858"/>
                  <a:pt x="564524" y="130931"/>
                </a:cubicBezTo>
                <a:close/>
                <a:moveTo>
                  <a:pt x="883313" y="108160"/>
                </a:moveTo>
                <a:lnTo>
                  <a:pt x="291275" y="119546"/>
                </a:lnTo>
                <a:lnTo>
                  <a:pt x="291275" y="671735"/>
                </a:lnTo>
                <a:lnTo>
                  <a:pt x="889006" y="666043"/>
                </a:lnTo>
                <a:close/>
                <a:moveTo>
                  <a:pt x="934548" y="0"/>
                </a:moveTo>
                <a:lnTo>
                  <a:pt x="1065479" y="74004"/>
                </a:lnTo>
                <a:cubicBezTo>
                  <a:pt x="1069274" y="77799"/>
                  <a:pt x="1071172" y="83492"/>
                  <a:pt x="1071172" y="91082"/>
                </a:cubicBezTo>
                <a:lnTo>
                  <a:pt x="1031323" y="142316"/>
                </a:lnTo>
                <a:lnTo>
                  <a:pt x="1037016" y="671735"/>
                </a:lnTo>
                <a:lnTo>
                  <a:pt x="1048401" y="705891"/>
                </a:lnTo>
                <a:cubicBezTo>
                  <a:pt x="1052196" y="717277"/>
                  <a:pt x="1052196" y="722969"/>
                  <a:pt x="1048401" y="722969"/>
                </a:cubicBezTo>
                <a:cubicBezTo>
                  <a:pt x="1048401" y="726765"/>
                  <a:pt x="1042708" y="728662"/>
                  <a:pt x="1031323" y="728662"/>
                </a:cubicBezTo>
                <a:cubicBezTo>
                  <a:pt x="860543" y="713482"/>
                  <a:pt x="613860" y="705891"/>
                  <a:pt x="291275" y="705891"/>
                </a:cubicBezTo>
                <a:lnTo>
                  <a:pt x="291275" y="734355"/>
                </a:lnTo>
                <a:cubicBezTo>
                  <a:pt x="276095" y="783691"/>
                  <a:pt x="245734" y="825438"/>
                  <a:pt x="200192" y="859594"/>
                </a:cubicBezTo>
                <a:cubicBezTo>
                  <a:pt x="185012" y="859594"/>
                  <a:pt x="175524" y="855799"/>
                  <a:pt x="171729" y="848208"/>
                </a:cubicBezTo>
                <a:lnTo>
                  <a:pt x="177422" y="557882"/>
                </a:lnTo>
                <a:lnTo>
                  <a:pt x="183114" y="239092"/>
                </a:lnTo>
                <a:lnTo>
                  <a:pt x="177422" y="28463"/>
                </a:lnTo>
                <a:cubicBezTo>
                  <a:pt x="177422" y="17078"/>
                  <a:pt x="181217" y="15180"/>
                  <a:pt x="188807" y="22770"/>
                </a:cubicBezTo>
                <a:cubicBezTo>
                  <a:pt x="188807" y="18975"/>
                  <a:pt x="190705" y="18975"/>
                  <a:pt x="194500" y="22770"/>
                </a:cubicBezTo>
                <a:lnTo>
                  <a:pt x="291275" y="85390"/>
                </a:lnTo>
                <a:lnTo>
                  <a:pt x="883313" y="74004"/>
                </a:ln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15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35" name="文本框 34">
            <a:extLst>
              <a:ext uri="{FF2B5EF4-FFF2-40B4-BE49-F238E27FC236}">
                <a16:creationId xmlns:a16="http://schemas.microsoft.com/office/drawing/2014/main" id="{6DD10327-11C2-4AFD-83F1-5F2A5CFEAB4F}"/>
              </a:ext>
            </a:extLst>
          </p:cNvPr>
          <p:cNvSpPr txBox="1"/>
          <p:nvPr/>
        </p:nvSpPr>
        <p:spPr>
          <a:xfrm>
            <a:off x="1716764" y="3491687"/>
            <a:ext cx="900113" cy="2686149"/>
          </a:xfrm>
          <a:custGeom>
            <a:avLst/>
            <a:gdLst/>
            <a:ahLst/>
            <a:cxnLst/>
            <a:rect l="l" t="t" r="r" b="b"/>
            <a:pathLst>
              <a:path w="900113" h="2686149">
                <a:moveTo>
                  <a:pt x="692944" y="2072581"/>
                </a:moveTo>
                <a:lnTo>
                  <a:pt x="775097" y="2119015"/>
                </a:lnTo>
                <a:cubicBezTo>
                  <a:pt x="775097" y="2119015"/>
                  <a:pt x="776288" y="2120206"/>
                  <a:pt x="778669" y="2122587"/>
                </a:cubicBezTo>
                <a:cubicBezTo>
                  <a:pt x="779860" y="2122587"/>
                  <a:pt x="780455" y="2123183"/>
                  <a:pt x="780455" y="2124373"/>
                </a:cubicBezTo>
                <a:cubicBezTo>
                  <a:pt x="780455" y="2125564"/>
                  <a:pt x="779860" y="2127350"/>
                  <a:pt x="778669" y="2129731"/>
                </a:cubicBezTo>
                <a:lnTo>
                  <a:pt x="750094" y="2161878"/>
                </a:lnTo>
                <a:lnTo>
                  <a:pt x="750094" y="2304753"/>
                </a:lnTo>
                <a:lnTo>
                  <a:pt x="750094" y="2401193"/>
                </a:lnTo>
                <a:cubicBezTo>
                  <a:pt x="745332" y="2448818"/>
                  <a:pt x="709613" y="2490490"/>
                  <a:pt x="642938" y="2526209"/>
                </a:cubicBezTo>
                <a:cubicBezTo>
                  <a:pt x="635794" y="2528590"/>
                  <a:pt x="633413" y="2526209"/>
                  <a:pt x="635794" y="2519065"/>
                </a:cubicBezTo>
                <a:cubicBezTo>
                  <a:pt x="635794" y="2485728"/>
                  <a:pt x="625078" y="2463106"/>
                  <a:pt x="603647" y="2451200"/>
                </a:cubicBezTo>
                <a:cubicBezTo>
                  <a:pt x="601266" y="2448818"/>
                  <a:pt x="600075" y="2446437"/>
                  <a:pt x="600075" y="2444056"/>
                </a:cubicBezTo>
                <a:cubicBezTo>
                  <a:pt x="600075" y="2441675"/>
                  <a:pt x="602457" y="2440484"/>
                  <a:pt x="607219" y="2440484"/>
                </a:cubicBezTo>
                <a:cubicBezTo>
                  <a:pt x="645319" y="2445247"/>
                  <a:pt x="663178" y="2441675"/>
                  <a:pt x="660797" y="2429768"/>
                </a:cubicBezTo>
                <a:lnTo>
                  <a:pt x="664369" y="2136875"/>
                </a:lnTo>
                <a:lnTo>
                  <a:pt x="364331" y="2140447"/>
                </a:lnTo>
                <a:lnTo>
                  <a:pt x="410766" y="2161878"/>
                </a:lnTo>
                <a:cubicBezTo>
                  <a:pt x="417910" y="2161878"/>
                  <a:pt x="420291" y="2167831"/>
                  <a:pt x="417910" y="2179737"/>
                </a:cubicBezTo>
                <a:lnTo>
                  <a:pt x="414338" y="2247603"/>
                </a:lnTo>
                <a:lnTo>
                  <a:pt x="414338" y="2436912"/>
                </a:lnTo>
                <a:lnTo>
                  <a:pt x="417910" y="2561928"/>
                </a:lnTo>
                <a:cubicBezTo>
                  <a:pt x="413147" y="2597647"/>
                  <a:pt x="392907" y="2636937"/>
                  <a:pt x="357188" y="2679800"/>
                </a:cubicBezTo>
                <a:cubicBezTo>
                  <a:pt x="342900" y="2689325"/>
                  <a:pt x="332185" y="2688134"/>
                  <a:pt x="325041" y="2676228"/>
                </a:cubicBezTo>
                <a:lnTo>
                  <a:pt x="332185" y="2476203"/>
                </a:lnTo>
                <a:lnTo>
                  <a:pt x="332185" y="2279750"/>
                </a:lnTo>
                <a:cubicBezTo>
                  <a:pt x="332185" y="2222600"/>
                  <a:pt x="330994" y="2177356"/>
                  <a:pt x="328613" y="2144019"/>
                </a:cubicBezTo>
                <a:lnTo>
                  <a:pt x="253603" y="2144019"/>
                </a:lnTo>
                <a:cubicBezTo>
                  <a:pt x="217885" y="2144019"/>
                  <a:pt x="180975" y="2146400"/>
                  <a:pt x="142875" y="2151162"/>
                </a:cubicBezTo>
                <a:lnTo>
                  <a:pt x="114300" y="2126159"/>
                </a:lnTo>
                <a:lnTo>
                  <a:pt x="660797" y="2115444"/>
                </a:lnTo>
                <a:close/>
                <a:moveTo>
                  <a:pt x="310753" y="1822550"/>
                </a:moveTo>
                <a:lnTo>
                  <a:pt x="396478" y="1851125"/>
                </a:lnTo>
                <a:cubicBezTo>
                  <a:pt x="401241" y="1851125"/>
                  <a:pt x="402432" y="1853506"/>
                  <a:pt x="400050" y="1858269"/>
                </a:cubicBezTo>
                <a:lnTo>
                  <a:pt x="389335" y="1876128"/>
                </a:lnTo>
                <a:lnTo>
                  <a:pt x="389335" y="1947565"/>
                </a:lnTo>
                <a:lnTo>
                  <a:pt x="535782" y="1947565"/>
                </a:lnTo>
                <a:lnTo>
                  <a:pt x="539353" y="1822550"/>
                </a:lnTo>
                <a:lnTo>
                  <a:pt x="639366" y="1854697"/>
                </a:lnTo>
                <a:cubicBezTo>
                  <a:pt x="644128" y="1854697"/>
                  <a:pt x="644128" y="1858269"/>
                  <a:pt x="639366" y="1865412"/>
                </a:cubicBezTo>
                <a:lnTo>
                  <a:pt x="628650" y="1879700"/>
                </a:lnTo>
                <a:lnTo>
                  <a:pt x="614363" y="1943994"/>
                </a:lnTo>
                <a:lnTo>
                  <a:pt x="735806" y="1940422"/>
                </a:lnTo>
                <a:lnTo>
                  <a:pt x="785813" y="1886844"/>
                </a:lnTo>
                <a:lnTo>
                  <a:pt x="850107" y="1947565"/>
                </a:lnTo>
                <a:cubicBezTo>
                  <a:pt x="852488" y="1949947"/>
                  <a:pt x="853381" y="1951733"/>
                  <a:pt x="852785" y="1952923"/>
                </a:cubicBezTo>
                <a:cubicBezTo>
                  <a:pt x="852190" y="1954114"/>
                  <a:pt x="850107" y="1954709"/>
                  <a:pt x="846535" y="1954709"/>
                </a:cubicBezTo>
                <a:lnTo>
                  <a:pt x="610791" y="1961853"/>
                </a:lnTo>
                <a:lnTo>
                  <a:pt x="592932" y="2040434"/>
                </a:lnTo>
                <a:cubicBezTo>
                  <a:pt x="581025" y="2061865"/>
                  <a:pt x="565547" y="2076153"/>
                  <a:pt x="546497" y="2083297"/>
                </a:cubicBezTo>
                <a:cubicBezTo>
                  <a:pt x="541735" y="2080915"/>
                  <a:pt x="536972" y="2076153"/>
                  <a:pt x="532210" y="2069009"/>
                </a:cubicBezTo>
                <a:lnTo>
                  <a:pt x="535782" y="1965425"/>
                </a:lnTo>
                <a:lnTo>
                  <a:pt x="385763" y="1968997"/>
                </a:lnTo>
                <a:lnTo>
                  <a:pt x="385763" y="2015431"/>
                </a:lnTo>
                <a:cubicBezTo>
                  <a:pt x="373856" y="2048769"/>
                  <a:pt x="357188" y="2072581"/>
                  <a:pt x="335756" y="2086869"/>
                </a:cubicBezTo>
                <a:cubicBezTo>
                  <a:pt x="326231" y="2089250"/>
                  <a:pt x="320278" y="2088059"/>
                  <a:pt x="317897" y="2083297"/>
                </a:cubicBezTo>
                <a:lnTo>
                  <a:pt x="314325" y="1968997"/>
                </a:lnTo>
                <a:lnTo>
                  <a:pt x="192881" y="1972569"/>
                </a:lnTo>
                <a:cubicBezTo>
                  <a:pt x="171450" y="1972569"/>
                  <a:pt x="145256" y="1974950"/>
                  <a:pt x="114300" y="1979712"/>
                </a:cubicBezTo>
                <a:cubicBezTo>
                  <a:pt x="107156" y="1982094"/>
                  <a:pt x="101203" y="1983284"/>
                  <a:pt x="96441" y="1983284"/>
                </a:cubicBezTo>
                <a:lnTo>
                  <a:pt x="67866" y="1954709"/>
                </a:lnTo>
                <a:lnTo>
                  <a:pt x="314325" y="1951137"/>
                </a:lnTo>
                <a:close/>
                <a:moveTo>
                  <a:pt x="153591" y="1043881"/>
                </a:moveTo>
                <a:lnTo>
                  <a:pt x="203597" y="1072456"/>
                </a:lnTo>
                <a:cubicBezTo>
                  <a:pt x="208955" y="1074242"/>
                  <a:pt x="211634" y="1078037"/>
                  <a:pt x="211634" y="1083842"/>
                </a:cubicBezTo>
                <a:cubicBezTo>
                  <a:pt x="211634" y="1085776"/>
                  <a:pt x="211336" y="1087934"/>
                  <a:pt x="210741" y="1090315"/>
                </a:cubicBezTo>
                <a:lnTo>
                  <a:pt x="203597" y="1411784"/>
                </a:lnTo>
                <a:cubicBezTo>
                  <a:pt x="203597" y="1440359"/>
                  <a:pt x="190500" y="1470125"/>
                  <a:pt x="164306" y="1501081"/>
                </a:cubicBezTo>
                <a:cubicBezTo>
                  <a:pt x="154781" y="1510606"/>
                  <a:pt x="146447" y="1508225"/>
                  <a:pt x="139303" y="1493937"/>
                </a:cubicBezTo>
                <a:lnTo>
                  <a:pt x="146447" y="1051025"/>
                </a:lnTo>
                <a:cubicBezTo>
                  <a:pt x="144066" y="1043881"/>
                  <a:pt x="146447" y="1041500"/>
                  <a:pt x="153591" y="1043881"/>
                </a:cubicBezTo>
                <a:close/>
                <a:moveTo>
                  <a:pt x="782241" y="947441"/>
                </a:moveTo>
                <a:lnTo>
                  <a:pt x="842963" y="1001019"/>
                </a:lnTo>
                <a:cubicBezTo>
                  <a:pt x="845344" y="1008162"/>
                  <a:pt x="842963" y="1011734"/>
                  <a:pt x="835819" y="1011734"/>
                </a:cubicBezTo>
                <a:lnTo>
                  <a:pt x="585788" y="1018878"/>
                </a:lnTo>
                <a:lnTo>
                  <a:pt x="635794" y="1036737"/>
                </a:lnTo>
                <a:cubicBezTo>
                  <a:pt x="642938" y="1039119"/>
                  <a:pt x="646510" y="1046262"/>
                  <a:pt x="646510" y="1058169"/>
                </a:cubicBezTo>
                <a:lnTo>
                  <a:pt x="642938" y="1129606"/>
                </a:lnTo>
                <a:lnTo>
                  <a:pt x="642938" y="1183184"/>
                </a:lnTo>
                <a:lnTo>
                  <a:pt x="735806" y="1179612"/>
                </a:lnTo>
                <a:lnTo>
                  <a:pt x="771525" y="1143894"/>
                </a:lnTo>
                <a:lnTo>
                  <a:pt x="842963" y="1190328"/>
                </a:lnTo>
                <a:cubicBezTo>
                  <a:pt x="845344" y="1191519"/>
                  <a:pt x="846535" y="1193007"/>
                  <a:pt x="846535" y="1194793"/>
                </a:cubicBezTo>
                <a:cubicBezTo>
                  <a:pt x="846535" y="1196579"/>
                  <a:pt x="845344" y="1198662"/>
                  <a:pt x="842963" y="1201044"/>
                </a:cubicBezTo>
                <a:lnTo>
                  <a:pt x="821532" y="1222475"/>
                </a:lnTo>
                <a:lnTo>
                  <a:pt x="825103" y="1365350"/>
                </a:lnTo>
                <a:lnTo>
                  <a:pt x="828675" y="1461790"/>
                </a:lnTo>
                <a:cubicBezTo>
                  <a:pt x="826294" y="1514178"/>
                  <a:pt x="794147" y="1554659"/>
                  <a:pt x="732235" y="1583234"/>
                </a:cubicBezTo>
                <a:cubicBezTo>
                  <a:pt x="727472" y="1583234"/>
                  <a:pt x="725091" y="1580853"/>
                  <a:pt x="725091" y="1576090"/>
                </a:cubicBezTo>
                <a:cubicBezTo>
                  <a:pt x="725091" y="1547515"/>
                  <a:pt x="714375" y="1526084"/>
                  <a:pt x="692944" y="1511797"/>
                </a:cubicBezTo>
                <a:cubicBezTo>
                  <a:pt x="690563" y="1511797"/>
                  <a:pt x="689372" y="1509415"/>
                  <a:pt x="689372" y="1504653"/>
                </a:cubicBezTo>
                <a:cubicBezTo>
                  <a:pt x="691753" y="1502272"/>
                  <a:pt x="694135" y="1501081"/>
                  <a:pt x="696516" y="1501081"/>
                </a:cubicBezTo>
                <a:cubicBezTo>
                  <a:pt x="725091" y="1501081"/>
                  <a:pt x="740569" y="1493937"/>
                  <a:pt x="742950" y="1479650"/>
                </a:cubicBezTo>
                <a:lnTo>
                  <a:pt x="739378" y="1197472"/>
                </a:lnTo>
                <a:lnTo>
                  <a:pt x="642938" y="1201044"/>
                </a:lnTo>
                <a:lnTo>
                  <a:pt x="642938" y="1493937"/>
                </a:lnTo>
                <a:lnTo>
                  <a:pt x="646510" y="1640384"/>
                </a:lnTo>
                <a:cubicBezTo>
                  <a:pt x="641747" y="1697534"/>
                  <a:pt x="622697" y="1746350"/>
                  <a:pt x="589360" y="1786831"/>
                </a:cubicBezTo>
                <a:cubicBezTo>
                  <a:pt x="577453" y="1791594"/>
                  <a:pt x="569119" y="1784450"/>
                  <a:pt x="564357" y="1765400"/>
                </a:cubicBezTo>
                <a:lnTo>
                  <a:pt x="567928" y="1576090"/>
                </a:lnTo>
                <a:lnTo>
                  <a:pt x="564357" y="1204615"/>
                </a:lnTo>
                <a:lnTo>
                  <a:pt x="471488" y="1204615"/>
                </a:lnTo>
                <a:lnTo>
                  <a:pt x="471488" y="1497509"/>
                </a:lnTo>
                <a:cubicBezTo>
                  <a:pt x="476250" y="1530847"/>
                  <a:pt x="463153" y="1561803"/>
                  <a:pt x="432197" y="1590378"/>
                </a:cubicBezTo>
                <a:cubicBezTo>
                  <a:pt x="425053" y="1597522"/>
                  <a:pt x="420291" y="1601094"/>
                  <a:pt x="417910" y="1601094"/>
                </a:cubicBezTo>
                <a:cubicBezTo>
                  <a:pt x="413147" y="1598712"/>
                  <a:pt x="410766" y="1592759"/>
                  <a:pt x="410766" y="1583234"/>
                </a:cubicBezTo>
                <a:lnTo>
                  <a:pt x="407194" y="1258194"/>
                </a:lnTo>
                <a:lnTo>
                  <a:pt x="407194" y="1165325"/>
                </a:lnTo>
                <a:cubicBezTo>
                  <a:pt x="407194" y="1158181"/>
                  <a:pt x="409575" y="1156990"/>
                  <a:pt x="414338" y="1161753"/>
                </a:cubicBezTo>
                <a:lnTo>
                  <a:pt x="471488" y="1186756"/>
                </a:lnTo>
                <a:lnTo>
                  <a:pt x="564357" y="1183184"/>
                </a:lnTo>
                <a:lnTo>
                  <a:pt x="564357" y="1158181"/>
                </a:lnTo>
                <a:cubicBezTo>
                  <a:pt x="564357" y="1101031"/>
                  <a:pt x="563166" y="1054597"/>
                  <a:pt x="560785" y="1018878"/>
                </a:cubicBezTo>
                <a:lnTo>
                  <a:pt x="510778" y="1018878"/>
                </a:lnTo>
                <a:cubicBezTo>
                  <a:pt x="503635" y="1018878"/>
                  <a:pt x="492919" y="1020069"/>
                  <a:pt x="478632" y="1022450"/>
                </a:cubicBezTo>
                <a:cubicBezTo>
                  <a:pt x="445294" y="1022450"/>
                  <a:pt x="421482" y="1024831"/>
                  <a:pt x="407194" y="1029594"/>
                </a:cubicBezTo>
                <a:lnTo>
                  <a:pt x="382191" y="1004590"/>
                </a:lnTo>
                <a:lnTo>
                  <a:pt x="739378" y="997447"/>
                </a:lnTo>
                <a:close/>
                <a:moveTo>
                  <a:pt x="282178" y="908150"/>
                </a:moveTo>
                <a:lnTo>
                  <a:pt x="357188" y="954584"/>
                </a:lnTo>
                <a:lnTo>
                  <a:pt x="350044" y="983159"/>
                </a:lnTo>
                <a:lnTo>
                  <a:pt x="353616" y="1279625"/>
                </a:lnTo>
                <a:cubicBezTo>
                  <a:pt x="363141" y="1493937"/>
                  <a:pt x="248841" y="1665387"/>
                  <a:pt x="10716" y="1793975"/>
                </a:cubicBezTo>
                <a:cubicBezTo>
                  <a:pt x="5953" y="1793975"/>
                  <a:pt x="2381" y="1792784"/>
                  <a:pt x="0" y="1790403"/>
                </a:cubicBezTo>
                <a:cubicBezTo>
                  <a:pt x="0" y="1785640"/>
                  <a:pt x="1191" y="1782069"/>
                  <a:pt x="3572" y="1779687"/>
                </a:cubicBezTo>
                <a:cubicBezTo>
                  <a:pt x="194072" y="1667769"/>
                  <a:pt x="286941" y="1499890"/>
                  <a:pt x="282178" y="1276053"/>
                </a:cubicBezTo>
                <a:lnTo>
                  <a:pt x="278606" y="1015306"/>
                </a:lnTo>
                <a:lnTo>
                  <a:pt x="278606" y="915294"/>
                </a:lnTo>
                <a:cubicBezTo>
                  <a:pt x="278606" y="908150"/>
                  <a:pt x="279797" y="905769"/>
                  <a:pt x="282178" y="908150"/>
                </a:cubicBezTo>
                <a:close/>
                <a:moveTo>
                  <a:pt x="675085" y="290215"/>
                </a:moveTo>
                <a:lnTo>
                  <a:pt x="585788" y="297359"/>
                </a:lnTo>
                <a:cubicBezTo>
                  <a:pt x="576263" y="314028"/>
                  <a:pt x="564357" y="331887"/>
                  <a:pt x="550069" y="350937"/>
                </a:cubicBezTo>
                <a:cubicBezTo>
                  <a:pt x="566738" y="424756"/>
                  <a:pt x="589360" y="489050"/>
                  <a:pt x="617935" y="543819"/>
                </a:cubicBezTo>
                <a:cubicBezTo>
                  <a:pt x="641747" y="472381"/>
                  <a:pt x="660797" y="387847"/>
                  <a:pt x="675085" y="290215"/>
                </a:cubicBezTo>
                <a:close/>
                <a:moveTo>
                  <a:pt x="639366" y="894"/>
                </a:moveTo>
                <a:lnTo>
                  <a:pt x="725091" y="61615"/>
                </a:lnTo>
                <a:cubicBezTo>
                  <a:pt x="729853" y="66378"/>
                  <a:pt x="728663" y="72331"/>
                  <a:pt x="721519" y="79475"/>
                </a:cubicBezTo>
                <a:cubicBezTo>
                  <a:pt x="707232" y="86619"/>
                  <a:pt x="695325" y="99715"/>
                  <a:pt x="685800" y="118765"/>
                </a:cubicBezTo>
                <a:cubicBezTo>
                  <a:pt x="661988" y="171153"/>
                  <a:pt x="633413" y="222350"/>
                  <a:pt x="600075" y="272356"/>
                </a:cubicBezTo>
                <a:lnTo>
                  <a:pt x="760810" y="265212"/>
                </a:lnTo>
                <a:lnTo>
                  <a:pt x="807244" y="211634"/>
                </a:lnTo>
                <a:lnTo>
                  <a:pt x="875110" y="268784"/>
                </a:lnTo>
                <a:cubicBezTo>
                  <a:pt x="877491" y="273547"/>
                  <a:pt x="878682" y="275928"/>
                  <a:pt x="878682" y="275928"/>
                </a:cubicBezTo>
                <a:cubicBezTo>
                  <a:pt x="876300" y="278309"/>
                  <a:pt x="873919" y="279500"/>
                  <a:pt x="871538" y="279500"/>
                </a:cubicBezTo>
                <a:lnTo>
                  <a:pt x="703660" y="290215"/>
                </a:lnTo>
                <a:lnTo>
                  <a:pt x="757238" y="325934"/>
                </a:lnTo>
                <a:cubicBezTo>
                  <a:pt x="764381" y="330697"/>
                  <a:pt x="763191" y="341412"/>
                  <a:pt x="753666" y="358081"/>
                </a:cubicBezTo>
                <a:cubicBezTo>
                  <a:pt x="722710" y="465237"/>
                  <a:pt x="689372" y="546200"/>
                  <a:pt x="653653" y="600969"/>
                </a:cubicBezTo>
                <a:cubicBezTo>
                  <a:pt x="706041" y="677169"/>
                  <a:pt x="785813" y="734319"/>
                  <a:pt x="892969" y="772419"/>
                </a:cubicBezTo>
                <a:cubicBezTo>
                  <a:pt x="897732" y="774800"/>
                  <a:pt x="900113" y="777181"/>
                  <a:pt x="900113" y="779562"/>
                </a:cubicBezTo>
                <a:cubicBezTo>
                  <a:pt x="900113" y="784325"/>
                  <a:pt x="897732" y="786706"/>
                  <a:pt x="892969" y="786706"/>
                </a:cubicBezTo>
                <a:cubicBezTo>
                  <a:pt x="852488" y="784325"/>
                  <a:pt x="808435" y="803375"/>
                  <a:pt x="760810" y="843856"/>
                </a:cubicBezTo>
                <a:cubicBezTo>
                  <a:pt x="691753" y="784325"/>
                  <a:pt x="641747" y="723603"/>
                  <a:pt x="610791" y="661691"/>
                </a:cubicBezTo>
                <a:cubicBezTo>
                  <a:pt x="575072" y="709315"/>
                  <a:pt x="501253" y="766466"/>
                  <a:pt x="389335" y="833141"/>
                </a:cubicBezTo>
                <a:cubicBezTo>
                  <a:pt x="384572" y="835522"/>
                  <a:pt x="381000" y="835522"/>
                  <a:pt x="378619" y="833141"/>
                </a:cubicBezTo>
                <a:cubicBezTo>
                  <a:pt x="378619" y="828378"/>
                  <a:pt x="379810" y="824806"/>
                  <a:pt x="382191" y="822425"/>
                </a:cubicBezTo>
                <a:cubicBezTo>
                  <a:pt x="479822" y="755750"/>
                  <a:pt x="548878" y="683122"/>
                  <a:pt x="589360" y="604540"/>
                </a:cubicBezTo>
                <a:cubicBezTo>
                  <a:pt x="572691" y="561678"/>
                  <a:pt x="557213" y="487859"/>
                  <a:pt x="542925" y="383084"/>
                </a:cubicBezTo>
                <a:cubicBezTo>
                  <a:pt x="540544" y="375940"/>
                  <a:pt x="539353" y="371178"/>
                  <a:pt x="539353" y="368797"/>
                </a:cubicBezTo>
                <a:cubicBezTo>
                  <a:pt x="529828" y="383084"/>
                  <a:pt x="519113" y="398562"/>
                  <a:pt x="507207" y="415231"/>
                </a:cubicBezTo>
                <a:cubicBezTo>
                  <a:pt x="500063" y="419994"/>
                  <a:pt x="497682" y="417612"/>
                  <a:pt x="500063" y="408087"/>
                </a:cubicBezTo>
                <a:cubicBezTo>
                  <a:pt x="569119" y="253306"/>
                  <a:pt x="613172" y="119956"/>
                  <a:pt x="632222" y="8037"/>
                </a:cubicBezTo>
                <a:cubicBezTo>
                  <a:pt x="632222" y="894"/>
                  <a:pt x="634603" y="-1488"/>
                  <a:pt x="639366" y="894"/>
                </a:cubicBezTo>
                <a:close/>
                <a:moveTo>
                  <a:pt x="253603" y="894"/>
                </a:moveTo>
                <a:lnTo>
                  <a:pt x="342900" y="25897"/>
                </a:lnTo>
                <a:cubicBezTo>
                  <a:pt x="350044" y="28278"/>
                  <a:pt x="350044" y="33040"/>
                  <a:pt x="342900" y="40184"/>
                </a:cubicBezTo>
                <a:cubicBezTo>
                  <a:pt x="335756" y="47328"/>
                  <a:pt x="329803" y="59234"/>
                  <a:pt x="325041" y="75903"/>
                </a:cubicBezTo>
                <a:lnTo>
                  <a:pt x="325041" y="140197"/>
                </a:lnTo>
                <a:lnTo>
                  <a:pt x="353616" y="136625"/>
                </a:lnTo>
                <a:lnTo>
                  <a:pt x="389335" y="100906"/>
                </a:lnTo>
                <a:lnTo>
                  <a:pt x="432197" y="147340"/>
                </a:lnTo>
                <a:cubicBezTo>
                  <a:pt x="436960" y="152103"/>
                  <a:pt x="435769" y="154484"/>
                  <a:pt x="428625" y="154484"/>
                </a:cubicBezTo>
                <a:lnTo>
                  <a:pt x="325041" y="158056"/>
                </a:lnTo>
                <a:lnTo>
                  <a:pt x="321469" y="279500"/>
                </a:lnTo>
                <a:lnTo>
                  <a:pt x="342900" y="279500"/>
                </a:lnTo>
                <a:cubicBezTo>
                  <a:pt x="392907" y="219969"/>
                  <a:pt x="444103" y="147340"/>
                  <a:pt x="496491" y="61615"/>
                </a:cubicBezTo>
                <a:lnTo>
                  <a:pt x="553641" y="115194"/>
                </a:lnTo>
                <a:cubicBezTo>
                  <a:pt x="553641" y="117575"/>
                  <a:pt x="552450" y="121147"/>
                  <a:pt x="550069" y="125909"/>
                </a:cubicBezTo>
                <a:lnTo>
                  <a:pt x="535782" y="133053"/>
                </a:lnTo>
                <a:cubicBezTo>
                  <a:pt x="495300" y="187822"/>
                  <a:pt x="454819" y="236637"/>
                  <a:pt x="414338" y="279500"/>
                </a:cubicBezTo>
                <a:lnTo>
                  <a:pt x="442913" y="275928"/>
                </a:lnTo>
                <a:lnTo>
                  <a:pt x="482203" y="233065"/>
                </a:lnTo>
                <a:lnTo>
                  <a:pt x="535782" y="283072"/>
                </a:lnTo>
                <a:cubicBezTo>
                  <a:pt x="540544" y="290215"/>
                  <a:pt x="539353" y="293787"/>
                  <a:pt x="532210" y="293787"/>
                </a:cubicBezTo>
                <a:lnTo>
                  <a:pt x="396478" y="297359"/>
                </a:lnTo>
                <a:cubicBezTo>
                  <a:pt x="384572" y="311647"/>
                  <a:pt x="364331" y="331887"/>
                  <a:pt x="335756" y="358081"/>
                </a:cubicBezTo>
                <a:cubicBezTo>
                  <a:pt x="323850" y="369987"/>
                  <a:pt x="314325" y="379512"/>
                  <a:pt x="307181" y="386656"/>
                </a:cubicBezTo>
                <a:lnTo>
                  <a:pt x="392907" y="379512"/>
                </a:lnTo>
                <a:lnTo>
                  <a:pt x="428625" y="347365"/>
                </a:lnTo>
                <a:lnTo>
                  <a:pt x="478632" y="400944"/>
                </a:lnTo>
                <a:cubicBezTo>
                  <a:pt x="488157" y="408087"/>
                  <a:pt x="485775" y="415231"/>
                  <a:pt x="471488" y="422375"/>
                </a:cubicBezTo>
                <a:cubicBezTo>
                  <a:pt x="431007" y="429519"/>
                  <a:pt x="381000" y="452140"/>
                  <a:pt x="321469" y="490240"/>
                </a:cubicBezTo>
                <a:cubicBezTo>
                  <a:pt x="328613" y="492622"/>
                  <a:pt x="335756" y="493812"/>
                  <a:pt x="342900" y="493812"/>
                </a:cubicBezTo>
                <a:cubicBezTo>
                  <a:pt x="350044" y="493812"/>
                  <a:pt x="352425" y="496194"/>
                  <a:pt x="350044" y="500956"/>
                </a:cubicBezTo>
                <a:cubicBezTo>
                  <a:pt x="350044" y="510481"/>
                  <a:pt x="350044" y="524769"/>
                  <a:pt x="350044" y="543819"/>
                </a:cubicBezTo>
                <a:lnTo>
                  <a:pt x="467916" y="508100"/>
                </a:lnTo>
                <a:cubicBezTo>
                  <a:pt x="472678" y="505719"/>
                  <a:pt x="473869" y="508100"/>
                  <a:pt x="471488" y="515244"/>
                </a:cubicBezTo>
                <a:lnTo>
                  <a:pt x="350044" y="572394"/>
                </a:lnTo>
                <a:cubicBezTo>
                  <a:pt x="352425" y="617637"/>
                  <a:pt x="351235" y="670025"/>
                  <a:pt x="346472" y="729556"/>
                </a:cubicBezTo>
                <a:cubicBezTo>
                  <a:pt x="339328" y="774800"/>
                  <a:pt x="307181" y="814090"/>
                  <a:pt x="250031" y="847428"/>
                </a:cubicBezTo>
                <a:cubicBezTo>
                  <a:pt x="245269" y="847428"/>
                  <a:pt x="242888" y="843856"/>
                  <a:pt x="242888" y="836712"/>
                </a:cubicBezTo>
                <a:cubicBezTo>
                  <a:pt x="242888" y="805756"/>
                  <a:pt x="232172" y="786706"/>
                  <a:pt x="210741" y="779562"/>
                </a:cubicBezTo>
                <a:cubicBezTo>
                  <a:pt x="208360" y="777181"/>
                  <a:pt x="207169" y="774800"/>
                  <a:pt x="207169" y="772419"/>
                </a:cubicBezTo>
                <a:cubicBezTo>
                  <a:pt x="207169" y="770037"/>
                  <a:pt x="208360" y="768847"/>
                  <a:pt x="210741" y="768847"/>
                </a:cubicBezTo>
                <a:cubicBezTo>
                  <a:pt x="255985" y="771228"/>
                  <a:pt x="276225" y="759322"/>
                  <a:pt x="271463" y="733128"/>
                </a:cubicBezTo>
                <a:cubicBezTo>
                  <a:pt x="276225" y="690265"/>
                  <a:pt x="278606" y="648594"/>
                  <a:pt x="278606" y="608112"/>
                </a:cubicBezTo>
                <a:lnTo>
                  <a:pt x="214313" y="636687"/>
                </a:lnTo>
                <a:cubicBezTo>
                  <a:pt x="171450" y="658119"/>
                  <a:pt x="142875" y="677169"/>
                  <a:pt x="128588" y="693837"/>
                </a:cubicBezTo>
                <a:cubicBezTo>
                  <a:pt x="123825" y="696219"/>
                  <a:pt x="121444" y="695028"/>
                  <a:pt x="121444" y="690265"/>
                </a:cubicBezTo>
                <a:lnTo>
                  <a:pt x="82153" y="625972"/>
                </a:lnTo>
                <a:lnTo>
                  <a:pt x="278606" y="565250"/>
                </a:lnTo>
                <a:cubicBezTo>
                  <a:pt x="276225" y="534294"/>
                  <a:pt x="275035" y="504528"/>
                  <a:pt x="275035" y="475953"/>
                </a:cubicBezTo>
                <a:cubicBezTo>
                  <a:pt x="275035" y="471190"/>
                  <a:pt x="276225" y="470000"/>
                  <a:pt x="278606" y="472381"/>
                </a:cubicBezTo>
                <a:cubicBezTo>
                  <a:pt x="283369" y="472381"/>
                  <a:pt x="288131" y="474762"/>
                  <a:pt x="292894" y="479525"/>
                </a:cubicBezTo>
                <a:cubicBezTo>
                  <a:pt x="300038" y="481906"/>
                  <a:pt x="304800" y="484287"/>
                  <a:pt x="307181" y="486669"/>
                </a:cubicBezTo>
                <a:lnTo>
                  <a:pt x="382191" y="400944"/>
                </a:lnTo>
                <a:lnTo>
                  <a:pt x="282178" y="408087"/>
                </a:lnTo>
                <a:cubicBezTo>
                  <a:pt x="205978" y="477144"/>
                  <a:pt x="115491" y="545009"/>
                  <a:pt x="10716" y="611684"/>
                </a:cubicBezTo>
                <a:cubicBezTo>
                  <a:pt x="5953" y="614065"/>
                  <a:pt x="3572" y="612875"/>
                  <a:pt x="3572" y="608112"/>
                </a:cubicBezTo>
                <a:cubicBezTo>
                  <a:pt x="1191" y="603350"/>
                  <a:pt x="2381" y="599778"/>
                  <a:pt x="7144" y="597397"/>
                </a:cubicBezTo>
                <a:cubicBezTo>
                  <a:pt x="97631" y="528340"/>
                  <a:pt x="169069" y="466428"/>
                  <a:pt x="221456" y="411659"/>
                </a:cubicBezTo>
                <a:cubicBezTo>
                  <a:pt x="197644" y="414040"/>
                  <a:pt x="178594" y="417612"/>
                  <a:pt x="164306" y="422375"/>
                </a:cubicBezTo>
                <a:lnTo>
                  <a:pt x="139303" y="397372"/>
                </a:lnTo>
                <a:lnTo>
                  <a:pt x="246460" y="390228"/>
                </a:lnTo>
                <a:cubicBezTo>
                  <a:pt x="251222" y="383084"/>
                  <a:pt x="259556" y="373559"/>
                  <a:pt x="271463" y="361653"/>
                </a:cubicBezTo>
                <a:cubicBezTo>
                  <a:pt x="280988" y="352128"/>
                  <a:pt x="298847" y="331887"/>
                  <a:pt x="325041" y="300931"/>
                </a:cubicBezTo>
                <a:lnTo>
                  <a:pt x="167878" y="304503"/>
                </a:lnTo>
                <a:cubicBezTo>
                  <a:pt x="129778" y="306884"/>
                  <a:pt x="101203" y="310456"/>
                  <a:pt x="82153" y="315219"/>
                </a:cubicBezTo>
                <a:lnTo>
                  <a:pt x="50006" y="290215"/>
                </a:lnTo>
                <a:lnTo>
                  <a:pt x="253603" y="283072"/>
                </a:lnTo>
                <a:lnTo>
                  <a:pt x="257175" y="161628"/>
                </a:lnTo>
                <a:lnTo>
                  <a:pt x="225028" y="161628"/>
                </a:lnTo>
                <a:cubicBezTo>
                  <a:pt x="191691" y="161628"/>
                  <a:pt x="164306" y="165200"/>
                  <a:pt x="142875" y="172344"/>
                </a:cubicBezTo>
                <a:lnTo>
                  <a:pt x="114300" y="143769"/>
                </a:lnTo>
                <a:lnTo>
                  <a:pt x="257175" y="140197"/>
                </a:ln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10" name="矩形 9">
            <a:extLst>
              <a:ext uri="{FF2B5EF4-FFF2-40B4-BE49-F238E27FC236}">
                <a16:creationId xmlns:a16="http://schemas.microsoft.com/office/drawing/2014/main" id="{9B6AB099-6C2F-4B37-8C27-F4DF70D49021}"/>
              </a:ext>
            </a:extLst>
          </p:cNvPr>
          <p:cNvSpPr/>
          <p:nvPr/>
        </p:nvSpPr>
        <p:spPr>
          <a:xfrm>
            <a:off x="2782941" y="3548401"/>
            <a:ext cx="395883" cy="2245436"/>
          </a:xfrm>
          <a:prstGeom prst="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师恩似海</a:t>
            </a:r>
            <a:r>
              <a:rPr lang="en-US" altLang="zh-CN" sz="1400" dirty="0">
                <a:solidFill>
                  <a:schemeClr val="bg1"/>
                </a:solidFill>
                <a:latin typeface="+mj-ea"/>
                <a:ea typeface="+mj-ea"/>
              </a:rPr>
              <a:t>\</a:t>
            </a:r>
            <a:r>
              <a:rPr lang="zh-CN" altLang="en-US" sz="1400" dirty="0">
                <a:solidFill>
                  <a:schemeClr val="bg1"/>
                </a:solidFill>
                <a:latin typeface="+mj-ea"/>
                <a:ea typeface="+mj-ea"/>
              </a:rPr>
              <a:t>感怀师恩</a:t>
            </a:r>
          </a:p>
        </p:txBody>
      </p:sp>
      <p:sp>
        <p:nvSpPr>
          <p:cNvPr id="12" name="矩形 11">
            <a:extLst>
              <a:ext uri="{FF2B5EF4-FFF2-40B4-BE49-F238E27FC236}">
                <a16:creationId xmlns:a16="http://schemas.microsoft.com/office/drawing/2014/main" id="{B29DB61F-9B00-4058-93DC-FBD7CABBBAD2}"/>
              </a:ext>
            </a:extLst>
          </p:cNvPr>
          <p:cNvSpPr/>
          <p:nvPr/>
        </p:nvSpPr>
        <p:spPr>
          <a:xfrm>
            <a:off x="433776" y="2706196"/>
            <a:ext cx="2039020" cy="369332"/>
          </a:xfrm>
          <a:prstGeom prst="rect">
            <a:avLst/>
          </a:prstGeom>
        </p:spPr>
        <p:txBody>
          <a:bodyPr wrap="none">
            <a:spAutoFit/>
          </a:bodyPr>
          <a:lstStyle/>
          <a:p>
            <a:r>
              <a:rPr lang="en-US" altLang="zh-CN" b="1" dirty="0">
                <a:solidFill>
                  <a:srgbClr val="5396C9"/>
                </a:solidFill>
              </a:rPr>
              <a:t>TEACHERS' DAY</a:t>
            </a:r>
          </a:p>
        </p:txBody>
      </p:sp>
      <p:cxnSp>
        <p:nvCxnSpPr>
          <p:cNvPr id="14" name="直接连接符 13">
            <a:extLst>
              <a:ext uri="{FF2B5EF4-FFF2-40B4-BE49-F238E27FC236}">
                <a16:creationId xmlns:a16="http://schemas.microsoft.com/office/drawing/2014/main" id="{D5D244BB-3A33-4A4B-A174-66E898CEDF55}"/>
              </a:ext>
            </a:extLst>
          </p:cNvPr>
          <p:cNvCxnSpPr>
            <a:cxnSpLocks/>
          </p:cNvCxnSpPr>
          <p:nvPr/>
        </p:nvCxnSpPr>
        <p:spPr>
          <a:xfrm flipH="1">
            <a:off x="2439966" y="1346172"/>
            <a:ext cx="508104" cy="51451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07BF130-9F0A-47E1-85EE-8E296409AE97}"/>
              </a:ext>
            </a:extLst>
          </p:cNvPr>
          <p:cNvCxnSpPr>
            <a:cxnSpLocks/>
          </p:cNvCxnSpPr>
          <p:nvPr/>
        </p:nvCxnSpPr>
        <p:spPr>
          <a:xfrm flipH="1">
            <a:off x="2476527" y="1667431"/>
            <a:ext cx="369429" cy="374089"/>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id="{E366C7DE-1D5D-450D-BC4A-00E85006C49A}"/>
              </a:ext>
            </a:extLst>
          </p:cNvPr>
          <p:cNvSpPr/>
          <p:nvPr/>
        </p:nvSpPr>
        <p:spPr>
          <a:xfrm flipV="1">
            <a:off x="2809395" y="1571997"/>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cxnSp>
        <p:nvCxnSpPr>
          <p:cNvPr id="18" name="直接连接符 17">
            <a:extLst>
              <a:ext uri="{FF2B5EF4-FFF2-40B4-BE49-F238E27FC236}">
                <a16:creationId xmlns:a16="http://schemas.microsoft.com/office/drawing/2014/main" id="{873E20D1-328A-41CA-892E-2AB9B7AD3FDB}"/>
              </a:ext>
            </a:extLst>
          </p:cNvPr>
          <p:cNvCxnSpPr>
            <a:cxnSpLocks/>
          </p:cNvCxnSpPr>
          <p:nvPr/>
        </p:nvCxnSpPr>
        <p:spPr>
          <a:xfrm flipH="1">
            <a:off x="1728134" y="3104295"/>
            <a:ext cx="241389" cy="24443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E38167C2-42DA-4B69-8DA7-A704E8A0DF79}"/>
              </a:ext>
            </a:extLst>
          </p:cNvPr>
          <p:cNvSpPr/>
          <p:nvPr/>
        </p:nvSpPr>
        <p:spPr>
          <a:xfrm flipV="1">
            <a:off x="3393250" y="3722733"/>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cxnSp>
        <p:nvCxnSpPr>
          <p:cNvPr id="23" name="直接连接符 22">
            <a:extLst>
              <a:ext uri="{FF2B5EF4-FFF2-40B4-BE49-F238E27FC236}">
                <a16:creationId xmlns:a16="http://schemas.microsoft.com/office/drawing/2014/main" id="{A9428B1A-937F-48F6-B219-5652938DF711}"/>
              </a:ext>
            </a:extLst>
          </p:cNvPr>
          <p:cNvCxnSpPr>
            <a:cxnSpLocks/>
          </p:cNvCxnSpPr>
          <p:nvPr/>
        </p:nvCxnSpPr>
        <p:spPr>
          <a:xfrm flipH="1">
            <a:off x="2387854" y="6056339"/>
            <a:ext cx="241389" cy="24443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9FABF418-B0B4-4925-9D1B-0FBD4F592FEF}"/>
              </a:ext>
            </a:extLst>
          </p:cNvPr>
          <p:cNvSpPr txBox="1"/>
          <p:nvPr/>
        </p:nvSpPr>
        <p:spPr>
          <a:xfrm>
            <a:off x="1191356" y="3548400"/>
            <a:ext cx="461665" cy="2550183"/>
          </a:xfrm>
          <a:prstGeom prst="rect">
            <a:avLst/>
          </a:prstGeom>
          <a:noFill/>
        </p:spPr>
        <p:txBody>
          <a:bodyPr vert="eaVert" wrap="square" rtlCol="0">
            <a:spAutoFit/>
          </a:bodyPr>
          <a:lstStyle/>
          <a:p>
            <a:pPr algn="dist"/>
            <a:r>
              <a:rPr lang="zh-CN" altLang="en-US" dirty="0">
                <a:solidFill>
                  <a:srgbClr val="5396C9"/>
                </a:solidFill>
              </a:rPr>
              <a:t>亲爱的老师您辛苦了</a:t>
            </a:r>
          </a:p>
        </p:txBody>
      </p:sp>
      <p:sp>
        <p:nvSpPr>
          <p:cNvPr id="19" name="椭圆 18">
            <a:extLst>
              <a:ext uri="{FF2B5EF4-FFF2-40B4-BE49-F238E27FC236}">
                <a16:creationId xmlns:a16="http://schemas.microsoft.com/office/drawing/2014/main" id="{295E38C6-9558-43B8-81E2-710B0CA052F6}"/>
              </a:ext>
            </a:extLst>
          </p:cNvPr>
          <p:cNvSpPr/>
          <p:nvPr/>
        </p:nvSpPr>
        <p:spPr>
          <a:xfrm flipV="1">
            <a:off x="1660621" y="3300959"/>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sp>
        <p:nvSpPr>
          <p:cNvPr id="25" name="文本框 24">
            <a:extLst>
              <a:ext uri="{FF2B5EF4-FFF2-40B4-BE49-F238E27FC236}">
                <a16:creationId xmlns:a16="http://schemas.microsoft.com/office/drawing/2014/main" id="{BC8A2B4B-BDC7-4B68-B355-50A7639029B6}"/>
              </a:ext>
            </a:extLst>
          </p:cNvPr>
          <p:cNvSpPr txBox="1"/>
          <p:nvPr/>
        </p:nvSpPr>
        <p:spPr>
          <a:xfrm>
            <a:off x="934479" y="3396787"/>
            <a:ext cx="372218" cy="769441"/>
          </a:xfrm>
          <a:prstGeom prst="rect">
            <a:avLst/>
          </a:prstGeom>
          <a:noFill/>
        </p:spPr>
        <p:txBody>
          <a:bodyPr wrap="none" rtlCol="0">
            <a:spAutoFit/>
          </a:bodyPr>
          <a:lstStyle/>
          <a:p>
            <a:r>
              <a:rPr lang="en-US" altLang="zh-CN" sz="4400" dirty="0">
                <a:solidFill>
                  <a:srgbClr val="5396C9"/>
                </a:solidFill>
              </a:rPr>
              <a:t>“</a:t>
            </a:r>
            <a:endParaRPr lang="zh-CN" altLang="en-US" sz="4400" dirty="0">
              <a:solidFill>
                <a:srgbClr val="5396C9"/>
              </a:solidFill>
            </a:endParaRPr>
          </a:p>
        </p:txBody>
      </p:sp>
      <p:sp>
        <p:nvSpPr>
          <p:cNvPr id="26" name="文本框 25">
            <a:extLst>
              <a:ext uri="{FF2B5EF4-FFF2-40B4-BE49-F238E27FC236}">
                <a16:creationId xmlns:a16="http://schemas.microsoft.com/office/drawing/2014/main" id="{029F8C8A-E90F-4C34-B9B8-F294362AF2CA}"/>
              </a:ext>
            </a:extLst>
          </p:cNvPr>
          <p:cNvSpPr txBox="1"/>
          <p:nvPr/>
        </p:nvSpPr>
        <p:spPr>
          <a:xfrm>
            <a:off x="1663974" y="5551952"/>
            <a:ext cx="372218" cy="769441"/>
          </a:xfrm>
          <a:prstGeom prst="rect">
            <a:avLst/>
          </a:prstGeom>
          <a:noFill/>
        </p:spPr>
        <p:txBody>
          <a:bodyPr wrap="none" rtlCol="0">
            <a:spAutoFit/>
          </a:bodyPr>
          <a:lstStyle/>
          <a:p>
            <a:r>
              <a:rPr lang="en-US" altLang="zh-CN" sz="4400" dirty="0">
                <a:solidFill>
                  <a:srgbClr val="5396C9"/>
                </a:solidFill>
              </a:rPr>
              <a:t>”</a:t>
            </a:r>
            <a:endParaRPr lang="zh-CN" altLang="en-US" sz="4400" dirty="0">
              <a:solidFill>
                <a:srgbClr val="5396C9"/>
              </a:solidFill>
            </a:endParaRPr>
          </a:p>
        </p:txBody>
      </p:sp>
    </p:spTree>
    <p:extLst>
      <p:ext uri="{BB962C8B-B14F-4D97-AF65-F5344CB8AC3E}">
        <p14:creationId xmlns:p14="http://schemas.microsoft.com/office/powerpoint/2010/main" val="1595215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B7F9D0-3294-4CD1-9ED7-76C17207A3B4}"/>
              </a:ext>
            </a:extLst>
          </p:cNvPr>
          <p:cNvSpPr>
            <a:spLocks noGrp="1"/>
          </p:cNvSpPr>
          <p:nvPr>
            <p:ph type="title"/>
          </p:nvPr>
        </p:nvSpPr>
        <p:spPr>
          <a:xfrm>
            <a:off x="6691085" y="1709738"/>
            <a:ext cx="4818743" cy="2852737"/>
          </a:xfrm>
        </p:spPr>
        <p:txBody>
          <a:bodyPr/>
          <a:lstStyle/>
          <a:p>
            <a:pPr algn="dist"/>
            <a:r>
              <a:rPr lang="zh-CN" altLang="en-US" dirty="0"/>
              <a:t>感恩有您</a:t>
            </a:r>
          </a:p>
        </p:txBody>
      </p:sp>
      <p:sp>
        <p:nvSpPr>
          <p:cNvPr id="3" name="文本占位符 2">
            <a:extLst>
              <a:ext uri="{FF2B5EF4-FFF2-40B4-BE49-F238E27FC236}">
                <a16:creationId xmlns:a16="http://schemas.microsoft.com/office/drawing/2014/main" id="{FA2E95AB-C03F-4C44-9D1E-6D0601A3EB20}"/>
              </a:ext>
            </a:extLst>
          </p:cNvPr>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r>
              <a:rPr lang="en-US" altLang="zh-CN" dirty="0"/>
              <a:t>, </a:t>
            </a:r>
            <a:r>
              <a:rPr lang="en-US" altLang="zh-CN" dirty="0" err="1"/>
              <a:t>auctor</a:t>
            </a:r>
            <a:r>
              <a:rPr lang="en-US" altLang="zh-CN" dirty="0"/>
              <a:t> sit </a:t>
            </a:r>
            <a:r>
              <a:rPr lang="en-US" altLang="zh-CN" dirty="0" err="1"/>
              <a:t>amet</a:t>
            </a:r>
            <a:r>
              <a:rPr lang="en-US" altLang="zh-CN" dirty="0"/>
              <a:t> </a:t>
            </a:r>
            <a:r>
              <a:rPr lang="en-US" altLang="zh-CN" dirty="0" err="1"/>
              <a:t>aliquam</a:t>
            </a:r>
            <a:r>
              <a:rPr lang="en-US" altLang="zh-CN" dirty="0"/>
              <a:t> vel, </a:t>
            </a:r>
            <a:r>
              <a:rPr lang="en-US" altLang="zh-CN" dirty="0" err="1"/>
              <a:t>ullamcorper</a:t>
            </a:r>
            <a:r>
              <a:rPr lang="en-US" altLang="zh-CN" dirty="0"/>
              <a:t> sit </a:t>
            </a:r>
            <a:r>
              <a:rPr lang="en-US" altLang="zh-CN" dirty="0" err="1"/>
              <a:t>amet</a:t>
            </a:r>
            <a:r>
              <a:rPr lang="en-US" altLang="zh-CN" dirty="0"/>
              <a:t> ligula. </a:t>
            </a:r>
          </a:p>
        </p:txBody>
      </p:sp>
    </p:spTree>
    <p:extLst>
      <p:ext uri="{BB962C8B-B14F-4D97-AF65-F5344CB8AC3E}">
        <p14:creationId xmlns:p14="http://schemas.microsoft.com/office/powerpoint/2010/main" val="404751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pic>
        <p:nvPicPr>
          <p:cNvPr id="3" name="图片 2">
            <a:extLst>
              <a:ext uri="{FF2B5EF4-FFF2-40B4-BE49-F238E27FC236}">
                <a16:creationId xmlns:a16="http://schemas.microsoft.com/office/drawing/2014/main" id="{3C10F95C-5B78-492D-87FD-4B53723CA3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3134" y="1900238"/>
            <a:ext cx="5912216" cy="3941197"/>
          </a:xfrm>
          <a:prstGeom prst="rect">
            <a:avLst/>
          </a:prstGeom>
        </p:spPr>
      </p:pic>
      <p:sp>
        <p:nvSpPr>
          <p:cNvPr id="5" name="矩形 4">
            <a:extLst>
              <a:ext uri="{FF2B5EF4-FFF2-40B4-BE49-F238E27FC236}">
                <a16:creationId xmlns:a16="http://schemas.microsoft.com/office/drawing/2014/main" id="{FDAC4877-E3EA-4B98-BD7A-098B9E8A2089}"/>
              </a:ext>
            </a:extLst>
          </p:cNvPr>
          <p:cNvSpPr/>
          <p:nvPr/>
        </p:nvSpPr>
        <p:spPr>
          <a:xfrm>
            <a:off x="839789" y="3223531"/>
            <a:ext cx="330474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Vestibulum ante ipsum primis in faucibus orci luctus et ultrices posuere cubilia Curae; Donec velit neque, auctor sit amet aliquam vel, ullamcorper sit amet ligula. Nulla quis lorem ut libero malesuada feugiat. Ve sit amet ligulau ultrices posuere cubilia Curae; Donec velit neque, auctor sit amet aliquam vel, ullamcorper sit amet ligula. </a:t>
            </a:r>
          </a:p>
        </p:txBody>
      </p:sp>
      <p:sp>
        <p:nvSpPr>
          <p:cNvPr id="6" name="矩形 5">
            <a:extLst>
              <a:ext uri="{FF2B5EF4-FFF2-40B4-BE49-F238E27FC236}">
                <a16:creationId xmlns:a16="http://schemas.microsoft.com/office/drawing/2014/main" id="{DCACD981-2A23-4D85-80B0-3DA9EB86D1A8}"/>
              </a:ext>
            </a:extLst>
          </p:cNvPr>
          <p:cNvSpPr/>
          <p:nvPr/>
        </p:nvSpPr>
        <p:spPr>
          <a:xfrm>
            <a:off x="839788" y="2235286"/>
            <a:ext cx="3304749"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ORCITITUSETULCES</a:t>
            </a:r>
            <a:r>
              <a:rPr kumimoji="0" lang="en-US" altLang="zh-CN" sz="24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CO</a:t>
            </a:r>
            <a:r>
              <a:rPr kumimoji="0" lang="zh-CN" altLang="en-US" sz="24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USETULCES</a:t>
            </a:r>
            <a:r>
              <a:rPr kumimoji="0" lang="en-US" altLang="zh-CN" sz="24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CO</a:t>
            </a:r>
          </a:p>
        </p:txBody>
      </p:sp>
    </p:spTree>
    <p:extLst>
      <p:ext uri="{BB962C8B-B14F-4D97-AF65-F5344CB8AC3E}">
        <p14:creationId xmlns:p14="http://schemas.microsoft.com/office/powerpoint/2010/main" val="3840398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pic>
        <p:nvPicPr>
          <p:cNvPr id="3" name="图片 2">
            <a:extLst>
              <a:ext uri="{FF2B5EF4-FFF2-40B4-BE49-F238E27FC236}">
                <a16:creationId xmlns:a16="http://schemas.microsoft.com/office/drawing/2014/main" id="{80B5A9F3-EF51-431C-BAAF-412B6D0D03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1054" y="2920545"/>
            <a:ext cx="2274209" cy="1705656"/>
          </a:xfrm>
          <a:prstGeom prst="rect">
            <a:avLst/>
          </a:prstGeom>
        </p:spPr>
      </p:pic>
      <p:sp>
        <p:nvSpPr>
          <p:cNvPr id="5" name="矩形 4">
            <a:extLst>
              <a:ext uri="{FF2B5EF4-FFF2-40B4-BE49-F238E27FC236}">
                <a16:creationId xmlns:a16="http://schemas.microsoft.com/office/drawing/2014/main" id="{5BB09E0B-8DE3-4D1C-B12F-D92F84E68400}"/>
              </a:ext>
            </a:extLst>
          </p:cNvPr>
          <p:cNvSpPr/>
          <p:nvPr/>
        </p:nvSpPr>
        <p:spPr>
          <a:xfrm>
            <a:off x="1717734" y="501558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6" name="矩形 5">
            <a:extLst>
              <a:ext uri="{FF2B5EF4-FFF2-40B4-BE49-F238E27FC236}">
                <a16:creationId xmlns:a16="http://schemas.microsoft.com/office/drawing/2014/main" id="{689D4EA7-92A6-4019-B98C-CAFCEA2F9BDC}"/>
              </a:ext>
            </a:extLst>
          </p:cNvPr>
          <p:cNvSpPr/>
          <p:nvPr/>
        </p:nvSpPr>
        <p:spPr>
          <a:xfrm>
            <a:off x="4693155" y="501558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7" name="矩形 6">
            <a:extLst>
              <a:ext uri="{FF2B5EF4-FFF2-40B4-BE49-F238E27FC236}">
                <a16:creationId xmlns:a16="http://schemas.microsoft.com/office/drawing/2014/main" id="{58D6E3B9-0220-4BB8-8F20-F71D60FCF9C2}"/>
              </a:ext>
            </a:extLst>
          </p:cNvPr>
          <p:cNvSpPr/>
          <p:nvPr/>
        </p:nvSpPr>
        <p:spPr>
          <a:xfrm>
            <a:off x="839788" y="1808163"/>
            <a:ext cx="1051242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a:t>
            </a:r>
          </a:p>
        </p:txBody>
      </p:sp>
      <p:pic>
        <p:nvPicPr>
          <p:cNvPr id="8" name="图片 7">
            <a:extLst>
              <a:ext uri="{FF2B5EF4-FFF2-40B4-BE49-F238E27FC236}">
                <a16:creationId xmlns:a16="http://schemas.microsoft.com/office/drawing/2014/main" id="{97D3C10E-B23A-404A-95E9-627F3CF09C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4219" y="2918677"/>
            <a:ext cx="2177036" cy="1632776"/>
          </a:xfrm>
          <a:prstGeom prst="rect">
            <a:avLst/>
          </a:prstGeom>
        </p:spPr>
      </p:pic>
      <p:pic>
        <p:nvPicPr>
          <p:cNvPr id="9" name="图片 8">
            <a:extLst>
              <a:ext uri="{FF2B5EF4-FFF2-40B4-BE49-F238E27FC236}">
                <a16:creationId xmlns:a16="http://schemas.microsoft.com/office/drawing/2014/main" id="{31A570A5-4D87-4098-B113-97BAD98B51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96230" y="2919553"/>
            <a:ext cx="2276854" cy="1707640"/>
          </a:xfrm>
          <a:prstGeom prst="rect">
            <a:avLst/>
          </a:prstGeom>
        </p:spPr>
      </p:pic>
      <p:sp>
        <p:nvSpPr>
          <p:cNvPr id="10" name="矩形 9">
            <a:extLst>
              <a:ext uri="{FF2B5EF4-FFF2-40B4-BE49-F238E27FC236}">
                <a16:creationId xmlns:a16="http://schemas.microsoft.com/office/drawing/2014/main" id="{61E74755-5D84-4C00-A6EE-CDDDEB02E8AB}"/>
              </a:ext>
            </a:extLst>
          </p:cNvPr>
          <p:cNvSpPr/>
          <p:nvPr/>
        </p:nvSpPr>
        <p:spPr>
          <a:xfrm>
            <a:off x="7719654" y="501558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2843074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文本框 2">
            <a:extLst>
              <a:ext uri="{FF2B5EF4-FFF2-40B4-BE49-F238E27FC236}">
                <a16:creationId xmlns:a16="http://schemas.microsoft.com/office/drawing/2014/main" id="{2C7D4D24-CB46-43B2-93CE-76F9071B5322}"/>
              </a:ext>
            </a:extLst>
          </p:cNvPr>
          <p:cNvSpPr txBox="1"/>
          <p:nvPr/>
        </p:nvSpPr>
        <p:spPr>
          <a:xfrm>
            <a:off x="1715685" y="2987084"/>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5" name="圆角矩形 9">
            <a:extLst>
              <a:ext uri="{FF2B5EF4-FFF2-40B4-BE49-F238E27FC236}">
                <a16:creationId xmlns:a16="http://schemas.microsoft.com/office/drawing/2014/main" id="{6E5BEB15-3CA8-458F-AEC1-F3CB9C6448D5}"/>
              </a:ext>
            </a:extLst>
          </p:cNvPr>
          <p:cNvSpPr>
            <a:spLocks noChangeAspect="1"/>
          </p:cNvSpPr>
          <p:nvPr/>
        </p:nvSpPr>
        <p:spPr>
          <a:xfrm>
            <a:off x="839788" y="3037272"/>
            <a:ext cx="720000" cy="720000"/>
          </a:xfrm>
          <a:prstGeom prst="roundRect">
            <a:avLst>
              <a:gd name="adj" fmla="val 5000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Arial"/>
                <a:ea typeface="微软雅黑"/>
                <a:cs typeface="+mn-ea"/>
                <a:sym typeface="+mn-lt"/>
              </a:rPr>
              <a:t>01</a:t>
            </a:r>
            <a:endParaRPr kumimoji="0" lang="zh-CN" altLang="en-US" sz="28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6" name="矩形 5">
            <a:extLst>
              <a:ext uri="{FF2B5EF4-FFF2-40B4-BE49-F238E27FC236}">
                <a16:creationId xmlns:a16="http://schemas.microsoft.com/office/drawing/2014/main" id="{C9B35701-5919-4D27-834B-01C79443F30B}"/>
              </a:ext>
            </a:extLst>
          </p:cNvPr>
          <p:cNvSpPr/>
          <p:nvPr/>
        </p:nvSpPr>
        <p:spPr>
          <a:xfrm>
            <a:off x="1715685" y="3321050"/>
            <a:ext cx="24372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Using default text is a simple way to create the. </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7" name="文本框 6">
            <a:extLst>
              <a:ext uri="{FF2B5EF4-FFF2-40B4-BE49-F238E27FC236}">
                <a16:creationId xmlns:a16="http://schemas.microsoft.com/office/drawing/2014/main" id="{894B68F2-A6B7-43F0-900C-C2AE26812908}"/>
              </a:ext>
            </a:extLst>
          </p:cNvPr>
          <p:cNvSpPr txBox="1"/>
          <p:nvPr/>
        </p:nvSpPr>
        <p:spPr>
          <a:xfrm>
            <a:off x="5468697" y="2987084"/>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8" name="矩形 7">
            <a:extLst>
              <a:ext uri="{FF2B5EF4-FFF2-40B4-BE49-F238E27FC236}">
                <a16:creationId xmlns:a16="http://schemas.microsoft.com/office/drawing/2014/main" id="{88EDB6DB-9DE9-4874-A3DF-9DBF131BC9CE}"/>
              </a:ext>
            </a:extLst>
          </p:cNvPr>
          <p:cNvSpPr/>
          <p:nvPr/>
        </p:nvSpPr>
        <p:spPr>
          <a:xfrm>
            <a:off x="5468698" y="3321050"/>
            <a:ext cx="243721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Using default text is a simple way to create the . </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9" name="圆角矩形 10">
            <a:extLst>
              <a:ext uri="{FF2B5EF4-FFF2-40B4-BE49-F238E27FC236}">
                <a16:creationId xmlns:a16="http://schemas.microsoft.com/office/drawing/2014/main" id="{E25986BB-5093-474C-B14E-A30B5B454AA0}"/>
              </a:ext>
            </a:extLst>
          </p:cNvPr>
          <p:cNvSpPr>
            <a:spLocks noChangeAspect="1"/>
          </p:cNvSpPr>
          <p:nvPr/>
        </p:nvSpPr>
        <p:spPr>
          <a:xfrm>
            <a:off x="4592799" y="3037272"/>
            <a:ext cx="720000" cy="720000"/>
          </a:xfrm>
          <a:prstGeom prst="roundRect">
            <a:avLst>
              <a:gd name="adj" fmla="val 5000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Arial"/>
                <a:ea typeface="微软雅黑"/>
                <a:cs typeface="+mn-ea"/>
                <a:sym typeface="+mn-lt"/>
              </a:rPr>
              <a:t>02</a:t>
            </a:r>
            <a:endParaRPr kumimoji="0" lang="zh-CN" altLang="en-US" sz="28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0" name="圆角矩形 10">
            <a:extLst>
              <a:ext uri="{FF2B5EF4-FFF2-40B4-BE49-F238E27FC236}">
                <a16:creationId xmlns:a16="http://schemas.microsoft.com/office/drawing/2014/main" id="{21537FA7-4F3A-4F19-810E-1C181F40EF2F}"/>
              </a:ext>
            </a:extLst>
          </p:cNvPr>
          <p:cNvSpPr>
            <a:spLocks noChangeAspect="1"/>
          </p:cNvSpPr>
          <p:nvPr/>
        </p:nvSpPr>
        <p:spPr>
          <a:xfrm>
            <a:off x="8345814" y="3041764"/>
            <a:ext cx="720000" cy="720000"/>
          </a:xfrm>
          <a:prstGeom prst="roundRect">
            <a:avLst>
              <a:gd name="adj" fmla="val 5000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Arial"/>
                <a:ea typeface="微软雅黑"/>
                <a:cs typeface="+mn-ea"/>
                <a:sym typeface="+mn-lt"/>
              </a:rPr>
              <a:t>03</a:t>
            </a:r>
            <a:endParaRPr kumimoji="0" lang="zh-CN" altLang="en-US" sz="28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1" name="文本框 10">
            <a:extLst>
              <a:ext uri="{FF2B5EF4-FFF2-40B4-BE49-F238E27FC236}">
                <a16:creationId xmlns:a16="http://schemas.microsoft.com/office/drawing/2014/main" id="{0C742BB1-C1BD-45A8-A9B4-E47E6A2174C2}"/>
              </a:ext>
            </a:extLst>
          </p:cNvPr>
          <p:cNvSpPr txBox="1"/>
          <p:nvPr/>
        </p:nvSpPr>
        <p:spPr>
          <a:xfrm>
            <a:off x="9277579" y="2987084"/>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2" name="矩形 11">
            <a:extLst>
              <a:ext uri="{FF2B5EF4-FFF2-40B4-BE49-F238E27FC236}">
                <a16:creationId xmlns:a16="http://schemas.microsoft.com/office/drawing/2014/main" id="{72F65A51-F822-410C-ACC1-8F148D989AB7}"/>
              </a:ext>
            </a:extLst>
          </p:cNvPr>
          <p:cNvSpPr/>
          <p:nvPr/>
        </p:nvSpPr>
        <p:spPr>
          <a:xfrm>
            <a:off x="9277580" y="3321050"/>
            <a:ext cx="243721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Using default text is a simple way to create the. </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3" name="矩形 12">
            <a:extLst>
              <a:ext uri="{FF2B5EF4-FFF2-40B4-BE49-F238E27FC236}">
                <a16:creationId xmlns:a16="http://schemas.microsoft.com/office/drawing/2014/main" id="{EF15A50A-F208-49E2-BA10-521CE7D52218}"/>
              </a:ext>
            </a:extLst>
          </p:cNvPr>
          <p:cNvSpPr/>
          <p:nvPr/>
        </p:nvSpPr>
        <p:spPr>
          <a:xfrm>
            <a:off x="839787" y="1808163"/>
            <a:ext cx="10512425"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E7E6E6">
                    <a:lumMod val="25000"/>
                  </a:srgbClr>
                </a:solidFill>
                <a:effectLst/>
                <a:uLnTx/>
                <a:uFillTx/>
                <a:latin typeface="Arial"/>
                <a:ea typeface="微软雅黑"/>
                <a:cs typeface="+mn-ea"/>
                <a:sym typeface="+mn-lt"/>
              </a:rPr>
              <a:t>Vestibulum ante ipsum primis inucibus orci luctus et ultrices posuere cubilia Curae; Donecvelitneque,auctorsitamet aliquam vellamcorpersitmetligula. Nulla quis lorem ut libero malesuada feugiat. Vestibulum ac diam sit amet quam vehicula</a:t>
            </a:r>
          </a:p>
        </p:txBody>
      </p:sp>
      <p:pic>
        <p:nvPicPr>
          <p:cNvPr id="14" name="图片 13">
            <a:extLst>
              <a:ext uri="{FF2B5EF4-FFF2-40B4-BE49-F238E27FC236}">
                <a16:creationId xmlns:a16="http://schemas.microsoft.com/office/drawing/2014/main" id="{CEE90361-70AE-472E-9BCA-D3C07C05B7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143" y="4091238"/>
            <a:ext cx="2996730" cy="1998412"/>
          </a:xfrm>
          <a:prstGeom prst="rect">
            <a:avLst/>
          </a:prstGeom>
        </p:spPr>
      </p:pic>
      <p:pic>
        <p:nvPicPr>
          <p:cNvPr id="18" name="图片 17">
            <a:extLst>
              <a:ext uri="{FF2B5EF4-FFF2-40B4-BE49-F238E27FC236}">
                <a16:creationId xmlns:a16="http://schemas.microsoft.com/office/drawing/2014/main" id="{129F081B-9CED-49EF-B4CE-668FF69CB2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2799" y="4091830"/>
            <a:ext cx="2996730" cy="1997228"/>
          </a:xfrm>
          <a:prstGeom prst="rect">
            <a:avLst/>
          </a:prstGeom>
        </p:spPr>
      </p:pic>
      <p:pic>
        <p:nvPicPr>
          <p:cNvPr id="19" name="图片 18">
            <a:extLst>
              <a:ext uri="{FF2B5EF4-FFF2-40B4-BE49-F238E27FC236}">
                <a16:creationId xmlns:a16="http://schemas.microsoft.com/office/drawing/2014/main" id="{49BA56BD-535D-4ABE-8D2C-DEFF591D62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45814" y="4091830"/>
            <a:ext cx="2996730" cy="1997228"/>
          </a:xfrm>
          <a:prstGeom prst="rect">
            <a:avLst/>
          </a:prstGeom>
        </p:spPr>
      </p:pic>
    </p:spTree>
    <p:extLst>
      <p:ext uri="{BB962C8B-B14F-4D97-AF65-F5344CB8AC3E}">
        <p14:creationId xmlns:p14="http://schemas.microsoft.com/office/powerpoint/2010/main" val="2896407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矩形 2">
            <a:extLst>
              <a:ext uri="{FF2B5EF4-FFF2-40B4-BE49-F238E27FC236}">
                <a16:creationId xmlns:a16="http://schemas.microsoft.com/office/drawing/2014/main" id="{E4835A89-A5D2-4EBF-BB6C-859FFC833172}"/>
              </a:ext>
            </a:extLst>
          </p:cNvPr>
          <p:cNvSpPr/>
          <p:nvPr/>
        </p:nvSpPr>
        <p:spPr>
          <a:xfrm>
            <a:off x="8539387" y="2181229"/>
            <a:ext cx="2052413" cy="338554"/>
          </a:xfrm>
          <a:prstGeom prst="rect">
            <a:avLst/>
          </a:prstGeom>
          <a:solidFill>
            <a:srgbClr val="5396C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ADD YOUR TEXT</a:t>
            </a:r>
          </a:p>
        </p:txBody>
      </p:sp>
      <p:sp>
        <p:nvSpPr>
          <p:cNvPr id="5" name="矩形 4">
            <a:extLst>
              <a:ext uri="{FF2B5EF4-FFF2-40B4-BE49-F238E27FC236}">
                <a16:creationId xmlns:a16="http://schemas.microsoft.com/office/drawing/2014/main" id="{79E9E7CA-90A1-44F0-A7E0-AFDE7EF12C27}"/>
              </a:ext>
            </a:extLst>
          </p:cNvPr>
          <p:cNvSpPr/>
          <p:nvPr/>
        </p:nvSpPr>
        <p:spPr>
          <a:xfrm>
            <a:off x="8450486" y="2630710"/>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latin typeface="Arial"/>
                <a:ea typeface="微软雅黑"/>
                <a:cs typeface="+mn-cs"/>
              </a:rPr>
              <a:t>Vestibulum ante ipsum primis in faucibus orci luctus et ultrices posuereum primis in faucibus orci luctus et ultrices posuere</a:t>
            </a:r>
          </a:p>
        </p:txBody>
      </p:sp>
      <p:sp>
        <p:nvSpPr>
          <p:cNvPr id="6" name="矩形 5">
            <a:extLst>
              <a:ext uri="{FF2B5EF4-FFF2-40B4-BE49-F238E27FC236}">
                <a16:creationId xmlns:a16="http://schemas.microsoft.com/office/drawing/2014/main" id="{EA7705B3-40FC-4655-AF48-BC39D65EF916}"/>
              </a:ext>
            </a:extLst>
          </p:cNvPr>
          <p:cNvSpPr/>
          <p:nvPr/>
        </p:nvSpPr>
        <p:spPr>
          <a:xfrm>
            <a:off x="8539387" y="4374070"/>
            <a:ext cx="2052413" cy="338554"/>
          </a:xfrm>
          <a:prstGeom prst="rect">
            <a:avLst/>
          </a:prstGeom>
          <a:solidFill>
            <a:srgbClr val="5396C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ADD YOUR TEXT</a:t>
            </a:r>
          </a:p>
        </p:txBody>
      </p:sp>
      <p:sp>
        <p:nvSpPr>
          <p:cNvPr id="7" name="矩形 6">
            <a:extLst>
              <a:ext uri="{FF2B5EF4-FFF2-40B4-BE49-F238E27FC236}">
                <a16:creationId xmlns:a16="http://schemas.microsoft.com/office/drawing/2014/main" id="{78FF83D2-EED6-40A2-B8C8-40A4F33E9332}"/>
              </a:ext>
            </a:extLst>
          </p:cNvPr>
          <p:cNvSpPr/>
          <p:nvPr/>
        </p:nvSpPr>
        <p:spPr>
          <a:xfrm>
            <a:off x="8450486" y="4823551"/>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latin typeface="Arial"/>
                <a:ea typeface="微软雅黑"/>
                <a:cs typeface="+mn-cs"/>
              </a:rPr>
              <a:t>Vestibulum ante ipsum primis in faucibus orci luctus et ultrices posuereum primis in faucibus orci luctus et ultrices posuere</a:t>
            </a:r>
          </a:p>
        </p:txBody>
      </p:sp>
      <p:sp>
        <p:nvSpPr>
          <p:cNvPr id="8" name="矩形 7">
            <a:extLst>
              <a:ext uri="{FF2B5EF4-FFF2-40B4-BE49-F238E27FC236}">
                <a16:creationId xmlns:a16="http://schemas.microsoft.com/office/drawing/2014/main" id="{21F83B61-0962-4C9A-BFBC-016E1A8D6B47}"/>
              </a:ext>
            </a:extLst>
          </p:cNvPr>
          <p:cNvSpPr/>
          <p:nvPr/>
        </p:nvSpPr>
        <p:spPr>
          <a:xfrm>
            <a:off x="1530350" y="2181229"/>
            <a:ext cx="2122265" cy="338554"/>
          </a:xfrm>
          <a:prstGeom prst="rect">
            <a:avLst/>
          </a:prstGeom>
          <a:solidFill>
            <a:srgbClr val="5396C9"/>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ADD YOUR TEXT</a:t>
            </a:r>
          </a:p>
        </p:txBody>
      </p:sp>
      <p:sp>
        <p:nvSpPr>
          <p:cNvPr id="9" name="矩形 8">
            <a:extLst>
              <a:ext uri="{FF2B5EF4-FFF2-40B4-BE49-F238E27FC236}">
                <a16:creationId xmlns:a16="http://schemas.microsoft.com/office/drawing/2014/main" id="{FC8274B3-300D-47CF-9A6D-303B2EE6A491}"/>
              </a:ext>
            </a:extLst>
          </p:cNvPr>
          <p:cNvSpPr/>
          <p:nvPr/>
        </p:nvSpPr>
        <p:spPr>
          <a:xfrm>
            <a:off x="839788" y="2630710"/>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latin typeface="Arial"/>
                <a:ea typeface="微软雅黑"/>
                <a:cs typeface="+mn-cs"/>
              </a:rPr>
              <a:t>Vestibulum ante ipsum primis in faucibus orci luctus et ultrices posuereum primis in faucibus orci luctus et ultrices posuere</a:t>
            </a:r>
          </a:p>
        </p:txBody>
      </p:sp>
      <p:sp>
        <p:nvSpPr>
          <p:cNvPr id="10" name="矩形 9">
            <a:extLst>
              <a:ext uri="{FF2B5EF4-FFF2-40B4-BE49-F238E27FC236}">
                <a16:creationId xmlns:a16="http://schemas.microsoft.com/office/drawing/2014/main" id="{A372CEFA-7DCA-4E2E-86F7-E2214B660D23}"/>
              </a:ext>
            </a:extLst>
          </p:cNvPr>
          <p:cNvSpPr/>
          <p:nvPr/>
        </p:nvSpPr>
        <p:spPr>
          <a:xfrm>
            <a:off x="1530350" y="4374070"/>
            <a:ext cx="2122265" cy="338554"/>
          </a:xfrm>
          <a:prstGeom prst="rect">
            <a:avLst/>
          </a:prstGeom>
          <a:solidFill>
            <a:srgbClr val="5396C9"/>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ADD YOUR TEXT</a:t>
            </a:r>
          </a:p>
        </p:txBody>
      </p:sp>
      <p:sp>
        <p:nvSpPr>
          <p:cNvPr id="11" name="矩形 10">
            <a:extLst>
              <a:ext uri="{FF2B5EF4-FFF2-40B4-BE49-F238E27FC236}">
                <a16:creationId xmlns:a16="http://schemas.microsoft.com/office/drawing/2014/main" id="{55982094-C846-46CB-B8E5-C476AAD93006}"/>
              </a:ext>
            </a:extLst>
          </p:cNvPr>
          <p:cNvSpPr/>
          <p:nvPr/>
        </p:nvSpPr>
        <p:spPr>
          <a:xfrm>
            <a:off x="839788" y="4823551"/>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latin typeface="Arial"/>
                <a:ea typeface="微软雅黑"/>
                <a:cs typeface="+mn-cs"/>
              </a:rPr>
              <a:t>Vestibulum ante ipsum primis in faucibus orci luctus et ultrices posuereum primis in faucibus orci luctus et ultrices posuere</a:t>
            </a:r>
          </a:p>
        </p:txBody>
      </p:sp>
      <p:grpSp>
        <p:nvGrpSpPr>
          <p:cNvPr id="12" name="组合 11">
            <a:extLst>
              <a:ext uri="{FF2B5EF4-FFF2-40B4-BE49-F238E27FC236}">
                <a16:creationId xmlns:a16="http://schemas.microsoft.com/office/drawing/2014/main" id="{22D27E41-4FCA-42F5-9FB9-E472DDDAB941}"/>
              </a:ext>
            </a:extLst>
          </p:cNvPr>
          <p:cNvGrpSpPr/>
          <p:nvPr/>
        </p:nvGrpSpPr>
        <p:grpSpPr>
          <a:xfrm>
            <a:off x="3876177" y="1992676"/>
            <a:ext cx="4439646" cy="3850548"/>
            <a:chOff x="0" y="165932"/>
            <a:chExt cx="5079633" cy="5074723"/>
          </a:xfrm>
          <a:blipFill>
            <a:blip r:embed="rId2"/>
            <a:stretch>
              <a:fillRect/>
            </a:stretch>
          </a:blipFill>
        </p:grpSpPr>
        <p:sp>
          <p:nvSpPr>
            <p:cNvPr id="13" name="矩形 12">
              <a:extLst>
                <a:ext uri="{FF2B5EF4-FFF2-40B4-BE49-F238E27FC236}">
                  <a16:creationId xmlns:a16="http://schemas.microsoft.com/office/drawing/2014/main" id="{0BFFC198-19A9-4661-8502-F6A0B4CBF319}"/>
                </a:ext>
              </a:extLst>
            </p:cNvPr>
            <p:cNvSpPr/>
            <p:nvPr/>
          </p:nvSpPr>
          <p:spPr>
            <a:xfrm>
              <a:off x="2567135" y="165932"/>
              <a:ext cx="2512498" cy="25124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46AC8709-5DFF-4B89-85A9-75FE92BE91AB}"/>
                </a:ext>
              </a:extLst>
            </p:cNvPr>
            <p:cNvSpPr/>
            <p:nvPr/>
          </p:nvSpPr>
          <p:spPr>
            <a:xfrm>
              <a:off x="0" y="165932"/>
              <a:ext cx="2512498" cy="25124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46FE08EA-A760-47A6-BE15-FE7A8A0F8115}"/>
                </a:ext>
              </a:extLst>
            </p:cNvPr>
            <p:cNvSpPr/>
            <p:nvPr/>
          </p:nvSpPr>
          <p:spPr>
            <a:xfrm>
              <a:off x="2567135" y="2728157"/>
              <a:ext cx="2512498" cy="25124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A90EB783-FCBA-480A-A13C-2069D0007BFA}"/>
                </a:ext>
              </a:extLst>
            </p:cNvPr>
            <p:cNvSpPr/>
            <p:nvPr/>
          </p:nvSpPr>
          <p:spPr>
            <a:xfrm>
              <a:off x="0" y="2728157"/>
              <a:ext cx="2512498" cy="25124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35423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B7F9D0-3294-4CD1-9ED7-76C17207A3B4}"/>
              </a:ext>
            </a:extLst>
          </p:cNvPr>
          <p:cNvSpPr>
            <a:spLocks noGrp="1"/>
          </p:cNvSpPr>
          <p:nvPr>
            <p:ph type="title"/>
          </p:nvPr>
        </p:nvSpPr>
        <p:spPr/>
        <p:txBody>
          <a:bodyPr/>
          <a:lstStyle/>
          <a:p>
            <a:pPr algn="dist"/>
            <a:r>
              <a:rPr lang="zh-CN" altLang="en-US" dirty="0"/>
              <a:t>感恩有您</a:t>
            </a:r>
          </a:p>
        </p:txBody>
      </p:sp>
      <p:sp>
        <p:nvSpPr>
          <p:cNvPr id="3" name="文本占位符 2">
            <a:extLst>
              <a:ext uri="{FF2B5EF4-FFF2-40B4-BE49-F238E27FC236}">
                <a16:creationId xmlns:a16="http://schemas.microsoft.com/office/drawing/2014/main" id="{FA2E95AB-C03F-4C44-9D1E-6D0601A3EB20}"/>
              </a:ext>
            </a:extLst>
          </p:cNvPr>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r>
              <a:rPr lang="en-US" altLang="zh-CN" dirty="0"/>
              <a:t>, </a:t>
            </a:r>
            <a:r>
              <a:rPr lang="en-US" altLang="zh-CN" dirty="0" err="1"/>
              <a:t>auctor</a:t>
            </a:r>
            <a:r>
              <a:rPr lang="en-US" altLang="zh-CN" dirty="0"/>
              <a:t> sit </a:t>
            </a:r>
            <a:r>
              <a:rPr lang="en-US" altLang="zh-CN" dirty="0" err="1"/>
              <a:t>amet</a:t>
            </a:r>
            <a:r>
              <a:rPr lang="en-US" altLang="zh-CN" dirty="0"/>
              <a:t> </a:t>
            </a:r>
            <a:r>
              <a:rPr lang="en-US" altLang="zh-CN" dirty="0" err="1"/>
              <a:t>aliquam</a:t>
            </a:r>
            <a:r>
              <a:rPr lang="en-US" altLang="zh-CN" dirty="0"/>
              <a:t> vel, </a:t>
            </a:r>
            <a:r>
              <a:rPr lang="en-US" altLang="zh-CN" dirty="0" err="1"/>
              <a:t>ullamcorper</a:t>
            </a:r>
            <a:r>
              <a:rPr lang="en-US" altLang="zh-CN" dirty="0"/>
              <a:t> sit </a:t>
            </a:r>
            <a:r>
              <a:rPr lang="en-US" altLang="zh-CN" dirty="0" err="1"/>
              <a:t>amet</a:t>
            </a:r>
            <a:r>
              <a:rPr lang="en-US" altLang="zh-CN" dirty="0"/>
              <a:t> ligula. </a:t>
            </a:r>
          </a:p>
        </p:txBody>
      </p:sp>
    </p:spTree>
    <p:extLst>
      <p:ext uri="{BB962C8B-B14F-4D97-AF65-F5344CB8AC3E}">
        <p14:creationId xmlns:p14="http://schemas.microsoft.com/office/powerpoint/2010/main" val="650477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矩形 2">
            <a:extLst>
              <a:ext uri="{FF2B5EF4-FFF2-40B4-BE49-F238E27FC236}">
                <a16:creationId xmlns:a16="http://schemas.microsoft.com/office/drawing/2014/main" id="{279F4152-BD74-4E1C-A444-BD4140D0FA66}"/>
              </a:ext>
            </a:extLst>
          </p:cNvPr>
          <p:cNvSpPr/>
          <p:nvPr/>
        </p:nvSpPr>
        <p:spPr>
          <a:xfrm>
            <a:off x="839787" y="1790402"/>
            <a:ext cx="5945641"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Nulla quis lorem ut libero malesuada feugiat. Vestibulum ac diam sit amet quam vehiculaNulla quis lorem ut libero malesuada feugiat. Vestibulum ac diam sit amet vehiculaNulla quis lorem ut libero malesuada feugiat. Vestibulum ac diam sit amet</a:t>
            </a:r>
          </a:p>
        </p:txBody>
      </p:sp>
      <p:sp>
        <p:nvSpPr>
          <p:cNvPr id="5" name="矩形 4">
            <a:extLst>
              <a:ext uri="{FF2B5EF4-FFF2-40B4-BE49-F238E27FC236}">
                <a16:creationId xmlns:a16="http://schemas.microsoft.com/office/drawing/2014/main" id="{4BA4497B-9122-4981-9DFE-246371FE4CFC}"/>
              </a:ext>
            </a:extLst>
          </p:cNvPr>
          <p:cNvSpPr/>
          <p:nvPr/>
        </p:nvSpPr>
        <p:spPr>
          <a:xfrm>
            <a:off x="839787" y="2872809"/>
            <a:ext cx="5945641"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a:t>
            </a:r>
          </a:p>
        </p:txBody>
      </p:sp>
      <p:sp>
        <p:nvSpPr>
          <p:cNvPr id="6" name="圆角矩形 9">
            <a:extLst>
              <a:ext uri="{FF2B5EF4-FFF2-40B4-BE49-F238E27FC236}">
                <a16:creationId xmlns:a16="http://schemas.microsoft.com/office/drawing/2014/main" id="{4142EA07-1F14-425C-8E8A-400BEDE6034D}"/>
              </a:ext>
            </a:extLst>
          </p:cNvPr>
          <p:cNvSpPr>
            <a:spLocks noChangeAspect="1"/>
          </p:cNvSpPr>
          <p:nvPr/>
        </p:nvSpPr>
        <p:spPr>
          <a:xfrm>
            <a:off x="1015772" y="4077919"/>
            <a:ext cx="720000" cy="720000"/>
          </a:xfrm>
          <a:prstGeom prst="roundRect">
            <a:avLst>
              <a:gd name="adj" fmla="val 3896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cs typeface="+mn-ea"/>
                <a:sym typeface="+mn-lt"/>
              </a:rPr>
              <a:t>01</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0A906CD4-E5DB-430A-9E47-AED4F5F9BB60}"/>
              </a:ext>
            </a:extLst>
          </p:cNvPr>
          <p:cNvSpPr/>
          <p:nvPr/>
        </p:nvSpPr>
        <p:spPr>
          <a:xfrm>
            <a:off x="928688" y="4880739"/>
            <a:ext cx="1654855" cy="95410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p>
        </p:txBody>
      </p:sp>
      <p:sp>
        <p:nvSpPr>
          <p:cNvPr id="8" name="圆角矩形 9">
            <a:extLst>
              <a:ext uri="{FF2B5EF4-FFF2-40B4-BE49-F238E27FC236}">
                <a16:creationId xmlns:a16="http://schemas.microsoft.com/office/drawing/2014/main" id="{C0E81CF6-67B4-48AE-BEA4-3EE75306E909}"/>
              </a:ext>
            </a:extLst>
          </p:cNvPr>
          <p:cNvSpPr>
            <a:spLocks noChangeAspect="1"/>
          </p:cNvSpPr>
          <p:nvPr/>
        </p:nvSpPr>
        <p:spPr>
          <a:xfrm>
            <a:off x="3205081" y="4077919"/>
            <a:ext cx="720000" cy="720000"/>
          </a:xfrm>
          <a:prstGeom prst="roundRect">
            <a:avLst>
              <a:gd name="adj" fmla="val 3896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cs typeface="+mn-ea"/>
                <a:sym typeface="+mn-lt"/>
              </a:rPr>
              <a:t>02</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9" name="矩形 8">
            <a:extLst>
              <a:ext uri="{FF2B5EF4-FFF2-40B4-BE49-F238E27FC236}">
                <a16:creationId xmlns:a16="http://schemas.microsoft.com/office/drawing/2014/main" id="{6BA9306D-78D1-4764-8C4B-8BBB4DDEB150}"/>
              </a:ext>
            </a:extLst>
          </p:cNvPr>
          <p:cNvSpPr/>
          <p:nvPr/>
        </p:nvSpPr>
        <p:spPr>
          <a:xfrm>
            <a:off x="3117997" y="4880739"/>
            <a:ext cx="1654855" cy="95410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p>
        </p:txBody>
      </p:sp>
      <p:sp>
        <p:nvSpPr>
          <p:cNvPr id="10" name="圆角矩形 9">
            <a:extLst>
              <a:ext uri="{FF2B5EF4-FFF2-40B4-BE49-F238E27FC236}">
                <a16:creationId xmlns:a16="http://schemas.microsoft.com/office/drawing/2014/main" id="{F9160976-3F25-4099-A715-88ABB0994B69}"/>
              </a:ext>
            </a:extLst>
          </p:cNvPr>
          <p:cNvSpPr>
            <a:spLocks noChangeAspect="1"/>
          </p:cNvSpPr>
          <p:nvPr/>
        </p:nvSpPr>
        <p:spPr>
          <a:xfrm>
            <a:off x="5394390" y="4077919"/>
            <a:ext cx="720000" cy="720000"/>
          </a:xfrm>
          <a:prstGeom prst="roundRect">
            <a:avLst>
              <a:gd name="adj" fmla="val 38960"/>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cs typeface="+mn-ea"/>
                <a:sym typeface="+mn-lt"/>
              </a:rPr>
              <a:t>03</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11" name="矩形 10">
            <a:extLst>
              <a:ext uri="{FF2B5EF4-FFF2-40B4-BE49-F238E27FC236}">
                <a16:creationId xmlns:a16="http://schemas.microsoft.com/office/drawing/2014/main" id="{A7D89F89-F54A-4C0D-9C5B-FB0049B6132E}"/>
              </a:ext>
            </a:extLst>
          </p:cNvPr>
          <p:cNvSpPr/>
          <p:nvPr/>
        </p:nvSpPr>
        <p:spPr>
          <a:xfrm>
            <a:off x="5307306" y="4880739"/>
            <a:ext cx="1654855" cy="95410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p>
        </p:txBody>
      </p:sp>
      <p:pic>
        <p:nvPicPr>
          <p:cNvPr id="14" name="图片 13">
            <a:extLst>
              <a:ext uri="{FF2B5EF4-FFF2-40B4-BE49-F238E27FC236}">
                <a16:creationId xmlns:a16="http://schemas.microsoft.com/office/drawing/2014/main" id="{19452E79-71A6-4E7A-97C3-134CC772C1E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9286"/>
          <a:stretch/>
        </p:blipFill>
        <p:spPr>
          <a:xfrm>
            <a:off x="7038360" y="1808163"/>
            <a:ext cx="4313853" cy="4066924"/>
          </a:xfrm>
          <a:prstGeom prst="rect">
            <a:avLst/>
          </a:prstGeom>
        </p:spPr>
      </p:pic>
    </p:spTree>
    <p:extLst>
      <p:ext uri="{BB962C8B-B14F-4D97-AF65-F5344CB8AC3E}">
        <p14:creationId xmlns:p14="http://schemas.microsoft.com/office/powerpoint/2010/main" val="89725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矩形 2">
            <a:extLst>
              <a:ext uri="{FF2B5EF4-FFF2-40B4-BE49-F238E27FC236}">
                <a16:creationId xmlns:a16="http://schemas.microsoft.com/office/drawing/2014/main" id="{56811091-7A0E-4AD1-84F6-2BDBE834C47A}"/>
              </a:ext>
            </a:extLst>
          </p:cNvPr>
          <p:cNvSpPr/>
          <p:nvPr/>
        </p:nvSpPr>
        <p:spPr>
          <a:xfrm>
            <a:off x="5519322" y="2134005"/>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5" name="矩形: 圆角 4">
            <a:extLst>
              <a:ext uri="{FF2B5EF4-FFF2-40B4-BE49-F238E27FC236}">
                <a16:creationId xmlns:a16="http://schemas.microsoft.com/office/drawing/2014/main" id="{14669781-9D2F-49A5-89B9-1B158FE4CC68}"/>
              </a:ext>
            </a:extLst>
          </p:cNvPr>
          <p:cNvSpPr/>
          <p:nvPr/>
        </p:nvSpPr>
        <p:spPr>
          <a:xfrm>
            <a:off x="4791871" y="2380457"/>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1</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sp>
        <p:nvSpPr>
          <p:cNvPr id="6" name="矩形 5">
            <a:extLst>
              <a:ext uri="{FF2B5EF4-FFF2-40B4-BE49-F238E27FC236}">
                <a16:creationId xmlns:a16="http://schemas.microsoft.com/office/drawing/2014/main" id="{E72B46DF-B154-44D5-9F5A-CE6540380C23}"/>
              </a:ext>
            </a:extLst>
          </p:cNvPr>
          <p:cNvSpPr/>
          <p:nvPr/>
        </p:nvSpPr>
        <p:spPr>
          <a:xfrm>
            <a:off x="9081670" y="2134005"/>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7" name="矩形: 圆角 6">
            <a:extLst>
              <a:ext uri="{FF2B5EF4-FFF2-40B4-BE49-F238E27FC236}">
                <a16:creationId xmlns:a16="http://schemas.microsoft.com/office/drawing/2014/main" id="{DA224B65-C08C-4A20-9B80-5C229C2F6681}"/>
              </a:ext>
            </a:extLst>
          </p:cNvPr>
          <p:cNvSpPr/>
          <p:nvPr/>
        </p:nvSpPr>
        <p:spPr>
          <a:xfrm>
            <a:off x="8354219" y="2380457"/>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2</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sp>
        <p:nvSpPr>
          <p:cNvPr id="8" name="矩形 7">
            <a:extLst>
              <a:ext uri="{FF2B5EF4-FFF2-40B4-BE49-F238E27FC236}">
                <a16:creationId xmlns:a16="http://schemas.microsoft.com/office/drawing/2014/main" id="{D60F2233-A9B7-4840-B31A-C0B054D756A8}"/>
              </a:ext>
            </a:extLst>
          </p:cNvPr>
          <p:cNvSpPr/>
          <p:nvPr/>
        </p:nvSpPr>
        <p:spPr>
          <a:xfrm>
            <a:off x="5519322" y="3429000"/>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9" name="矩形: 圆角 8">
            <a:extLst>
              <a:ext uri="{FF2B5EF4-FFF2-40B4-BE49-F238E27FC236}">
                <a16:creationId xmlns:a16="http://schemas.microsoft.com/office/drawing/2014/main" id="{F74910CD-4795-4D05-B516-B3A50DD82B80}"/>
              </a:ext>
            </a:extLst>
          </p:cNvPr>
          <p:cNvSpPr/>
          <p:nvPr/>
        </p:nvSpPr>
        <p:spPr>
          <a:xfrm>
            <a:off x="4791871" y="3675452"/>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3</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sp>
        <p:nvSpPr>
          <p:cNvPr id="10" name="矩形 9">
            <a:extLst>
              <a:ext uri="{FF2B5EF4-FFF2-40B4-BE49-F238E27FC236}">
                <a16:creationId xmlns:a16="http://schemas.microsoft.com/office/drawing/2014/main" id="{0F63958C-57AE-4022-8022-E326CBBA5A9F}"/>
              </a:ext>
            </a:extLst>
          </p:cNvPr>
          <p:cNvSpPr/>
          <p:nvPr/>
        </p:nvSpPr>
        <p:spPr>
          <a:xfrm>
            <a:off x="9081670" y="3429000"/>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11" name="矩形: 圆角 10">
            <a:extLst>
              <a:ext uri="{FF2B5EF4-FFF2-40B4-BE49-F238E27FC236}">
                <a16:creationId xmlns:a16="http://schemas.microsoft.com/office/drawing/2014/main" id="{8E40FC1F-D154-4E7C-BBF7-555AF5CC31FA}"/>
              </a:ext>
            </a:extLst>
          </p:cNvPr>
          <p:cNvSpPr/>
          <p:nvPr/>
        </p:nvSpPr>
        <p:spPr>
          <a:xfrm>
            <a:off x="8354219" y="3675452"/>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4</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sp>
        <p:nvSpPr>
          <p:cNvPr id="12" name="矩形 11">
            <a:extLst>
              <a:ext uri="{FF2B5EF4-FFF2-40B4-BE49-F238E27FC236}">
                <a16:creationId xmlns:a16="http://schemas.microsoft.com/office/drawing/2014/main" id="{891DB7AF-9231-41F9-B1AE-A50233708B42}"/>
              </a:ext>
            </a:extLst>
          </p:cNvPr>
          <p:cNvSpPr/>
          <p:nvPr/>
        </p:nvSpPr>
        <p:spPr>
          <a:xfrm>
            <a:off x="5519322" y="4723995"/>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13" name="矩形: 圆角 12">
            <a:extLst>
              <a:ext uri="{FF2B5EF4-FFF2-40B4-BE49-F238E27FC236}">
                <a16:creationId xmlns:a16="http://schemas.microsoft.com/office/drawing/2014/main" id="{D9529DB6-1B3C-49F4-A9D8-DF037D4D21C7}"/>
              </a:ext>
            </a:extLst>
          </p:cNvPr>
          <p:cNvSpPr/>
          <p:nvPr/>
        </p:nvSpPr>
        <p:spPr>
          <a:xfrm>
            <a:off x="4791871" y="4970447"/>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5</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sp>
        <p:nvSpPr>
          <p:cNvPr id="14" name="矩形 13">
            <a:extLst>
              <a:ext uri="{FF2B5EF4-FFF2-40B4-BE49-F238E27FC236}">
                <a16:creationId xmlns:a16="http://schemas.microsoft.com/office/drawing/2014/main" id="{B5753B77-F215-4401-AC77-AA305C93AB5B}"/>
              </a:ext>
            </a:extLst>
          </p:cNvPr>
          <p:cNvSpPr/>
          <p:nvPr/>
        </p:nvSpPr>
        <p:spPr>
          <a:xfrm>
            <a:off x="9081670" y="4723995"/>
            <a:ext cx="231975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rPr>
              <a:t>Vestibulum ante ipsum primis in faucibus orci luctus et ultricpsum primis in faucibus orci luctus</a:t>
            </a:r>
            <a:r>
              <a:rPr kumimoji="0" lang="en-US" altLang="zh-CN" sz="1400" b="0" i="0" u="none" strike="noStrike" kern="0" cap="none" spc="0" normalizeH="0" baseline="0" noProof="0" dirty="0">
                <a:ln>
                  <a:noFill/>
                </a:ln>
                <a:solidFill>
                  <a:schemeClr val="bg2">
                    <a:lumMod val="25000"/>
                  </a:schemeClr>
                </a:solidFill>
                <a:effectLst/>
                <a:uLnTx/>
                <a:uFillTx/>
                <a:latin typeface="+mj-ea"/>
                <a:ea typeface="+mj-ea"/>
                <a:cs typeface="+mn-cs"/>
              </a:rPr>
              <a:t>.</a:t>
            </a:r>
            <a:endParaRPr kumimoji="0" lang="zh-CN" altLang="en-US" sz="1400" b="0" i="0" u="none" strike="noStrike" kern="0" cap="none" spc="0" normalizeH="0" baseline="0" noProof="0" dirty="0">
              <a:ln>
                <a:noFill/>
              </a:ln>
              <a:solidFill>
                <a:schemeClr val="bg2">
                  <a:lumMod val="25000"/>
                </a:schemeClr>
              </a:solidFill>
              <a:effectLst/>
              <a:uLnTx/>
              <a:uFillTx/>
              <a:latin typeface="+mj-ea"/>
              <a:ea typeface="+mj-ea"/>
              <a:cs typeface="+mn-cs"/>
            </a:endParaRPr>
          </a:p>
        </p:txBody>
      </p:sp>
      <p:sp>
        <p:nvSpPr>
          <p:cNvPr id="15" name="矩形: 圆角 14">
            <a:extLst>
              <a:ext uri="{FF2B5EF4-FFF2-40B4-BE49-F238E27FC236}">
                <a16:creationId xmlns:a16="http://schemas.microsoft.com/office/drawing/2014/main" id="{0F8C2158-F541-4D4E-B62A-55BD93750B62}"/>
              </a:ext>
            </a:extLst>
          </p:cNvPr>
          <p:cNvSpPr/>
          <p:nvPr/>
        </p:nvSpPr>
        <p:spPr>
          <a:xfrm>
            <a:off x="8354219" y="4970447"/>
            <a:ext cx="461203" cy="461203"/>
          </a:xfrm>
          <a:prstGeom prst="round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mj-ea"/>
                <a:ea typeface="+mj-ea"/>
                <a:cs typeface="+mn-cs"/>
              </a:rPr>
              <a:t>6</a:t>
            </a:r>
            <a:endParaRPr kumimoji="0" lang="zh-CN" altLang="en-US" sz="3200" b="0" i="0" u="none" strike="noStrike" kern="0" cap="none" spc="0" normalizeH="0" baseline="0" noProof="0" dirty="0">
              <a:ln>
                <a:noFill/>
              </a:ln>
              <a:solidFill>
                <a:schemeClr val="bg1"/>
              </a:solidFill>
              <a:effectLst/>
              <a:uLnTx/>
              <a:uFillTx/>
              <a:latin typeface="+mj-ea"/>
              <a:ea typeface="+mj-ea"/>
              <a:cs typeface="+mn-cs"/>
            </a:endParaRPr>
          </a:p>
        </p:txBody>
      </p:sp>
      <p:pic>
        <p:nvPicPr>
          <p:cNvPr id="16" name="图片 15">
            <a:extLst>
              <a:ext uri="{FF2B5EF4-FFF2-40B4-BE49-F238E27FC236}">
                <a16:creationId xmlns:a16="http://schemas.microsoft.com/office/drawing/2014/main" id="{7AF7AAD8-9B46-4DA5-8BF3-34CB07727A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1407"/>
          <a:stretch/>
        </p:blipFill>
        <p:spPr>
          <a:xfrm>
            <a:off x="790575" y="1839944"/>
            <a:ext cx="3562350" cy="4053601"/>
          </a:xfrm>
          <a:prstGeom prst="rect">
            <a:avLst/>
          </a:prstGeom>
        </p:spPr>
      </p:pic>
    </p:spTree>
    <p:extLst>
      <p:ext uri="{BB962C8B-B14F-4D97-AF65-F5344CB8AC3E}">
        <p14:creationId xmlns:p14="http://schemas.microsoft.com/office/powerpoint/2010/main" val="1149235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pic>
        <p:nvPicPr>
          <p:cNvPr id="3" name="图片 2">
            <a:extLst>
              <a:ext uri="{FF2B5EF4-FFF2-40B4-BE49-F238E27FC236}">
                <a16:creationId xmlns:a16="http://schemas.microsoft.com/office/drawing/2014/main" id="{1B3334BF-0775-4022-B9B2-1723CD7AAD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425" y="2161804"/>
            <a:ext cx="2522439" cy="2018310"/>
          </a:xfrm>
          <a:prstGeom prst="rect">
            <a:avLst/>
          </a:prstGeom>
        </p:spPr>
      </p:pic>
      <p:sp>
        <p:nvSpPr>
          <p:cNvPr id="5" name="矩形 17">
            <a:extLst>
              <a:ext uri="{FF2B5EF4-FFF2-40B4-BE49-F238E27FC236}">
                <a16:creationId xmlns:a16="http://schemas.microsoft.com/office/drawing/2014/main" id="{7A1363D8-1BF9-4681-9933-E5C35B83B71B}"/>
              </a:ext>
            </a:extLst>
          </p:cNvPr>
          <p:cNvSpPr>
            <a:spLocks noChangeArrowheads="1"/>
          </p:cNvSpPr>
          <p:nvPr/>
        </p:nvSpPr>
        <p:spPr bwMode="auto">
          <a:xfrm>
            <a:off x="932779"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a:ea typeface="微软雅黑"/>
                <a:cs typeface="+mn-cs"/>
              </a:rPr>
              <a:t>Vestibulum ante ipsum primis in faucibus orci luctus et ultrices posuere cubilia Curaeultrices posuere cubilia Curae</a:t>
            </a:r>
          </a:p>
        </p:txBody>
      </p:sp>
      <p:sp>
        <p:nvSpPr>
          <p:cNvPr id="6" name="矩形 17">
            <a:extLst>
              <a:ext uri="{FF2B5EF4-FFF2-40B4-BE49-F238E27FC236}">
                <a16:creationId xmlns:a16="http://schemas.microsoft.com/office/drawing/2014/main" id="{C966538A-39CE-4EA5-8271-BE60CA9CF04E}"/>
              </a:ext>
            </a:extLst>
          </p:cNvPr>
          <p:cNvSpPr>
            <a:spLocks noChangeArrowheads="1"/>
          </p:cNvSpPr>
          <p:nvPr/>
        </p:nvSpPr>
        <p:spPr bwMode="auto">
          <a:xfrm>
            <a:off x="3577348"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a:ea typeface="微软雅黑"/>
                <a:cs typeface="+mn-cs"/>
              </a:rPr>
              <a:t>Vestibulum ante ipsum primis in faucibus orci luctus et ultrices posuere cubilia Curaeultrices posuere cubilia Curae</a:t>
            </a:r>
          </a:p>
        </p:txBody>
      </p:sp>
      <p:sp>
        <p:nvSpPr>
          <p:cNvPr id="7" name="矩形 17">
            <a:extLst>
              <a:ext uri="{FF2B5EF4-FFF2-40B4-BE49-F238E27FC236}">
                <a16:creationId xmlns:a16="http://schemas.microsoft.com/office/drawing/2014/main" id="{B5F07343-9122-494E-97DF-46858028E5A3}"/>
              </a:ext>
            </a:extLst>
          </p:cNvPr>
          <p:cNvSpPr>
            <a:spLocks noChangeArrowheads="1"/>
          </p:cNvSpPr>
          <p:nvPr/>
        </p:nvSpPr>
        <p:spPr bwMode="auto">
          <a:xfrm>
            <a:off x="6221917"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a:ea typeface="微软雅黑"/>
                <a:cs typeface="+mn-cs"/>
              </a:rPr>
              <a:t>Vestibulum ante ipsum primis in faucibus orci luctus et ultrices posuere cubilia Curaeultrices posuere cubilia Curae</a:t>
            </a:r>
          </a:p>
        </p:txBody>
      </p:sp>
      <p:sp>
        <p:nvSpPr>
          <p:cNvPr id="8" name="矩形 17">
            <a:extLst>
              <a:ext uri="{FF2B5EF4-FFF2-40B4-BE49-F238E27FC236}">
                <a16:creationId xmlns:a16="http://schemas.microsoft.com/office/drawing/2014/main" id="{38AD5048-FA11-4483-A3A7-D001D3F3EBB3}"/>
              </a:ext>
            </a:extLst>
          </p:cNvPr>
          <p:cNvSpPr>
            <a:spLocks noChangeArrowheads="1"/>
          </p:cNvSpPr>
          <p:nvPr/>
        </p:nvSpPr>
        <p:spPr bwMode="auto">
          <a:xfrm>
            <a:off x="8866486"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a:ea typeface="微软雅黑"/>
                <a:cs typeface="+mn-cs"/>
              </a:rPr>
              <a:t>Vestibulum ante ipsum primis in faucibus orci luctus et ultrices posuere cubilia Curaeultrices posuere cubilia Curae</a:t>
            </a:r>
          </a:p>
        </p:txBody>
      </p:sp>
      <p:pic>
        <p:nvPicPr>
          <p:cNvPr id="9" name="图片 8">
            <a:extLst>
              <a:ext uri="{FF2B5EF4-FFF2-40B4-BE49-F238E27FC236}">
                <a16:creationId xmlns:a16="http://schemas.microsoft.com/office/drawing/2014/main" id="{F79C562E-908D-499D-AFE0-EE25D5D560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2662" y="2161804"/>
            <a:ext cx="2522439" cy="2018309"/>
          </a:xfrm>
          <a:prstGeom prst="rect">
            <a:avLst/>
          </a:prstGeom>
        </p:spPr>
      </p:pic>
      <p:pic>
        <p:nvPicPr>
          <p:cNvPr id="10" name="图片 9">
            <a:extLst>
              <a:ext uri="{FF2B5EF4-FFF2-40B4-BE49-F238E27FC236}">
                <a16:creationId xmlns:a16="http://schemas.microsoft.com/office/drawing/2014/main" id="{BE1A690A-4968-4172-9A50-B41A8D1C5A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6899" y="2161804"/>
            <a:ext cx="2522439" cy="2018309"/>
          </a:xfrm>
          <a:prstGeom prst="rect">
            <a:avLst/>
          </a:prstGeom>
        </p:spPr>
      </p:pic>
      <p:pic>
        <p:nvPicPr>
          <p:cNvPr id="11" name="图片 10">
            <a:extLst>
              <a:ext uri="{FF2B5EF4-FFF2-40B4-BE49-F238E27FC236}">
                <a16:creationId xmlns:a16="http://schemas.microsoft.com/office/drawing/2014/main" id="{47574D45-79E8-416D-B53F-A15BA9D6E7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31135" y="2161804"/>
            <a:ext cx="2522439" cy="2018309"/>
          </a:xfrm>
          <a:prstGeom prst="rect">
            <a:avLst/>
          </a:prstGeom>
        </p:spPr>
      </p:pic>
    </p:spTree>
    <p:extLst>
      <p:ext uri="{BB962C8B-B14F-4D97-AF65-F5344CB8AC3E}">
        <p14:creationId xmlns:p14="http://schemas.microsoft.com/office/powerpoint/2010/main" val="2630621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9A0488A-846B-429B-86FC-F9185EC4F64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3313" b="15763"/>
          <a:stretch/>
        </p:blipFill>
        <p:spPr>
          <a:xfrm>
            <a:off x="839788" y="1482725"/>
            <a:ext cx="10514012" cy="4270375"/>
          </a:xfrm>
          <a:prstGeom prst="rect">
            <a:avLst/>
          </a:prstGeom>
        </p:spPr>
      </p:pic>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5" name="矩形 4">
            <a:extLst>
              <a:ext uri="{FF2B5EF4-FFF2-40B4-BE49-F238E27FC236}">
                <a16:creationId xmlns:a16="http://schemas.microsoft.com/office/drawing/2014/main" id="{D0BBA259-629A-4224-95AA-67CCE02EECEB}"/>
              </a:ext>
            </a:extLst>
          </p:cNvPr>
          <p:cNvSpPr/>
          <p:nvPr/>
        </p:nvSpPr>
        <p:spPr>
          <a:xfrm>
            <a:off x="838200" y="1482725"/>
            <a:ext cx="10515600" cy="4270375"/>
          </a:xfrm>
          <a:prstGeom prst="rect">
            <a:avLst/>
          </a:prstGeom>
          <a:solidFill>
            <a:srgbClr val="5396C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圆角矩形 9">
            <a:extLst>
              <a:ext uri="{FF2B5EF4-FFF2-40B4-BE49-F238E27FC236}">
                <a16:creationId xmlns:a16="http://schemas.microsoft.com/office/drawing/2014/main" id="{59551EAC-AE9A-4155-8BC4-F698C88CB921}"/>
              </a:ext>
            </a:extLst>
          </p:cNvPr>
          <p:cNvSpPr>
            <a:spLocks noChangeAspect="1"/>
          </p:cNvSpPr>
          <p:nvPr/>
        </p:nvSpPr>
        <p:spPr>
          <a:xfrm>
            <a:off x="1404938" y="1875968"/>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01</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7" name="矩形 6">
            <a:extLst>
              <a:ext uri="{FF2B5EF4-FFF2-40B4-BE49-F238E27FC236}">
                <a16:creationId xmlns:a16="http://schemas.microsoft.com/office/drawing/2014/main" id="{EA5A06CB-3B24-4D5A-A7AE-376DC6FBC94A}"/>
              </a:ext>
            </a:extLst>
          </p:cNvPr>
          <p:cNvSpPr/>
          <p:nvPr/>
        </p:nvSpPr>
        <p:spPr>
          <a:xfrm>
            <a:off x="2217738" y="2123547"/>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8" name="圆角矩形 9">
            <a:extLst>
              <a:ext uri="{FF2B5EF4-FFF2-40B4-BE49-F238E27FC236}">
                <a16:creationId xmlns:a16="http://schemas.microsoft.com/office/drawing/2014/main" id="{785BC948-A6C1-4014-B6C8-366244FBC304}"/>
              </a:ext>
            </a:extLst>
          </p:cNvPr>
          <p:cNvSpPr>
            <a:spLocks noChangeAspect="1"/>
          </p:cNvSpPr>
          <p:nvPr/>
        </p:nvSpPr>
        <p:spPr>
          <a:xfrm>
            <a:off x="1404938" y="3155083"/>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03</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9" name="矩形 8">
            <a:extLst>
              <a:ext uri="{FF2B5EF4-FFF2-40B4-BE49-F238E27FC236}">
                <a16:creationId xmlns:a16="http://schemas.microsoft.com/office/drawing/2014/main" id="{858DAE37-1485-4C12-8740-FC8FB22B07EA}"/>
              </a:ext>
            </a:extLst>
          </p:cNvPr>
          <p:cNvSpPr/>
          <p:nvPr/>
        </p:nvSpPr>
        <p:spPr>
          <a:xfrm>
            <a:off x="2217738" y="3417176"/>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10" name="文本框 9">
            <a:extLst>
              <a:ext uri="{FF2B5EF4-FFF2-40B4-BE49-F238E27FC236}">
                <a16:creationId xmlns:a16="http://schemas.microsoft.com/office/drawing/2014/main" id="{18E7A1EB-CB5B-4556-9B58-17F183B0F2F4}"/>
              </a:ext>
            </a:extLst>
          </p:cNvPr>
          <p:cNvSpPr txBox="1"/>
          <p:nvPr/>
        </p:nvSpPr>
        <p:spPr>
          <a:xfrm>
            <a:off x="2191935" y="3078622"/>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11" name="文本框 10">
            <a:extLst>
              <a:ext uri="{FF2B5EF4-FFF2-40B4-BE49-F238E27FC236}">
                <a16:creationId xmlns:a16="http://schemas.microsoft.com/office/drawing/2014/main" id="{B7AF6D7A-9E76-4ED9-8A90-440F41F374DB}"/>
              </a:ext>
            </a:extLst>
          </p:cNvPr>
          <p:cNvSpPr txBox="1"/>
          <p:nvPr/>
        </p:nvSpPr>
        <p:spPr>
          <a:xfrm>
            <a:off x="2191935" y="1793807"/>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12" name="圆角矩形 9">
            <a:extLst>
              <a:ext uri="{FF2B5EF4-FFF2-40B4-BE49-F238E27FC236}">
                <a16:creationId xmlns:a16="http://schemas.microsoft.com/office/drawing/2014/main" id="{455F1AA0-A90F-4C72-80D1-4EA5575EF462}"/>
              </a:ext>
            </a:extLst>
          </p:cNvPr>
          <p:cNvSpPr>
            <a:spLocks noChangeAspect="1"/>
          </p:cNvSpPr>
          <p:nvPr/>
        </p:nvSpPr>
        <p:spPr>
          <a:xfrm>
            <a:off x="1404938" y="4572307"/>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05</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13" name="矩形 12">
            <a:extLst>
              <a:ext uri="{FF2B5EF4-FFF2-40B4-BE49-F238E27FC236}">
                <a16:creationId xmlns:a16="http://schemas.microsoft.com/office/drawing/2014/main" id="{863FFF1C-36B7-45CA-8AC3-93CB3AE2EB2A}"/>
              </a:ext>
            </a:extLst>
          </p:cNvPr>
          <p:cNvSpPr/>
          <p:nvPr/>
        </p:nvSpPr>
        <p:spPr>
          <a:xfrm>
            <a:off x="2217738" y="4834400"/>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14" name="文本框 13">
            <a:extLst>
              <a:ext uri="{FF2B5EF4-FFF2-40B4-BE49-F238E27FC236}">
                <a16:creationId xmlns:a16="http://schemas.microsoft.com/office/drawing/2014/main" id="{AE2BFAC2-89E8-4880-BF55-531D074C49BA}"/>
              </a:ext>
            </a:extLst>
          </p:cNvPr>
          <p:cNvSpPr txBox="1"/>
          <p:nvPr/>
        </p:nvSpPr>
        <p:spPr>
          <a:xfrm>
            <a:off x="2191935" y="449584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15" name="圆角矩形 9">
            <a:extLst>
              <a:ext uri="{FF2B5EF4-FFF2-40B4-BE49-F238E27FC236}">
                <a16:creationId xmlns:a16="http://schemas.microsoft.com/office/drawing/2014/main" id="{AD011A16-08D3-4815-A739-3DA95A540911}"/>
              </a:ext>
            </a:extLst>
          </p:cNvPr>
          <p:cNvSpPr>
            <a:spLocks noChangeAspect="1"/>
          </p:cNvSpPr>
          <p:nvPr/>
        </p:nvSpPr>
        <p:spPr>
          <a:xfrm>
            <a:off x="6676594" y="1875968"/>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02</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16" name="矩形 15">
            <a:extLst>
              <a:ext uri="{FF2B5EF4-FFF2-40B4-BE49-F238E27FC236}">
                <a16:creationId xmlns:a16="http://schemas.microsoft.com/office/drawing/2014/main" id="{A984A65A-B81F-4FBF-A33B-E966B121F30C}"/>
              </a:ext>
            </a:extLst>
          </p:cNvPr>
          <p:cNvSpPr/>
          <p:nvPr/>
        </p:nvSpPr>
        <p:spPr>
          <a:xfrm>
            <a:off x="7489394" y="2123547"/>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17" name="圆角矩形 9">
            <a:extLst>
              <a:ext uri="{FF2B5EF4-FFF2-40B4-BE49-F238E27FC236}">
                <a16:creationId xmlns:a16="http://schemas.microsoft.com/office/drawing/2014/main" id="{FCFACFBC-63FF-4361-94BC-251DB817FB0A}"/>
              </a:ext>
            </a:extLst>
          </p:cNvPr>
          <p:cNvSpPr>
            <a:spLocks noChangeAspect="1"/>
          </p:cNvSpPr>
          <p:nvPr/>
        </p:nvSpPr>
        <p:spPr>
          <a:xfrm>
            <a:off x="6676594" y="3155083"/>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04</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18" name="矩形 17">
            <a:extLst>
              <a:ext uri="{FF2B5EF4-FFF2-40B4-BE49-F238E27FC236}">
                <a16:creationId xmlns:a16="http://schemas.microsoft.com/office/drawing/2014/main" id="{49BB9662-2A07-4193-90BF-7117064EA7FF}"/>
              </a:ext>
            </a:extLst>
          </p:cNvPr>
          <p:cNvSpPr/>
          <p:nvPr/>
        </p:nvSpPr>
        <p:spPr>
          <a:xfrm>
            <a:off x="7489394" y="3417176"/>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19" name="文本框 18">
            <a:extLst>
              <a:ext uri="{FF2B5EF4-FFF2-40B4-BE49-F238E27FC236}">
                <a16:creationId xmlns:a16="http://schemas.microsoft.com/office/drawing/2014/main" id="{B7BD67FF-095F-41E7-AF61-4E5DFE770D07}"/>
              </a:ext>
            </a:extLst>
          </p:cNvPr>
          <p:cNvSpPr txBox="1"/>
          <p:nvPr/>
        </p:nvSpPr>
        <p:spPr>
          <a:xfrm>
            <a:off x="7463591" y="3078622"/>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20" name="文本框 19">
            <a:extLst>
              <a:ext uri="{FF2B5EF4-FFF2-40B4-BE49-F238E27FC236}">
                <a16:creationId xmlns:a16="http://schemas.microsoft.com/office/drawing/2014/main" id="{7A3D039B-AF04-4941-8FE1-17C959BC8CC3}"/>
              </a:ext>
            </a:extLst>
          </p:cNvPr>
          <p:cNvSpPr txBox="1"/>
          <p:nvPr/>
        </p:nvSpPr>
        <p:spPr>
          <a:xfrm>
            <a:off x="7463591" y="1793807"/>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21" name="圆角矩形 9">
            <a:extLst>
              <a:ext uri="{FF2B5EF4-FFF2-40B4-BE49-F238E27FC236}">
                <a16:creationId xmlns:a16="http://schemas.microsoft.com/office/drawing/2014/main" id="{461703A2-1D62-4B83-A77E-40B3982763E9}"/>
              </a:ext>
            </a:extLst>
          </p:cNvPr>
          <p:cNvSpPr>
            <a:spLocks noChangeAspect="1"/>
          </p:cNvSpPr>
          <p:nvPr/>
        </p:nvSpPr>
        <p:spPr>
          <a:xfrm>
            <a:off x="6676594" y="4572307"/>
            <a:ext cx="720000" cy="720000"/>
          </a:xfrm>
          <a:prstGeom prst="roundRect">
            <a:avLst>
              <a:gd name="adj" fmla="val 38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5396C9"/>
                </a:solidFill>
                <a:effectLst/>
                <a:uLnTx/>
                <a:uFillTx/>
                <a:latin typeface="Arial"/>
                <a:ea typeface="微软雅黑"/>
                <a:cs typeface="+mn-ea"/>
                <a:sym typeface="+mn-lt"/>
              </a:rPr>
              <a:t>06</a:t>
            </a:r>
            <a:endParaRPr kumimoji="0" lang="zh-CN" altLang="en-US" sz="2400" b="0" i="0" u="none" strike="noStrike" kern="1200" cap="none" spc="0" normalizeH="0" baseline="0" noProof="0" dirty="0">
              <a:ln>
                <a:noFill/>
              </a:ln>
              <a:solidFill>
                <a:srgbClr val="5396C9"/>
              </a:solidFill>
              <a:effectLst/>
              <a:uLnTx/>
              <a:uFillTx/>
              <a:latin typeface="Arial"/>
              <a:ea typeface="微软雅黑"/>
              <a:cs typeface="+mn-ea"/>
              <a:sym typeface="+mn-lt"/>
            </a:endParaRPr>
          </a:p>
        </p:txBody>
      </p:sp>
      <p:sp>
        <p:nvSpPr>
          <p:cNvPr id="22" name="矩形 21">
            <a:extLst>
              <a:ext uri="{FF2B5EF4-FFF2-40B4-BE49-F238E27FC236}">
                <a16:creationId xmlns:a16="http://schemas.microsoft.com/office/drawing/2014/main" id="{B3C14EE3-B0BD-46C9-ADB8-AF804CDB88B4}"/>
              </a:ext>
            </a:extLst>
          </p:cNvPr>
          <p:cNvSpPr/>
          <p:nvPr/>
        </p:nvSpPr>
        <p:spPr>
          <a:xfrm>
            <a:off x="7489394" y="4834400"/>
            <a:ext cx="334370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a:t>
            </a:r>
          </a:p>
        </p:txBody>
      </p:sp>
      <p:sp>
        <p:nvSpPr>
          <p:cNvPr id="23" name="文本框 22">
            <a:extLst>
              <a:ext uri="{FF2B5EF4-FFF2-40B4-BE49-F238E27FC236}">
                <a16:creationId xmlns:a16="http://schemas.microsoft.com/office/drawing/2014/main" id="{ECFB4DA4-3265-46E1-9DA9-6772A1F0B00A}"/>
              </a:ext>
            </a:extLst>
          </p:cNvPr>
          <p:cNvSpPr txBox="1"/>
          <p:nvPr/>
        </p:nvSpPr>
        <p:spPr>
          <a:xfrm>
            <a:off x="7463591" y="449584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Tree>
    <p:extLst>
      <p:ext uri="{BB962C8B-B14F-4D97-AF65-F5344CB8AC3E}">
        <p14:creationId xmlns:p14="http://schemas.microsoft.com/office/powerpoint/2010/main" val="282831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B7F9D0-3294-4CD1-9ED7-76C17207A3B4}"/>
              </a:ext>
            </a:extLst>
          </p:cNvPr>
          <p:cNvSpPr>
            <a:spLocks noGrp="1"/>
          </p:cNvSpPr>
          <p:nvPr>
            <p:ph type="title"/>
          </p:nvPr>
        </p:nvSpPr>
        <p:spPr/>
        <p:txBody>
          <a:bodyPr/>
          <a:lstStyle/>
          <a:p>
            <a:pPr algn="dist"/>
            <a:r>
              <a:rPr lang="zh-CN" altLang="en-US" dirty="0"/>
              <a:t>感恩有您</a:t>
            </a:r>
          </a:p>
        </p:txBody>
      </p:sp>
      <p:sp>
        <p:nvSpPr>
          <p:cNvPr id="3" name="文本占位符 2">
            <a:extLst>
              <a:ext uri="{FF2B5EF4-FFF2-40B4-BE49-F238E27FC236}">
                <a16:creationId xmlns:a16="http://schemas.microsoft.com/office/drawing/2014/main" id="{FA2E95AB-C03F-4C44-9D1E-6D0601A3EB20}"/>
              </a:ext>
            </a:extLst>
          </p:cNvPr>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cubilia</a:t>
            </a:r>
            <a:r>
              <a:rPr lang="en-US" altLang="zh-CN" dirty="0"/>
              <a:t> </a:t>
            </a:r>
            <a:r>
              <a:rPr lang="en-US" altLang="zh-CN" dirty="0" err="1"/>
              <a:t>Curae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r>
              <a:rPr lang="en-US" altLang="zh-CN" dirty="0"/>
              <a:t>, </a:t>
            </a:r>
            <a:r>
              <a:rPr lang="en-US" altLang="zh-CN" dirty="0" err="1"/>
              <a:t>auctor</a:t>
            </a:r>
            <a:r>
              <a:rPr lang="en-US" altLang="zh-CN" dirty="0"/>
              <a:t> sit </a:t>
            </a:r>
            <a:r>
              <a:rPr lang="en-US" altLang="zh-CN" dirty="0" err="1"/>
              <a:t>amet</a:t>
            </a:r>
            <a:r>
              <a:rPr lang="en-US" altLang="zh-CN" dirty="0"/>
              <a:t> </a:t>
            </a:r>
            <a:r>
              <a:rPr lang="en-US" altLang="zh-CN" dirty="0" err="1"/>
              <a:t>aliquam</a:t>
            </a:r>
            <a:r>
              <a:rPr lang="en-US" altLang="zh-CN" dirty="0"/>
              <a:t> vel, </a:t>
            </a:r>
            <a:r>
              <a:rPr lang="en-US" altLang="zh-CN" dirty="0" err="1"/>
              <a:t>ullamcorper</a:t>
            </a:r>
            <a:r>
              <a:rPr lang="en-US" altLang="zh-CN" dirty="0"/>
              <a:t> sit </a:t>
            </a:r>
            <a:r>
              <a:rPr lang="en-US" altLang="zh-CN" dirty="0" err="1"/>
              <a:t>amet</a:t>
            </a:r>
            <a:r>
              <a:rPr lang="en-US" altLang="zh-CN" dirty="0"/>
              <a:t> ligula. </a:t>
            </a:r>
          </a:p>
        </p:txBody>
      </p:sp>
    </p:spTree>
    <p:extLst>
      <p:ext uri="{BB962C8B-B14F-4D97-AF65-F5344CB8AC3E}">
        <p14:creationId xmlns:p14="http://schemas.microsoft.com/office/powerpoint/2010/main" val="2593537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5F7A4D0B-2E06-43F5-8065-9B187670001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4065" t="5324" r="19319" b="2954"/>
          <a:stretch/>
        </p:blipFill>
        <p:spPr>
          <a:xfrm>
            <a:off x="7733101" y="2255838"/>
            <a:ext cx="3101435" cy="4104841"/>
          </a:xfrm>
          <a:prstGeom prst="rect">
            <a:avLst/>
          </a:prstGeom>
        </p:spPr>
      </p:pic>
      <p:pic>
        <p:nvPicPr>
          <p:cNvPr id="10" name="图片 9">
            <a:extLst>
              <a:ext uri="{FF2B5EF4-FFF2-40B4-BE49-F238E27FC236}">
                <a16:creationId xmlns:a16="http://schemas.microsoft.com/office/drawing/2014/main" id="{07D669CF-38C8-496E-8101-1794C5B899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5936" r="21559"/>
          <a:stretch/>
        </p:blipFill>
        <p:spPr>
          <a:xfrm>
            <a:off x="1265625" y="2255838"/>
            <a:ext cx="3101435" cy="4104841"/>
          </a:xfrm>
          <a:prstGeom prst="rect">
            <a:avLst/>
          </a:prstGeom>
        </p:spPr>
      </p:pic>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矩形 2">
            <a:extLst>
              <a:ext uri="{FF2B5EF4-FFF2-40B4-BE49-F238E27FC236}">
                <a16:creationId xmlns:a16="http://schemas.microsoft.com/office/drawing/2014/main" id="{4312A49A-49A7-457F-8BF5-5F2CDD6E30CC}"/>
              </a:ext>
            </a:extLst>
          </p:cNvPr>
          <p:cNvSpPr/>
          <p:nvPr/>
        </p:nvSpPr>
        <p:spPr>
          <a:xfrm>
            <a:off x="4545282" y="1808162"/>
            <a:ext cx="3101435" cy="4104841"/>
          </a:xfrm>
          <a:prstGeom prst="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矩形 7">
            <a:extLst>
              <a:ext uri="{FF2B5EF4-FFF2-40B4-BE49-F238E27FC236}">
                <a16:creationId xmlns:a16="http://schemas.microsoft.com/office/drawing/2014/main" id="{E2A1F69D-AE77-400B-BCC6-9252ADAE077C}"/>
              </a:ext>
            </a:extLst>
          </p:cNvPr>
          <p:cNvSpPr/>
          <p:nvPr/>
        </p:nvSpPr>
        <p:spPr>
          <a:xfrm>
            <a:off x="4579699" y="3297917"/>
            <a:ext cx="3032600" cy="2031325"/>
          </a:xfrm>
          <a:prstGeom prst="rect">
            <a:avLst/>
          </a:prstGeom>
        </p:spPr>
        <p:txBody>
          <a:bodyPr wrap="square">
            <a:spAutoFit/>
          </a:bodyPr>
          <a:lstStyle/>
          <a:p>
            <a:pPr lvl="0" algn="ctr">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Vestibulum ante ipsum </a:t>
            </a:r>
            <a:r>
              <a:rPr lang="zh-CN" altLang="en-US" sz="1400" dirty="0">
                <a:solidFill>
                  <a:schemeClr val="bg1"/>
                </a:solidFill>
                <a:cs typeface="+mn-ea"/>
                <a:sym typeface="+mn-lt"/>
              </a:rPr>
              <a:t>p Vestibulum ante ipsum primis in faucibus orci luctus et Vestibulum ante ipsum primis in faucibus orci luctus et ultrices rimis </a:t>
            </a: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in faucibus orci luctus et ultrices posuere cubilia Curae ultrices posuere cubilie</a:t>
            </a:r>
            <a:r>
              <a:rPr kumimoji="0" lang="en-US" altLang="zh-CN" sz="1400" b="0" i="0" u="none" strike="noStrike" kern="1200" cap="none" spc="0" normalizeH="0" baseline="0" noProof="0" dirty="0">
                <a:ln>
                  <a:noFill/>
                </a:ln>
                <a:solidFill>
                  <a:schemeClr val="bg1"/>
                </a:solidFill>
                <a:effectLst/>
                <a:uLnTx/>
                <a:uFillTx/>
                <a:latin typeface="Arial"/>
                <a:ea typeface="微软雅黑"/>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endParaRPr>
          </a:p>
        </p:txBody>
      </p:sp>
      <p:sp>
        <p:nvSpPr>
          <p:cNvPr id="9" name="矩形 8">
            <a:extLst>
              <a:ext uri="{FF2B5EF4-FFF2-40B4-BE49-F238E27FC236}">
                <a16:creationId xmlns:a16="http://schemas.microsoft.com/office/drawing/2014/main" id="{53A6BE9A-5796-4D69-8A7F-4DFD069E406E}"/>
              </a:ext>
            </a:extLst>
          </p:cNvPr>
          <p:cNvSpPr/>
          <p:nvPr/>
        </p:nvSpPr>
        <p:spPr>
          <a:xfrm>
            <a:off x="5260630" y="2910066"/>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bg1"/>
                </a:solidFill>
                <a:effectLst/>
                <a:uLnTx/>
                <a:uFillTx/>
                <a:latin typeface="Arial"/>
                <a:ea typeface="微软雅黑"/>
                <a:cs typeface="+mn-ea"/>
                <a:sym typeface="+mn-lt"/>
              </a:rPr>
              <a:t>ADD YOUR TEXT</a:t>
            </a:r>
          </a:p>
        </p:txBody>
      </p:sp>
    </p:spTree>
    <p:extLst>
      <p:ext uri="{BB962C8B-B14F-4D97-AF65-F5344CB8AC3E}">
        <p14:creationId xmlns:p14="http://schemas.microsoft.com/office/powerpoint/2010/main" val="3212002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pic>
        <p:nvPicPr>
          <p:cNvPr id="3" name="图片 2">
            <a:extLst>
              <a:ext uri="{FF2B5EF4-FFF2-40B4-BE49-F238E27FC236}">
                <a16:creationId xmlns:a16="http://schemas.microsoft.com/office/drawing/2014/main" id="{93806125-A284-4408-8F1F-B3431827E5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04210" y="1808163"/>
            <a:ext cx="5953745" cy="3961350"/>
          </a:xfrm>
          <a:prstGeom prst="rect">
            <a:avLst/>
          </a:prstGeom>
        </p:spPr>
      </p:pic>
      <p:sp>
        <p:nvSpPr>
          <p:cNvPr id="5" name="矩形 4">
            <a:extLst>
              <a:ext uri="{FF2B5EF4-FFF2-40B4-BE49-F238E27FC236}">
                <a16:creationId xmlns:a16="http://schemas.microsoft.com/office/drawing/2014/main" id="{745612D2-B676-4360-881A-33EB0A908913}"/>
              </a:ext>
            </a:extLst>
          </p:cNvPr>
          <p:cNvSpPr/>
          <p:nvPr/>
        </p:nvSpPr>
        <p:spPr>
          <a:xfrm>
            <a:off x="838200" y="1808163"/>
            <a:ext cx="4575629" cy="3961350"/>
          </a:xfrm>
          <a:prstGeom prst="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8FC08597-BFE9-4196-B62E-6CBF6E733927}"/>
              </a:ext>
            </a:extLst>
          </p:cNvPr>
          <p:cNvSpPr/>
          <p:nvPr/>
        </p:nvSpPr>
        <p:spPr>
          <a:xfrm>
            <a:off x="1068389" y="3223531"/>
            <a:ext cx="330474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ea"/>
                <a:sym typeface="+mn-lt"/>
              </a:rPr>
              <a:t>Vestibulum ante ipsum primis in faucibus orci luctus et ultrices posuere cubilia Curae; Donec velit neque, auctor sit amet aliquam vel, ullamcorper sit amet ligula. Nulla quis lorem ut libero malesuada feugiat. Ve sit amet ligulau ultrices posuere cubilia Curae; Donec velit neque, auctor sit amet aliquam vel, ullamcorper sit amet ligula. </a:t>
            </a:r>
          </a:p>
        </p:txBody>
      </p:sp>
      <p:sp>
        <p:nvSpPr>
          <p:cNvPr id="7" name="矩形 6">
            <a:extLst>
              <a:ext uri="{FF2B5EF4-FFF2-40B4-BE49-F238E27FC236}">
                <a16:creationId xmlns:a16="http://schemas.microsoft.com/office/drawing/2014/main" id="{FE5ECDC6-2214-45B8-AE25-1D068BD21C97}"/>
              </a:ext>
            </a:extLst>
          </p:cNvPr>
          <p:cNvSpPr/>
          <p:nvPr/>
        </p:nvSpPr>
        <p:spPr>
          <a:xfrm>
            <a:off x="1068388" y="2235286"/>
            <a:ext cx="3304749"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chemeClr val="bg1"/>
                </a:solidFill>
                <a:effectLst/>
                <a:uLnTx/>
                <a:uFillTx/>
                <a:latin typeface="Arial"/>
                <a:ea typeface="微软雅黑"/>
                <a:cs typeface="+mn-ea"/>
                <a:sym typeface="+mn-lt"/>
              </a:rPr>
              <a:t>ORCITITUSETULCES</a:t>
            </a:r>
            <a:r>
              <a:rPr kumimoji="0" lang="en-US" altLang="zh-CN" sz="2400" b="0" i="0" u="none" strike="noStrike" kern="1200" cap="none" spc="0" normalizeH="0" baseline="0" noProof="0" dirty="0">
                <a:ln>
                  <a:noFill/>
                </a:ln>
                <a:solidFill>
                  <a:schemeClr val="bg1"/>
                </a:solidFill>
                <a:effectLst/>
                <a:uLnTx/>
                <a:uFillTx/>
                <a:latin typeface="Arial"/>
                <a:ea typeface="微软雅黑"/>
                <a:cs typeface="+mn-ea"/>
                <a:sym typeface="+mn-lt"/>
              </a:rPr>
              <a:t>CO</a:t>
            </a:r>
            <a:r>
              <a:rPr kumimoji="0" lang="zh-CN" altLang="en-US" sz="2400" b="0" i="0" u="none" strike="noStrike" kern="1200" cap="none" spc="0" normalizeH="0" baseline="0" noProof="0" dirty="0">
                <a:ln>
                  <a:noFill/>
                </a:ln>
                <a:solidFill>
                  <a:schemeClr val="bg1"/>
                </a:solidFill>
                <a:effectLst/>
                <a:uLnTx/>
                <a:uFillTx/>
                <a:latin typeface="Arial"/>
                <a:ea typeface="微软雅黑"/>
                <a:cs typeface="+mn-ea"/>
                <a:sym typeface="+mn-lt"/>
              </a:rPr>
              <a:t>USETULCES</a:t>
            </a:r>
            <a:r>
              <a:rPr kumimoji="0" lang="en-US" altLang="zh-CN" sz="2400" b="0" i="0" u="none" strike="noStrike" kern="1200" cap="none" spc="0" normalizeH="0" baseline="0" noProof="0" dirty="0">
                <a:ln>
                  <a:noFill/>
                </a:ln>
                <a:solidFill>
                  <a:schemeClr val="bg1"/>
                </a:solidFill>
                <a:effectLst/>
                <a:uLnTx/>
                <a:uFillTx/>
                <a:latin typeface="Arial"/>
                <a:ea typeface="微软雅黑"/>
                <a:cs typeface="+mn-ea"/>
                <a:sym typeface="+mn-lt"/>
              </a:rPr>
              <a:t>CO</a:t>
            </a:r>
          </a:p>
        </p:txBody>
      </p:sp>
    </p:spTree>
    <p:extLst>
      <p:ext uri="{BB962C8B-B14F-4D97-AF65-F5344CB8AC3E}">
        <p14:creationId xmlns:p14="http://schemas.microsoft.com/office/powerpoint/2010/main" val="1450707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加号 2">
            <a:extLst>
              <a:ext uri="{FF2B5EF4-FFF2-40B4-BE49-F238E27FC236}">
                <a16:creationId xmlns:a16="http://schemas.microsoft.com/office/drawing/2014/main" id="{6940273B-1884-411A-AFDC-3DE1E0B02525}"/>
              </a:ext>
            </a:extLst>
          </p:cNvPr>
          <p:cNvSpPr>
            <a:spLocks noChangeAspect="1"/>
          </p:cNvSpPr>
          <p:nvPr/>
        </p:nvSpPr>
        <p:spPr>
          <a:xfrm>
            <a:off x="2897252" y="2776950"/>
            <a:ext cx="630000" cy="630000"/>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加号 4">
            <a:extLst>
              <a:ext uri="{FF2B5EF4-FFF2-40B4-BE49-F238E27FC236}">
                <a16:creationId xmlns:a16="http://schemas.microsoft.com/office/drawing/2014/main" id="{AFDB5A02-58E5-4880-8C51-24C370748599}"/>
              </a:ext>
            </a:extLst>
          </p:cNvPr>
          <p:cNvSpPr>
            <a:spLocks noChangeAspect="1"/>
          </p:cNvSpPr>
          <p:nvPr/>
        </p:nvSpPr>
        <p:spPr>
          <a:xfrm>
            <a:off x="5792906" y="2776950"/>
            <a:ext cx="630000" cy="630000"/>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加号 5">
            <a:extLst>
              <a:ext uri="{FF2B5EF4-FFF2-40B4-BE49-F238E27FC236}">
                <a16:creationId xmlns:a16="http://schemas.microsoft.com/office/drawing/2014/main" id="{417C7D8E-6A35-492F-9544-F1378A3CBEB3}"/>
              </a:ext>
            </a:extLst>
          </p:cNvPr>
          <p:cNvSpPr>
            <a:spLocks noChangeAspect="1"/>
          </p:cNvSpPr>
          <p:nvPr/>
        </p:nvSpPr>
        <p:spPr>
          <a:xfrm>
            <a:off x="8688560" y="2776950"/>
            <a:ext cx="630000" cy="630000"/>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a:extLst>
              <a:ext uri="{FF2B5EF4-FFF2-40B4-BE49-F238E27FC236}">
                <a16:creationId xmlns:a16="http://schemas.microsoft.com/office/drawing/2014/main" id="{DE3AC901-282D-42F6-83B3-C62CFC685695}"/>
              </a:ext>
            </a:extLst>
          </p:cNvPr>
          <p:cNvSpPr/>
          <p:nvPr/>
        </p:nvSpPr>
        <p:spPr>
          <a:xfrm>
            <a:off x="938213" y="5099636"/>
            <a:ext cx="10437098"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ea"/>
                <a:sym typeface="+mn-lt"/>
              </a:rPr>
              <a:t>Ante ipsum primis in faucibus orci luctus et ultrices posuere cubilia curae; donec velit neque, auctor sit amet aliquam vel, ullamcorper sit amet ligula. Nulla quis lorem ut libero malesuada feugiat. Vestibulum ac diam sit amet quam primis in faucibus orci luctus et ultrices posuere cubilia curae; donec velit n auctor sit amet aliquam vel, ullamcorper sit amet ligula eque, auctor sit amet aliquam vel, ullamcorper sit amet ligula. </a:t>
            </a:r>
          </a:p>
        </p:txBody>
      </p:sp>
      <p:sp>
        <p:nvSpPr>
          <p:cNvPr id="8" name="椭圆 7">
            <a:extLst>
              <a:ext uri="{FF2B5EF4-FFF2-40B4-BE49-F238E27FC236}">
                <a16:creationId xmlns:a16="http://schemas.microsoft.com/office/drawing/2014/main" id="{2586937A-6BDD-41DA-B7BA-0454C3C7C375}"/>
              </a:ext>
            </a:extLst>
          </p:cNvPr>
          <p:cNvSpPr>
            <a:spLocks noChangeAspect="1"/>
          </p:cNvSpPr>
          <p:nvPr/>
        </p:nvSpPr>
        <p:spPr>
          <a:xfrm>
            <a:off x="1044425" y="2371950"/>
            <a:ext cx="1440000" cy="1440000"/>
          </a:xfrm>
          <a:prstGeom prst="ellipse">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9" name="图形 8">
            <a:extLst>
              <a:ext uri="{FF2B5EF4-FFF2-40B4-BE49-F238E27FC236}">
                <a16:creationId xmlns:a16="http://schemas.microsoft.com/office/drawing/2014/main" id="{A166DB86-4701-4308-880B-4BD554E5128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04425" y="2731950"/>
            <a:ext cx="720000" cy="720000"/>
          </a:xfrm>
          <a:prstGeom prst="rect">
            <a:avLst/>
          </a:prstGeom>
        </p:spPr>
      </p:pic>
      <p:sp>
        <p:nvSpPr>
          <p:cNvPr id="10" name="文本框 9">
            <a:extLst>
              <a:ext uri="{FF2B5EF4-FFF2-40B4-BE49-F238E27FC236}">
                <a16:creationId xmlns:a16="http://schemas.microsoft.com/office/drawing/2014/main" id="{D02F5C81-0396-480C-BE66-1BF09E0556F3}"/>
              </a:ext>
            </a:extLst>
          </p:cNvPr>
          <p:cNvSpPr txBox="1"/>
          <p:nvPr/>
        </p:nvSpPr>
        <p:spPr>
          <a:xfrm>
            <a:off x="787491" y="4002673"/>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1" name="椭圆 10">
            <a:extLst>
              <a:ext uri="{FF2B5EF4-FFF2-40B4-BE49-F238E27FC236}">
                <a16:creationId xmlns:a16="http://schemas.microsoft.com/office/drawing/2014/main" id="{1C06684E-6676-4D44-BBAC-B718E93FB153}"/>
              </a:ext>
            </a:extLst>
          </p:cNvPr>
          <p:cNvSpPr>
            <a:spLocks noChangeAspect="1"/>
          </p:cNvSpPr>
          <p:nvPr/>
        </p:nvSpPr>
        <p:spPr>
          <a:xfrm>
            <a:off x="9731388" y="2371950"/>
            <a:ext cx="1440000" cy="1440000"/>
          </a:xfrm>
          <a:prstGeom prst="ellipse">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2" name="图形 11">
            <a:extLst>
              <a:ext uri="{FF2B5EF4-FFF2-40B4-BE49-F238E27FC236}">
                <a16:creationId xmlns:a16="http://schemas.microsoft.com/office/drawing/2014/main" id="{99C3ED2C-34A0-42B4-B68A-018A9B7E6E5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04791" y="2731950"/>
            <a:ext cx="720000" cy="720000"/>
          </a:xfrm>
          <a:prstGeom prst="rect">
            <a:avLst/>
          </a:prstGeom>
        </p:spPr>
      </p:pic>
      <p:sp>
        <p:nvSpPr>
          <p:cNvPr id="13" name="文本框 12">
            <a:extLst>
              <a:ext uri="{FF2B5EF4-FFF2-40B4-BE49-F238E27FC236}">
                <a16:creationId xmlns:a16="http://schemas.microsoft.com/office/drawing/2014/main" id="{2F7246C3-03A5-4842-8C97-7293C1E13CD8}"/>
              </a:ext>
            </a:extLst>
          </p:cNvPr>
          <p:cNvSpPr txBox="1"/>
          <p:nvPr/>
        </p:nvSpPr>
        <p:spPr>
          <a:xfrm>
            <a:off x="9474454" y="4002673"/>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4" name="椭圆 13">
            <a:extLst>
              <a:ext uri="{FF2B5EF4-FFF2-40B4-BE49-F238E27FC236}">
                <a16:creationId xmlns:a16="http://schemas.microsoft.com/office/drawing/2014/main" id="{57AC4785-A14C-4ED2-882A-8B548ED7275B}"/>
              </a:ext>
            </a:extLst>
          </p:cNvPr>
          <p:cNvSpPr>
            <a:spLocks noChangeAspect="1"/>
          </p:cNvSpPr>
          <p:nvPr/>
        </p:nvSpPr>
        <p:spPr>
          <a:xfrm>
            <a:off x="3940079" y="2371950"/>
            <a:ext cx="1440000" cy="1440000"/>
          </a:xfrm>
          <a:prstGeom prst="ellipse">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5" name="图形 14">
            <a:extLst>
              <a:ext uri="{FF2B5EF4-FFF2-40B4-BE49-F238E27FC236}">
                <a16:creationId xmlns:a16="http://schemas.microsoft.com/office/drawing/2014/main" id="{90B5C28A-72B2-4424-BA5B-9F5A88912D5B}"/>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210079" y="2643682"/>
            <a:ext cx="900000" cy="900000"/>
          </a:xfrm>
          <a:prstGeom prst="rect">
            <a:avLst/>
          </a:prstGeom>
        </p:spPr>
      </p:pic>
      <p:sp>
        <p:nvSpPr>
          <p:cNvPr id="16" name="文本框 15">
            <a:extLst>
              <a:ext uri="{FF2B5EF4-FFF2-40B4-BE49-F238E27FC236}">
                <a16:creationId xmlns:a16="http://schemas.microsoft.com/office/drawing/2014/main" id="{D914E74B-28FA-4D35-83A7-AC628342B341}"/>
              </a:ext>
            </a:extLst>
          </p:cNvPr>
          <p:cNvSpPr txBox="1"/>
          <p:nvPr/>
        </p:nvSpPr>
        <p:spPr>
          <a:xfrm>
            <a:off x="3683145" y="4002673"/>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7" name="椭圆 16">
            <a:extLst>
              <a:ext uri="{FF2B5EF4-FFF2-40B4-BE49-F238E27FC236}">
                <a16:creationId xmlns:a16="http://schemas.microsoft.com/office/drawing/2014/main" id="{615CDB03-978D-40B2-9390-A4DD6B4882E6}"/>
              </a:ext>
            </a:extLst>
          </p:cNvPr>
          <p:cNvSpPr>
            <a:spLocks noChangeAspect="1"/>
          </p:cNvSpPr>
          <p:nvPr/>
        </p:nvSpPr>
        <p:spPr>
          <a:xfrm>
            <a:off x="6835733" y="2371950"/>
            <a:ext cx="1440000" cy="1440000"/>
          </a:xfrm>
          <a:prstGeom prst="ellipse">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8" name="图形 17">
            <a:extLst>
              <a:ext uri="{FF2B5EF4-FFF2-40B4-BE49-F238E27FC236}">
                <a16:creationId xmlns:a16="http://schemas.microsoft.com/office/drawing/2014/main" id="{79E6DDB0-85D5-4F7B-B956-45280401FB9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195733" y="2731950"/>
            <a:ext cx="720000" cy="720000"/>
          </a:xfrm>
          <a:prstGeom prst="rect">
            <a:avLst/>
          </a:prstGeom>
        </p:spPr>
      </p:pic>
      <p:sp>
        <p:nvSpPr>
          <p:cNvPr id="19" name="文本框 18">
            <a:extLst>
              <a:ext uri="{FF2B5EF4-FFF2-40B4-BE49-F238E27FC236}">
                <a16:creationId xmlns:a16="http://schemas.microsoft.com/office/drawing/2014/main" id="{65B69F30-917B-4371-B435-B8B8FEAE97E9}"/>
              </a:ext>
            </a:extLst>
          </p:cNvPr>
          <p:cNvSpPr txBox="1"/>
          <p:nvPr/>
        </p:nvSpPr>
        <p:spPr>
          <a:xfrm>
            <a:off x="6578799" y="4002673"/>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3890565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BAD50FC-942B-405C-B830-EB255BAB7A84}"/>
              </a:ext>
            </a:extLst>
          </p:cNvPr>
          <p:cNvSpPr>
            <a:spLocks noGrp="1"/>
          </p:cNvSpPr>
          <p:nvPr>
            <p:ph type="title"/>
          </p:nvPr>
        </p:nvSpPr>
        <p:spPr/>
        <p:txBody>
          <a:bodyPr/>
          <a:lstStyle/>
          <a:p>
            <a:r>
              <a:rPr lang="zh-CN" altLang="en-US" spc="300" dirty="0"/>
              <a:t>添加标题内容</a:t>
            </a:r>
          </a:p>
        </p:txBody>
      </p:sp>
      <p:sp>
        <p:nvSpPr>
          <p:cNvPr id="3" name="Freeform 5">
            <a:extLst>
              <a:ext uri="{FF2B5EF4-FFF2-40B4-BE49-F238E27FC236}">
                <a16:creationId xmlns:a16="http://schemas.microsoft.com/office/drawing/2014/main" id="{FAB5D611-C414-4339-91BE-AE1FA5F1E909}"/>
              </a:ext>
            </a:extLst>
          </p:cNvPr>
          <p:cNvSpPr>
            <a:spLocks/>
          </p:cNvSpPr>
          <p:nvPr/>
        </p:nvSpPr>
        <p:spPr bwMode="auto">
          <a:xfrm>
            <a:off x="3551237" y="3343050"/>
            <a:ext cx="1585913" cy="1587500"/>
          </a:xfrm>
          <a:custGeom>
            <a:avLst/>
            <a:gdLst>
              <a:gd name="T0" fmla="*/ 653 w 669"/>
              <a:gd name="T1" fmla="*/ 318 h 668"/>
              <a:gd name="T2" fmla="*/ 637 w 669"/>
              <a:gd name="T3" fmla="*/ 334 h 668"/>
              <a:gd name="T4" fmla="*/ 334 w 669"/>
              <a:gd name="T5" fmla="*/ 636 h 668"/>
              <a:gd name="T6" fmla="*/ 32 w 669"/>
              <a:gd name="T7" fmla="*/ 334 h 668"/>
              <a:gd name="T8" fmla="*/ 334 w 669"/>
              <a:gd name="T9" fmla="*/ 32 h 668"/>
              <a:gd name="T10" fmla="*/ 542 w 669"/>
              <a:gd name="T11" fmla="*/ 115 h 668"/>
              <a:gd name="T12" fmla="*/ 572 w 669"/>
              <a:gd name="T13" fmla="*/ 148 h 668"/>
              <a:gd name="T14" fmla="*/ 544 w 669"/>
              <a:gd name="T15" fmla="*/ 150 h 668"/>
              <a:gd name="T16" fmla="*/ 632 w 669"/>
              <a:gd name="T17" fmla="*/ 221 h 668"/>
              <a:gd name="T18" fmla="*/ 622 w 669"/>
              <a:gd name="T19" fmla="*/ 109 h 668"/>
              <a:gd name="T20" fmla="*/ 602 w 669"/>
              <a:gd name="T21" fmla="*/ 134 h 668"/>
              <a:gd name="T22" fmla="*/ 565 w 669"/>
              <a:gd name="T23" fmla="*/ 92 h 668"/>
              <a:gd name="T24" fmla="*/ 334 w 669"/>
              <a:gd name="T25" fmla="*/ 0 h 668"/>
              <a:gd name="T26" fmla="*/ 0 w 669"/>
              <a:gd name="T27" fmla="*/ 334 h 668"/>
              <a:gd name="T28" fmla="*/ 334 w 669"/>
              <a:gd name="T29" fmla="*/ 668 h 668"/>
              <a:gd name="T30" fmla="*/ 669 w 669"/>
              <a:gd name="T31" fmla="*/ 334 h 668"/>
              <a:gd name="T32" fmla="*/ 653 w 669"/>
              <a:gd name="T33" fmla="*/ 31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9" h="668">
                <a:moveTo>
                  <a:pt x="653" y="318"/>
                </a:moveTo>
                <a:cubicBezTo>
                  <a:pt x="644" y="318"/>
                  <a:pt x="637" y="325"/>
                  <a:pt x="637" y="334"/>
                </a:cubicBezTo>
                <a:cubicBezTo>
                  <a:pt x="637" y="501"/>
                  <a:pt x="501" y="636"/>
                  <a:pt x="334" y="636"/>
                </a:cubicBezTo>
                <a:cubicBezTo>
                  <a:pt x="167" y="636"/>
                  <a:pt x="32" y="501"/>
                  <a:pt x="32" y="334"/>
                </a:cubicBezTo>
                <a:cubicBezTo>
                  <a:pt x="32" y="167"/>
                  <a:pt x="167" y="32"/>
                  <a:pt x="334" y="32"/>
                </a:cubicBezTo>
                <a:cubicBezTo>
                  <a:pt x="412" y="32"/>
                  <a:pt x="486" y="61"/>
                  <a:pt x="542" y="115"/>
                </a:cubicBezTo>
                <a:cubicBezTo>
                  <a:pt x="553" y="125"/>
                  <a:pt x="563" y="136"/>
                  <a:pt x="572" y="148"/>
                </a:cubicBezTo>
                <a:cubicBezTo>
                  <a:pt x="544" y="150"/>
                  <a:pt x="544" y="150"/>
                  <a:pt x="544" y="150"/>
                </a:cubicBezTo>
                <a:cubicBezTo>
                  <a:pt x="632" y="221"/>
                  <a:pt x="632" y="221"/>
                  <a:pt x="632" y="221"/>
                </a:cubicBezTo>
                <a:cubicBezTo>
                  <a:pt x="622" y="109"/>
                  <a:pt x="622" y="109"/>
                  <a:pt x="622" y="109"/>
                </a:cubicBezTo>
                <a:cubicBezTo>
                  <a:pt x="602" y="134"/>
                  <a:pt x="602" y="134"/>
                  <a:pt x="602" y="134"/>
                </a:cubicBezTo>
                <a:cubicBezTo>
                  <a:pt x="591" y="119"/>
                  <a:pt x="578" y="104"/>
                  <a:pt x="565" y="92"/>
                </a:cubicBezTo>
                <a:cubicBezTo>
                  <a:pt x="502" y="32"/>
                  <a:pt x="420" y="0"/>
                  <a:pt x="334" y="0"/>
                </a:cubicBezTo>
                <a:cubicBezTo>
                  <a:pt x="150" y="0"/>
                  <a:pt x="0" y="150"/>
                  <a:pt x="0" y="334"/>
                </a:cubicBezTo>
                <a:cubicBezTo>
                  <a:pt x="0" y="518"/>
                  <a:pt x="150" y="668"/>
                  <a:pt x="334" y="668"/>
                </a:cubicBezTo>
                <a:cubicBezTo>
                  <a:pt x="519" y="668"/>
                  <a:pt x="669" y="518"/>
                  <a:pt x="669" y="334"/>
                </a:cubicBezTo>
                <a:cubicBezTo>
                  <a:pt x="669" y="325"/>
                  <a:pt x="661" y="318"/>
                  <a:pt x="653" y="318"/>
                </a:cubicBezTo>
                <a:close/>
              </a:path>
            </a:pathLst>
          </a:custGeom>
          <a:solidFill>
            <a:srgbClr val="5396C9"/>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nvGrpSpPr>
          <p:cNvPr id="5" name="组合 4">
            <a:extLst>
              <a:ext uri="{FF2B5EF4-FFF2-40B4-BE49-F238E27FC236}">
                <a16:creationId xmlns:a16="http://schemas.microsoft.com/office/drawing/2014/main" id="{BE40F25B-A71B-48CA-8664-08679427F333}"/>
              </a:ext>
            </a:extLst>
          </p:cNvPr>
          <p:cNvGrpSpPr/>
          <p:nvPr/>
        </p:nvGrpSpPr>
        <p:grpSpPr>
          <a:xfrm>
            <a:off x="4437062" y="2465162"/>
            <a:ext cx="1620838" cy="1587500"/>
            <a:chOff x="4437062" y="2465162"/>
            <a:chExt cx="1620838" cy="1587500"/>
          </a:xfrm>
          <a:solidFill>
            <a:srgbClr val="5396C9"/>
          </a:solidFill>
        </p:grpSpPr>
        <p:sp>
          <p:nvSpPr>
            <p:cNvPr id="6" name="Freeform 6">
              <a:extLst>
                <a:ext uri="{FF2B5EF4-FFF2-40B4-BE49-F238E27FC236}">
                  <a16:creationId xmlns:a16="http://schemas.microsoft.com/office/drawing/2014/main" id="{91B3C33E-BA5B-42D3-8D2E-8884AAADE43B}"/>
                </a:ext>
              </a:extLst>
            </p:cNvPr>
            <p:cNvSpPr>
              <a:spLocks/>
            </p:cNvSpPr>
            <p:nvPr/>
          </p:nvSpPr>
          <p:spPr bwMode="auto">
            <a:xfrm>
              <a:off x="4475162" y="3471637"/>
              <a:ext cx="1506538" cy="581025"/>
            </a:xfrm>
            <a:custGeom>
              <a:avLst/>
              <a:gdLst>
                <a:gd name="T0" fmla="*/ 318 w 635"/>
                <a:gd name="T1" fmla="*/ 245 h 245"/>
                <a:gd name="T2" fmla="*/ 3 w 635"/>
                <a:gd name="T3" fmla="*/ 24 h 245"/>
                <a:gd name="T4" fmla="*/ 13 w 635"/>
                <a:gd name="T5" fmla="*/ 3 h 245"/>
                <a:gd name="T6" fmla="*/ 33 w 635"/>
                <a:gd name="T7" fmla="*/ 13 h 245"/>
                <a:gd name="T8" fmla="*/ 318 w 635"/>
                <a:gd name="T9" fmla="*/ 213 h 245"/>
                <a:gd name="T10" fmla="*/ 602 w 635"/>
                <a:gd name="T11" fmla="*/ 16 h 245"/>
                <a:gd name="T12" fmla="*/ 622 w 635"/>
                <a:gd name="T13" fmla="*/ 6 h 245"/>
                <a:gd name="T14" fmla="*/ 632 w 635"/>
                <a:gd name="T15" fmla="*/ 27 h 245"/>
                <a:gd name="T16" fmla="*/ 318 w 635"/>
                <a:gd name="T17"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5" h="245">
                  <a:moveTo>
                    <a:pt x="318" y="245"/>
                  </a:moveTo>
                  <a:cubicBezTo>
                    <a:pt x="177" y="245"/>
                    <a:pt x="51" y="156"/>
                    <a:pt x="3" y="24"/>
                  </a:cubicBezTo>
                  <a:cubicBezTo>
                    <a:pt x="0" y="15"/>
                    <a:pt x="5" y="6"/>
                    <a:pt x="13" y="3"/>
                  </a:cubicBezTo>
                  <a:cubicBezTo>
                    <a:pt x="21" y="0"/>
                    <a:pt x="30" y="4"/>
                    <a:pt x="33" y="13"/>
                  </a:cubicBezTo>
                  <a:cubicBezTo>
                    <a:pt x="76" y="133"/>
                    <a:pt x="191" y="213"/>
                    <a:pt x="318" y="213"/>
                  </a:cubicBezTo>
                  <a:cubicBezTo>
                    <a:pt x="444" y="213"/>
                    <a:pt x="558" y="134"/>
                    <a:pt x="602" y="16"/>
                  </a:cubicBezTo>
                  <a:cubicBezTo>
                    <a:pt x="605" y="8"/>
                    <a:pt x="614" y="3"/>
                    <a:pt x="622" y="6"/>
                  </a:cubicBezTo>
                  <a:cubicBezTo>
                    <a:pt x="630" y="10"/>
                    <a:pt x="635" y="19"/>
                    <a:pt x="632" y="27"/>
                  </a:cubicBezTo>
                  <a:cubicBezTo>
                    <a:pt x="583" y="157"/>
                    <a:pt x="457" y="245"/>
                    <a:pt x="318"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Freeform 7">
              <a:extLst>
                <a:ext uri="{FF2B5EF4-FFF2-40B4-BE49-F238E27FC236}">
                  <a16:creationId xmlns:a16="http://schemas.microsoft.com/office/drawing/2014/main" id="{6D4F9EC1-8D0A-4A78-B734-830E40F2430B}"/>
                </a:ext>
              </a:extLst>
            </p:cNvPr>
            <p:cNvSpPr>
              <a:spLocks/>
            </p:cNvSpPr>
            <p:nvPr/>
          </p:nvSpPr>
          <p:spPr bwMode="auto">
            <a:xfrm>
              <a:off x="4437062" y="2465162"/>
              <a:ext cx="1620838" cy="833438"/>
            </a:xfrm>
            <a:custGeom>
              <a:avLst/>
              <a:gdLst>
                <a:gd name="T0" fmla="*/ 655 w 683"/>
                <a:gd name="T1" fmla="*/ 242 h 351"/>
                <a:gd name="T2" fmla="*/ 564 w 683"/>
                <a:gd name="T3" fmla="*/ 92 h 351"/>
                <a:gd name="T4" fmla="*/ 334 w 683"/>
                <a:gd name="T5" fmla="*/ 0 h 351"/>
                <a:gd name="T6" fmla="*/ 0 w 683"/>
                <a:gd name="T7" fmla="*/ 335 h 351"/>
                <a:gd name="T8" fmla="*/ 16 w 683"/>
                <a:gd name="T9" fmla="*/ 351 h 351"/>
                <a:gd name="T10" fmla="*/ 32 w 683"/>
                <a:gd name="T11" fmla="*/ 335 h 351"/>
                <a:gd name="T12" fmla="*/ 334 w 683"/>
                <a:gd name="T13" fmla="*/ 32 h 351"/>
                <a:gd name="T14" fmla="*/ 542 w 683"/>
                <a:gd name="T15" fmla="*/ 115 h 351"/>
                <a:gd name="T16" fmla="*/ 623 w 683"/>
                <a:gd name="T17" fmla="*/ 245 h 351"/>
                <a:gd name="T18" fmla="*/ 596 w 683"/>
                <a:gd name="T19" fmla="*/ 237 h 351"/>
                <a:gd name="T20" fmla="*/ 652 w 683"/>
                <a:gd name="T21" fmla="*/ 335 h 351"/>
                <a:gd name="T22" fmla="*/ 683 w 683"/>
                <a:gd name="T23" fmla="*/ 226 h 351"/>
                <a:gd name="T24" fmla="*/ 655 w 683"/>
                <a:gd name="T25" fmla="*/ 24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3" h="351">
                  <a:moveTo>
                    <a:pt x="655" y="242"/>
                  </a:moveTo>
                  <a:cubicBezTo>
                    <a:pt x="639" y="185"/>
                    <a:pt x="608" y="133"/>
                    <a:pt x="564" y="92"/>
                  </a:cubicBezTo>
                  <a:cubicBezTo>
                    <a:pt x="502" y="33"/>
                    <a:pt x="420" y="0"/>
                    <a:pt x="334" y="0"/>
                  </a:cubicBezTo>
                  <a:cubicBezTo>
                    <a:pt x="150" y="0"/>
                    <a:pt x="0" y="150"/>
                    <a:pt x="0" y="335"/>
                  </a:cubicBezTo>
                  <a:cubicBezTo>
                    <a:pt x="0" y="343"/>
                    <a:pt x="7" y="351"/>
                    <a:pt x="16" y="351"/>
                  </a:cubicBezTo>
                  <a:cubicBezTo>
                    <a:pt x="24" y="351"/>
                    <a:pt x="32" y="343"/>
                    <a:pt x="32" y="335"/>
                  </a:cubicBezTo>
                  <a:cubicBezTo>
                    <a:pt x="32" y="168"/>
                    <a:pt x="167" y="32"/>
                    <a:pt x="334" y="32"/>
                  </a:cubicBezTo>
                  <a:cubicBezTo>
                    <a:pt x="412" y="32"/>
                    <a:pt x="486" y="62"/>
                    <a:pt x="542" y="115"/>
                  </a:cubicBezTo>
                  <a:cubicBezTo>
                    <a:pt x="580" y="151"/>
                    <a:pt x="608" y="196"/>
                    <a:pt x="623" y="245"/>
                  </a:cubicBezTo>
                  <a:cubicBezTo>
                    <a:pt x="596" y="237"/>
                    <a:pt x="596" y="237"/>
                    <a:pt x="596" y="237"/>
                  </a:cubicBezTo>
                  <a:cubicBezTo>
                    <a:pt x="652" y="335"/>
                    <a:pt x="652" y="335"/>
                    <a:pt x="652" y="335"/>
                  </a:cubicBezTo>
                  <a:cubicBezTo>
                    <a:pt x="683" y="226"/>
                    <a:pt x="683" y="226"/>
                    <a:pt x="683" y="226"/>
                  </a:cubicBezTo>
                  <a:lnTo>
                    <a:pt x="655"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8" name="组合 7">
            <a:extLst>
              <a:ext uri="{FF2B5EF4-FFF2-40B4-BE49-F238E27FC236}">
                <a16:creationId xmlns:a16="http://schemas.microsoft.com/office/drawing/2014/main" id="{A4A51759-5C80-4BE6-87C3-AE913A3FA069}"/>
              </a:ext>
            </a:extLst>
          </p:cNvPr>
          <p:cNvGrpSpPr/>
          <p:nvPr/>
        </p:nvGrpSpPr>
        <p:grpSpPr>
          <a:xfrm>
            <a:off x="5322887" y="3352575"/>
            <a:ext cx="1582738" cy="1587500"/>
            <a:chOff x="5322887" y="3352575"/>
            <a:chExt cx="1582738" cy="1587500"/>
          </a:xfrm>
          <a:solidFill>
            <a:srgbClr val="5396C9"/>
          </a:solidFill>
        </p:grpSpPr>
        <p:sp>
          <p:nvSpPr>
            <p:cNvPr id="9" name="Freeform 8">
              <a:extLst>
                <a:ext uri="{FF2B5EF4-FFF2-40B4-BE49-F238E27FC236}">
                  <a16:creationId xmlns:a16="http://schemas.microsoft.com/office/drawing/2014/main" id="{00CA51F5-42B8-43A0-B6F1-BAE53BBCF29E}"/>
                </a:ext>
              </a:extLst>
            </p:cNvPr>
            <p:cNvSpPr>
              <a:spLocks/>
            </p:cNvSpPr>
            <p:nvPr/>
          </p:nvSpPr>
          <p:spPr bwMode="auto">
            <a:xfrm>
              <a:off x="5322887" y="4108225"/>
              <a:ext cx="1582738" cy="831850"/>
            </a:xfrm>
            <a:custGeom>
              <a:avLst/>
              <a:gdLst>
                <a:gd name="T0" fmla="*/ 334 w 668"/>
                <a:gd name="T1" fmla="*/ 350 h 350"/>
                <a:gd name="T2" fmla="*/ 0 w 668"/>
                <a:gd name="T3" fmla="*/ 16 h 350"/>
                <a:gd name="T4" fmla="*/ 16 w 668"/>
                <a:gd name="T5" fmla="*/ 0 h 350"/>
                <a:gd name="T6" fmla="*/ 32 w 668"/>
                <a:gd name="T7" fmla="*/ 16 h 350"/>
                <a:gd name="T8" fmla="*/ 334 w 668"/>
                <a:gd name="T9" fmla="*/ 318 h 350"/>
                <a:gd name="T10" fmla="*/ 635 w 668"/>
                <a:gd name="T11" fmla="*/ 47 h 350"/>
                <a:gd name="T12" fmla="*/ 652 w 668"/>
                <a:gd name="T13" fmla="*/ 33 h 350"/>
                <a:gd name="T14" fmla="*/ 667 w 668"/>
                <a:gd name="T15" fmla="*/ 50 h 350"/>
                <a:gd name="T16" fmla="*/ 559 w 668"/>
                <a:gd name="T17" fmla="*/ 264 h 350"/>
                <a:gd name="T18" fmla="*/ 334 w 668"/>
                <a:gd name="T19"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8" h="350">
                  <a:moveTo>
                    <a:pt x="334" y="350"/>
                  </a:moveTo>
                  <a:cubicBezTo>
                    <a:pt x="150" y="350"/>
                    <a:pt x="0" y="200"/>
                    <a:pt x="0" y="16"/>
                  </a:cubicBezTo>
                  <a:cubicBezTo>
                    <a:pt x="0" y="7"/>
                    <a:pt x="7" y="0"/>
                    <a:pt x="16" y="0"/>
                  </a:cubicBezTo>
                  <a:cubicBezTo>
                    <a:pt x="24" y="0"/>
                    <a:pt x="32" y="7"/>
                    <a:pt x="32" y="16"/>
                  </a:cubicBezTo>
                  <a:cubicBezTo>
                    <a:pt x="32" y="183"/>
                    <a:pt x="167" y="318"/>
                    <a:pt x="334" y="318"/>
                  </a:cubicBezTo>
                  <a:cubicBezTo>
                    <a:pt x="490" y="318"/>
                    <a:pt x="619" y="202"/>
                    <a:pt x="635" y="47"/>
                  </a:cubicBezTo>
                  <a:cubicBezTo>
                    <a:pt x="636" y="38"/>
                    <a:pt x="644" y="32"/>
                    <a:pt x="652" y="33"/>
                  </a:cubicBezTo>
                  <a:cubicBezTo>
                    <a:pt x="661" y="34"/>
                    <a:pt x="668" y="41"/>
                    <a:pt x="667" y="50"/>
                  </a:cubicBezTo>
                  <a:cubicBezTo>
                    <a:pt x="658" y="132"/>
                    <a:pt x="620" y="208"/>
                    <a:pt x="559" y="264"/>
                  </a:cubicBezTo>
                  <a:cubicBezTo>
                    <a:pt x="497" y="320"/>
                    <a:pt x="417" y="350"/>
                    <a:pt x="334"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 name="Freeform 9">
              <a:extLst>
                <a:ext uri="{FF2B5EF4-FFF2-40B4-BE49-F238E27FC236}">
                  <a16:creationId xmlns:a16="http://schemas.microsoft.com/office/drawing/2014/main" id="{3C35927E-8211-4DCB-A658-0F1863C17AA5}"/>
                </a:ext>
              </a:extLst>
            </p:cNvPr>
            <p:cNvSpPr>
              <a:spLocks/>
            </p:cNvSpPr>
            <p:nvPr/>
          </p:nvSpPr>
          <p:spPr bwMode="auto">
            <a:xfrm>
              <a:off x="5359400" y="3352575"/>
              <a:ext cx="1468438" cy="569913"/>
            </a:xfrm>
            <a:custGeom>
              <a:avLst/>
              <a:gdLst>
                <a:gd name="T0" fmla="*/ 619 w 619"/>
                <a:gd name="T1" fmla="*/ 229 h 240"/>
                <a:gd name="T2" fmla="*/ 611 w 619"/>
                <a:gd name="T3" fmla="*/ 117 h 240"/>
                <a:gd name="T4" fmla="*/ 591 w 619"/>
                <a:gd name="T5" fmla="*/ 141 h 240"/>
                <a:gd name="T6" fmla="*/ 548 w 619"/>
                <a:gd name="T7" fmla="*/ 92 h 240"/>
                <a:gd name="T8" fmla="*/ 318 w 619"/>
                <a:gd name="T9" fmla="*/ 0 h 240"/>
                <a:gd name="T10" fmla="*/ 123 w 619"/>
                <a:gd name="T11" fmla="*/ 60 h 240"/>
                <a:gd name="T12" fmla="*/ 3 w 619"/>
                <a:gd name="T13" fmla="*/ 218 h 240"/>
                <a:gd name="T14" fmla="*/ 12 w 619"/>
                <a:gd name="T15" fmla="*/ 239 h 240"/>
                <a:gd name="T16" fmla="*/ 18 w 619"/>
                <a:gd name="T17" fmla="*/ 240 h 240"/>
                <a:gd name="T18" fmla="*/ 33 w 619"/>
                <a:gd name="T19" fmla="*/ 229 h 240"/>
                <a:gd name="T20" fmla="*/ 142 w 619"/>
                <a:gd name="T21" fmla="*/ 86 h 240"/>
                <a:gd name="T22" fmla="*/ 318 w 619"/>
                <a:gd name="T23" fmla="*/ 32 h 240"/>
                <a:gd name="T24" fmla="*/ 526 w 619"/>
                <a:gd name="T25" fmla="*/ 115 h 240"/>
                <a:gd name="T26" fmla="*/ 561 w 619"/>
                <a:gd name="T27" fmla="*/ 154 h 240"/>
                <a:gd name="T28" fmla="*/ 533 w 619"/>
                <a:gd name="T29" fmla="*/ 156 h 240"/>
                <a:gd name="T30" fmla="*/ 619 w 619"/>
                <a:gd name="T31"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9" h="240">
                  <a:moveTo>
                    <a:pt x="619" y="229"/>
                  </a:moveTo>
                  <a:cubicBezTo>
                    <a:pt x="611" y="117"/>
                    <a:pt x="611" y="117"/>
                    <a:pt x="611" y="117"/>
                  </a:cubicBezTo>
                  <a:cubicBezTo>
                    <a:pt x="591" y="141"/>
                    <a:pt x="591" y="141"/>
                    <a:pt x="591" y="141"/>
                  </a:cubicBezTo>
                  <a:cubicBezTo>
                    <a:pt x="578" y="123"/>
                    <a:pt x="564" y="106"/>
                    <a:pt x="548" y="92"/>
                  </a:cubicBezTo>
                  <a:cubicBezTo>
                    <a:pt x="486" y="32"/>
                    <a:pt x="404" y="0"/>
                    <a:pt x="318" y="0"/>
                  </a:cubicBezTo>
                  <a:cubicBezTo>
                    <a:pt x="247" y="0"/>
                    <a:pt x="180" y="21"/>
                    <a:pt x="123" y="60"/>
                  </a:cubicBezTo>
                  <a:cubicBezTo>
                    <a:pt x="67" y="99"/>
                    <a:pt x="25" y="154"/>
                    <a:pt x="3" y="218"/>
                  </a:cubicBezTo>
                  <a:cubicBezTo>
                    <a:pt x="0" y="227"/>
                    <a:pt x="4" y="236"/>
                    <a:pt x="12" y="239"/>
                  </a:cubicBezTo>
                  <a:cubicBezTo>
                    <a:pt x="14" y="239"/>
                    <a:pt x="16" y="240"/>
                    <a:pt x="18" y="240"/>
                  </a:cubicBezTo>
                  <a:cubicBezTo>
                    <a:pt x="24" y="240"/>
                    <a:pt x="31" y="236"/>
                    <a:pt x="33" y="229"/>
                  </a:cubicBezTo>
                  <a:cubicBezTo>
                    <a:pt x="53" y="171"/>
                    <a:pt x="91" y="122"/>
                    <a:pt x="142" y="86"/>
                  </a:cubicBezTo>
                  <a:cubicBezTo>
                    <a:pt x="193" y="51"/>
                    <a:pt x="254" y="32"/>
                    <a:pt x="318" y="32"/>
                  </a:cubicBezTo>
                  <a:cubicBezTo>
                    <a:pt x="396" y="32"/>
                    <a:pt x="470" y="61"/>
                    <a:pt x="526" y="115"/>
                  </a:cubicBezTo>
                  <a:cubicBezTo>
                    <a:pt x="539" y="127"/>
                    <a:pt x="551" y="140"/>
                    <a:pt x="561" y="154"/>
                  </a:cubicBezTo>
                  <a:cubicBezTo>
                    <a:pt x="533" y="156"/>
                    <a:pt x="533" y="156"/>
                    <a:pt x="533" y="156"/>
                  </a:cubicBezTo>
                  <a:lnTo>
                    <a:pt x="619"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1" name="组合 10">
            <a:extLst>
              <a:ext uri="{FF2B5EF4-FFF2-40B4-BE49-F238E27FC236}">
                <a16:creationId xmlns:a16="http://schemas.microsoft.com/office/drawing/2014/main" id="{2690DE16-5563-486E-915D-79CAFD858B22}"/>
              </a:ext>
            </a:extLst>
          </p:cNvPr>
          <p:cNvGrpSpPr/>
          <p:nvPr/>
        </p:nvGrpSpPr>
        <p:grpSpPr>
          <a:xfrm>
            <a:off x="6192837" y="2520725"/>
            <a:ext cx="1598613" cy="1589087"/>
            <a:chOff x="6192837" y="2520725"/>
            <a:chExt cx="1598613" cy="1589087"/>
          </a:xfrm>
          <a:solidFill>
            <a:srgbClr val="5396C9"/>
          </a:solidFill>
        </p:grpSpPr>
        <p:sp>
          <p:nvSpPr>
            <p:cNvPr id="12" name="Freeform 10">
              <a:extLst>
                <a:ext uri="{FF2B5EF4-FFF2-40B4-BE49-F238E27FC236}">
                  <a16:creationId xmlns:a16="http://schemas.microsoft.com/office/drawing/2014/main" id="{B8D6F837-5547-47C1-9FDE-2C410A3196B8}"/>
                </a:ext>
              </a:extLst>
            </p:cNvPr>
            <p:cNvSpPr>
              <a:spLocks/>
            </p:cNvSpPr>
            <p:nvPr/>
          </p:nvSpPr>
          <p:spPr bwMode="auto">
            <a:xfrm>
              <a:off x="6213475" y="3471637"/>
              <a:ext cx="1541463" cy="638175"/>
            </a:xfrm>
            <a:custGeom>
              <a:avLst/>
              <a:gdLst>
                <a:gd name="T0" fmla="*/ 325 w 650"/>
                <a:gd name="T1" fmla="*/ 269 h 269"/>
                <a:gd name="T2" fmla="*/ 2 w 650"/>
                <a:gd name="T3" fmla="*/ 22 h 269"/>
                <a:gd name="T4" fmla="*/ 14 w 650"/>
                <a:gd name="T5" fmla="*/ 3 h 269"/>
                <a:gd name="T6" fmla="*/ 33 w 650"/>
                <a:gd name="T7" fmla="*/ 14 h 269"/>
                <a:gd name="T8" fmla="*/ 325 w 650"/>
                <a:gd name="T9" fmla="*/ 237 h 269"/>
                <a:gd name="T10" fmla="*/ 617 w 650"/>
                <a:gd name="T11" fmla="*/ 14 h 269"/>
                <a:gd name="T12" fmla="*/ 636 w 650"/>
                <a:gd name="T13" fmla="*/ 3 h 269"/>
                <a:gd name="T14" fmla="*/ 648 w 650"/>
                <a:gd name="T15" fmla="*/ 22 h 269"/>
                <a:gd name="T16" fmla="*/ 325 w 650"/>
                <a:gd name="T17"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269">
                  <a:moveTo>
                    <a:pt x="325" y="269"/>
                  </a:moveTo>
                  <a:cubicBezTo>
                    <a:pt x="174" y="269"/>
                    <a:pt x="42" y="167"/>
                    <a:pt x="2" y="22"/>
                  </a:cubicBezTo>
                  <a:cubicBezTo>
                    <a:pt x="0" y="14"/>
                    <a:pt x="5" y="5"/>
                    <a:pt x="14" y="3"/>
                  </a:cubicBezTo>
                  <a:cubicBezTo>
                    <a:pt x="22" y="0"/>
                    <a:pt x="31" y="5"/>
                    <a:pt x="33" y="14"/>
                  </a:cubicBezTo>
                  <a:cubicBezTo>
                    <a:pt x="69" y="145"/>
                    <a:pt x="189" y="237"/>
                    <a:pt x="325" y="237"/>
                  </a:cubicBezTo>
                  <a:cubicBezTo>
                    <a:pt x="461" y="237"/>
                    <a:pt x="581" y="145"/>
                    <a:pt x="617" y="14"/>
                  </a:cubicBezTo>
                  <a:cubicBezTo>
                    <a:pt x="619" y="5"/>
                    <a:pt x="628" y="0"/>
                    <a:pt x="636" y="3"/>
                  </a:cubicBezTo>
                  <a:cubicBezTo>
                    <a:pt x="645" y="5"/>
                    <a:pt x="650" y="14"/>
                    <a:pt x="648" y="22"/>
                  </a:cubicBezTo>
                  <a:cubicBezTo>
                    <a:pt x="608" y="167"/>
                    <a:pt x="476" y="269"/>
                    <a:pt x="325"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Freeform 11">
              <a:extLst>
                <a:ext uri="{FF2B5EF4-FFF2-40B4-BE49-F238E27FC236}">
                  <a16:creationId xmlns:a16="http://schemas.microsoft.com/office/drawing/2014/main" id="{F6DCB9FB-6824-4C49-B540-BACC98C2A184}"/>
                </a:ext>
              </a:extLst>
            </p:cNvPr>
            <p:cNvSpPr>
              <a:spLocks/>
            </p:cNvSpPr>
            <p:nvPr/>
          </p:nvSpPr>
          <p:spPr bwMode="auto">
            <a:xfrm>
              <a:off x="6192837" y="2520725"/>
              <a:ext cx="1598613" cy="777875"/>
            </a:xfrm>
            <a:custGeom>
              <a:avLst/>
              <a:gdLst>
                <a:gd name="T0" fmla="*/ 648 w 674"/>
                <a:gd name="T1" fmla="*/ 218 h 327"/>
                <a:gd name="T2" fmla="*/ 564 w 674"/>
                <a:gd name="T3" fmla="*/ 92 h 327"/>
                <a:gd name="T4" fmla="*/ 334 w 674"/>
                <a:gd name="T5" fmla="*/ 0 h 327"/>
                <a:gd name="T6" fmla="*/ 106 w 674"/>
                <a:gd name="T7" fmla="*/ 90 h 327"/>
                <a:gd name="T8" fmla="*/ 1 w 674"/>
                <a:gd name="T9" fmla="*/ 309 h 327"/>
                <a:gd name="T10" fmla="*/ 15 w 674"/>
                <a:gd name="T11" fmla="*/ 327 h 327"/>
                <a:gd name="T12" fmla="*/ 16 w 674"/>
                <a:gd name="T13" fmla="*/ 327 h 327"/>
                <a:gd name="T14" fmla="*/ 32 w 674"/>
                <a:gd name="T15" fmla="*/ 312 h 327"/>
                <a:gd name="T16" fmla="*/ 334 w 674"/>
                <a:gd name="T17" fmla="*/ 32 h 327"/>
                <a:gd name="T18" fmla="*/ 542 w 674"/>
                <a:gd name="T19" fmla="*/ 115 h 327"/>
                <a:gd name="T20" fmla="*/ 615 w 674"/>
                <a:gd name="T21" fmla="*/ 223 h 327"/>
                <a:gd name="T22" fmla="*/ 588 w 674"/>
                <a:gd name="T23" fmla="*/ 218 h 327"/>
                <a:gd name="T24" fmla="*/ 652 w 674"/>
                <a:gd name="T25" fmla="*/ 311 h 327"/>
                <a:gd name="T26" fmla="*/ 674 w 674"/>
                <a:gd name="T27" fmla="*/ 200 h 327"/>
                <a:gd name="T28" fmla="*/ 648 w 674"/>
                <a:gd name="T29" fmla="*/ 21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4" h="327">
                  <a:moveTo>
                    <a:pt x="648" y="218"/>
                  </a:moveTo>
                  <a:cubicBezTo>
                    <a:pt x="630" y="170"/>
                    <a:pt x="601" y="127"/>
                    <a:pt x="564" y="92"/>
                  </a:cubicBezTo>
                  <a:cubicBezTo>
                    <a:pt x="502" y="33"/>
                    <a:pt x="420" y="0"/>
                    <a:pt x="334" y="0"/>
                  </a:cubicBezTo>
                  <a:cubicBezTo>
                    <a:pt x="249" y="0"/>
                    <a:pt x="168" y="32"/>
                    <a:pt x="106" y="90"/>
                  </a:cubicBezTo>
                  <a:cubicBezTo>
                    <a:pt x="44" y="147"/>
                    <a:pt x="7" y="225"/>
                    <a:pt x="1" y="309"/>
                  </a:cubicBezTo>
                  <a:cubicBezTo>
                    <a:pt x="0" y="318"/>
                    <a:pt x="6" y="326"/>
                    <a:pt x="15" y="327"/>
                  </a:cubicBezTo>
                  <a:cubicBezTo>
                    <a:pt x="16" y="327"/>
                    <a:pt x="16" y="327"/>
                    <a:pt x="16" y="327"/>
                  </a:cubicBezTo>
                  <a:cubicBezTo>
                    <a:pt x="25" y="327"/>
                    <a:pt x="32" y="320"/>
                    <a:pt x="32" y="312"/>
                  </a:cubicBezTo>
                  <a:cubicBezTo>
                    <a:pt x="44" y="155"/>
                    <a:pt x="176" y="32"/>
                    <a:pt x="334" y="32"/>
                  </a:cubicBezTo>
                  <a:cubicBezTo>
                    <a:pt x="412" y="32"/>
                    <a:pt x="486" y="62"/>
                    <a:pt x="542" y="115"/>
                  </a:cubicBezTo>
                  <a:cubicBezTo>
                    <a:pt x="574" y="146"/>
                    <a:pt x="599" y="183"/>
                    <a:pt x="615" y="223"/>
                  </a:cubicBezTo>
                  <a:cubicBezTo>
                    <a:pt x="588" y="218"/>
                    <a:pt x="588" y="218"/>
                    <a:pt x="588" y="218"/>
                  </a:cubicBezTo>
                  <a:cubicBezTo>
                    <a:pt x="652" y="311"/>
                    <a:pt x="652" y="311"/>
                    <a:pt x="652" y="311"/>
                  </a:cubicBezTo>
                  <a:cubicBezTo>
                    <a:pt x="674" y="200"/>
                    <a:pt x="674" y="200"/>
                    <a:pt x="674" y="200"/>
                  </a:cubicBezTo>
                  <a:lnTo>
                    <a:pt x="64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4" name="组合 13">
            <a:extLst>
              <a:ext uri="{FF2B5EF4-FFF2-40B4-BE49-F238E27FC236}">
                <a16:creationId xmlns:a16="http://schemas.microsoft.com/office/drawing/2014/main" id="{7EB31872-40F3-45D0-B462-3A95CE3138CB}"/>
              </a:ext>
            </a:extLst>
          </p:cNvPr>
          <p:cNvGrpSpPr/>
          <p:nvPr/>
        </p:nvGrpSpPr>
        <p:grpSpPr>
          <a:xfrm>
            <a:off x="7058025" y="3352575"/>
            <a:ext cx="1582738" cy="1587500"/>
            <a:chOff x="7058025" y="3352575"/>
            <a:chExt cx="1582738" cy="1587500"/>
          </a:xfrm>
          <a:solidFill>
            <a:srgbClr val="5396C9"/>
          </a:solidFill>
        </p:grpSpPr>
        <p:sp>
          <p:nvSpPr>
            <p:cNvPr id="15" name="Freeform 12">
              <a:extLst>
                <a:ext uri="{FF2B5EF4-FFF2-40B4-BE49-F238E27FC236}">
                  <a16:creationId xmlns:a16="http://schemas.microsoft.com/office/drawing/2014/main" id="{A53F2893-66A3-4045-925A-80E13338A2ED}"/>
                </a:ext>
              </a:extLst>
            </p:cNvPr>
            <p:cNvSpPr>
              <a:spLocks/>
            </p:cNvSpPr>
            <p:nvPr/>
          </p:nvSpPr>
          <p:spPr bwMode="auto">
            <a:xfrm>
              <a:off x="7058025" y="4184425"/>
              <a:ext cx="1582738" cy="755650"/>
            </a:xfrm>
            <a:custGeom>
              <a:avLst/>
              <a:gdLst>
                <a:gd name="T0" fmla="*/ 334 w 667"/>
                <a:gd name="T1" fmla="*/ 318 h 318"/>
                <a:gd name="T2" fmla="*/ 109 w 667"/>
                <a:gd name="T3" fmla="*/ 232 h 318"/>
                <a:gd name="T4" fmla="*/ 1 w 667"/>
                <a:gd name="T5" fmla="*/ 18 h 318"/>
                <a:gd name="T6" fmla="*/ 15 w 667"/>
                <a:gd name="T7" fmla="*/ 1 h 318"/>
                <a:gd name="T8" fmla="*/ 33 w 667"/>
                <a:gd name="T9" fmla="*/ 15 h 318"/>
                <a:gd name="T10" fmla="*/ 334 w 667"/>
                <a:gd name="T11" fmla="*/ 286 h 318"/>
                <a:gd name="T12" fmla="*/ 635 w 667"/>
                <a:gd name="T13" fmla="*/ 15 h 318"/>
                <a:gd name="T14" fmla="*/ 652 w 667"/>
                <a:gd name="T15" fmla="*/ 1 h 318"/>
                <a:gd name="T16" fmla="*/ 667 w 667"/>
                <a:gd name="T17" fmla="*/ 18 h 318"/>
                <a:gd name="T18" fmla="*/ 559 w 667"/>
                <a:gd name="T19" fmla="*/ 232 h 318"/>
                <a:gd name="T20" fmla="*/ 334 w 667"/>
                <a:gd name="T21" fmla="*/ 31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7" h="318">
                  <a:moveTo>
                    <a:pt x="334" y="318"/>
                  </a:moveTo>
                  <a:cubicBezTo>
                    <a:pt x="250" y="318"/>
                    <a:pt x="171" y="288"/>
                    <a:pt x="109" y="232"/>
                  </a:cubicBezTo>
                  <a:cubicBezTo>
                    <a:pt x="48" y="176"/>
                    <a:pt x="9" y="100"/>
                    <a:pt x="1" y="18"/>
                  </a:cubicBezTo>
                  <a:cubicBezTo>
                    <a:pt x="0" y="9"/>
                    <a:pt x="7" y="2"/>
                    <a:pt x="15" y="1"/>
                  </a:cubicBezTo>
                  <a:cubicBezTo>
                    <a:pt x="24" y="0"/>
                    <a:pt x="32" y="6"/>
                    <a:pt x="33" y="15"/>
                  </a:cubicBezTo>
                  <a:cubicBezTo>
                    <a:pt x="49" y="170"/>
                    <a:pt x="178" y="286"/>
                    <a:pt x="334" y="286"/>
                  </a:cubicBezTo>
                  <a:cubicBezTo>
                    <a:pt x="490" y="286"/>
                    <a:pt x="619" y="170"/>
                    <a:pt x="635" y="15"/>
                  </a:cubicBezTo>
                  <a:cubicBezTo>
                    <a:pt x="636" y="6"/>
                    <a:pt x="643" y="0"/>
                    <a:pt x="652" y="1"/>
                  </a:cubicBezTo>
                  <a:cubicBezTo>
                    <a:pt x="661" y="2"/>
                    <a:pt x="667" y="9"/>
                    <a:pt x="667" y="18"/>
                  </a:cubicBezTo>
                  <a:cubicBezTo>
                    <a:pt x="658" y="100"/>
                    <a:pt x="620" y="176"/>
                    <a:pt x="559" y="232"/>
                  </a:cubicBezTo>
                  <a:cubicBezTo>
                    <a:pt x="497" y="288"/>
                    <a:pt x="417" y="318"/>
                    <a:pt x="334"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 name="Freeform 13">
              <a:extLst>
                <a:ext uri="{FF2B5EF4-FFF2-40B4-BE49-F238E27FC236}">
                  <a16:creationId xmlns:a16="http://schemas.microsoft.com/office/drawing/2014/main" id="{B02AD962-8B8F-4ECE-86A0-54E30A443658}"/>
                </a:ext>
              </a:extLst>
            </p:cNvPr>
            <p:cNvSpPr>
              <a:spLocks/>
            </p:cNvSpPr>
            <p:nvPr/>
          </p:nvSpPr>
          <p:spPr bwMode="auto">
            <a:xfrm>
              <a:off x="7096125" y="3352575"/>
              <a:ext cx="1468438" cy="579438"/>
            </a:xfrm>
            <a:custGeom>
              <a:avLst/>
              <a:gdLst>
                <a:gd name="T0" fmla="*/ 619 w 619"/>
                <a:gd name="T1" fmla="*/ 229 h 244"/>
                <a:gd name="T2" fmla="*/ 611 w 619"/>
                <a:gd name="T3" fmla="*/ 117 h 244"/>
                <a:gd name="T4" fmla="*/ 591 w 619"/>
                <a:gd name="T5" fmla="*/ 141 h 244"/>
                <a:gd name="T6" fmla="*/ 548 w 619"/>
                <a:gd name="T7" fmla="*/ 92 h 244"/>
                <a:gd name="T8" fmla="*/ 318 w 619"/>
                <a:gd name="T9" fmla="*/ 0 h 244"/>
                <a:gd name="T10" fmla="*/ 3 w 619"/>
                <a:gd name="T11" fmla="*/ 222 h 244"/>
                <a:gd name="T12" fmla="*/ 12 w 619"/>
                <a:gd name="T13" fmla="*/ 243 h 244"/>
                <a:gd name="T14" fmla="*/ 18 w 619"/>
                <a:gd name="T15" fmla="*/ 244 h 244"/>
                <a:gd name="T16" fmla="*/ 33 w 619"/>
                <a:gd name="T17" fmla="*/ 233 h 244"/>
                <a:gd name="T18" fmla="*/ 318 w 619"/>
                <a:gd name="T19" fmla="*/ 32 h 244"/>
                <a:gd name="T20" fmla="*/ 526 w 619"/>
                <a:gd name="T21" fmla="*/ 115 h 244"/>
                <a:gd name="T22" fmla="*/ 561 w 619"/>
                <a:gd name="T23" fmla="*/ 154 h 244"/>
                <a:gd name="T24" fmla="*/ 533 w 619"/>
                <a:gd name="T25" fmla="*/ 156 h 244"/>
                <a:gd name="T26" fmla="*/ 619 w 619"/>
                <a:gd name="T27" fmla="*/ 2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9" h="244">
                  <a:moveTo>
                    <a:pt x="619" y="229"/>
                  </a:moveTo>
                  <a:cubicBezTo>
                    <a:pt x="611" y="117"/>
                    <a:pt x="611" y="117"/>
                    <a:pt x="611" y="117"/>
                  </a:cubicBezTo>
                  <a:cubicBezTo>
                    <a:pt x="591" y="141"/>
                    <a:pt x="591" y="141"/>
                    <a:pt x="591" y="141"/>
                  </a:cubicBezTo>
                  <a:cubicBezTo>
                    <a:pt x="578" y="123"/>
                    <a:pt x="564" y="106"/>
                    <a:pt x="548" y="92"/>
                  </a:cubicBezTo>
                  <a:cubicBezTo>
                    <a:pt x="486" y="32"/>
                    <a:pt x="404" y="0"/>
                    <a:pt x="318" y="0"/>
                  </a:cubicBezTo>
                  <a:cubicBezTo>
                    <a:pt x="176" y="0"/>
                    <a:pt x="50" y="89"/>
                    <a:pt x="3" y="222"/>
                  </a:cubicBezTo>
                  <a:cubicBezTo>
                    <a:pt x="0" y="231"/>
                    <a:pt x="4" y="240"/>
                    <a:pt x="12" y="243"/>
                  </a:cubicBezTo>
                  <a:cubicBezTo>
                    <a:pt x="14" y="243"/>
                    <a:pt x="16" y="244"/>
                    <a:pt x="18" y="244"/>
                  </a:cubicBezTo>
                  <a:cubicBezTo>
                    <a:pt x="24" y="244"/>
                    <a:pt x="30" y="240"/>
                    <a:pt x="33" y="233"/>
                  </a:cubicBezTo>
                  <a:cubicBezTo>
                    <a:pt x="75" y="113"/>
                    <a:pt x="190" y="32"/>
                    <a:pt x="318" y="32"/>
                  </a:cubicBezTo>
                  <a:cubicBezTo>
                    <a:pt x="396" y="32"/>
                    <a:pt x="470" y="61"/>
                    <a:pt x="526" y="115"/>
                  </a:cubicBezTo>
                  <a:cubicBezTo>
                    <a:pt x="539" y="127"/>
                    <a:pt x="550" y="140"/>
                    <a:pt x="561" y="154"/>
                  </a:cubicBezTo>
                  <a:cubicBezTo>
                    <a:pt x="533" y="156"/>
                    <a:pt x="533" y="156"/>
                    <a:pt x="533" y="156"/>
                  </a:cubicBezTo>
                  <a:lnTo>
                    <a:pt x="619"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17" name="文本框 16">
            <a:extLst>
              <a:ext uri="{FF2B5EF4-FFF2-40B4-BE49-F238E27FC236}">
                <a16:creationId xmlns:a16="http://schemas.microsoft.com/office/drawing/2014/main" id="{3D282A48-5F24-469E-8AB8-3335747CCCC0}"/>
              </a:ext>
            </a:extLst>
          </p:cNvPr>
          <p:cNvSpPr txBox="1"/>
          <p:nvPr/>
        </p:nvSpPr>
        <p:spPr>
          <a:xfrm>
            <a:off x="3963351" y="3855881"/>
            <a:ext cx="75533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5396C9"/>
                </a:solidFill>
                <a:effectLst/>
                <a:uLnTx/>
                <a:uFillTx/>
                <a:latin typeface="Arial"/>
                <a:ea typeface="微软雅黑"/>
                <a:cs typeface="+mn-cs"/>
              </a:rPr>
              <a:t>01</a:t>
            </a:r>
            <a:endParaRPr kumimoji="0" lang="zh-CN" altLang="en-US" sz="4000" b="0" i="0" u="none" strike="noStrike" kern="1200" cap="none" spc="0" normalizeH="0" baseline="0" noProof="0" dirty="0">
              <a:ln>
                <a:noFill/>
              </a:ln>
              <a:solidFill>
                <a:srgbClr val="5396C9"/>
              </a:solidFill>
              <a:effectLst/>
              <a:uLnTx/>
              <a:uFillTx/>
              <a:latin typeface="Arial"/>
              <a:ea typeface="微软雅黑"/>
              <a:cs typeface="+mn-cs"/>
            </a:endParaRPr>
          </a:p>
        </p:txBody>
      </p:sp>
      <p:sp>
        <p:nvSpPr>
          <p:cNvPr id="18" name="文本框 17">
            <a:extLst>
              <a:ext uri="{FF2B5EF4-FFF2-40B4-BE49-F238E27FC236}">
                <a16:creationId xmlns:a16="http://schemas.microsoft.com/office/drawing/2014/main" id="{3BF59D6F-3FF8-42CD-A8AC-52CAB0B78F43}"/>
              </a:ext>
            </a:extLst>
          </p:cNvPr>
          <p:cNvSpPr txBox="1"/>
          <p:nvPr/>
        </p:nvSpPr>
        <p:spPr>
          <a:xfrm>
            <a:off x="4869814" y="2904969"/>
            <a:ext cx="75533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5396C9"/>
                </a:solidFill>
                <a:effectLst/>
                <a:uLnTx/>
                <a:uFillTx/>
                <a:latin typeface="Arial"/>
                <a:ea typeface="微软雅黑"/>
                <a:cs typeface="+mn-cs"/>
              </a:rPr>
              <a:t>02</a:t>
            </a:r>
            <a:endParaRPr kumimoji="0" lang="zh-CN" altLang="en-US" sz="4000" b="0" i="0" u="none" strike="noStrike" kern="1200" cap="none" spc="0" normalizeH="0" baseline="0" noProof="0" dirty="0">
              <a:ln>
                <a:noFill/>
              </a:ln>
              <a:solidFill>
                <a:srgbClr val="5396C9"/>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65ADD99B-7861-4912-ABCC-685A483E7347}"/>
              </a:ext>
            </a:extLst>
          </p:cNvPr>
          <p:cNvSpPr txBox="1"/>
          <p:nvPr/>
        </p:nvSpPr>
        <p:spPr>
          <a:xfrm>
            <a:off x="5771036" y="3855881"/>
            <a:ext cx="75533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5396C9"/>
                </a:solidFill>
                <a:effectLst/>
                <a:uLnTx/>
                <a:uFillTx/>
                <a:latin typeface="Arial"/>
                <a:ea typeface="微软雅黑"/>
                <a:cs typeface="+mn-cs"/>
              </a:rPr>
              <a:t>03</a:t>
            </a:r>
            <a:endParaRPr kumimoji="0" lang="zh-CN" altLang="en-US" sz="4000" b="0" i="0" u="none" strike="noStrike" kern="1200" cap="none" spc="0" normalizeH="0" baseline="0" noProof="0" dirty="0">
              <a:ln>
                <a:noFill/>
              </a:ln>
              <a:solidFill>
                <a:srgbClr val="5396C9"/>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781782C8-8060-481C-863E-AA53629039F2}"/>
              </a:ext>
            </a:extLst>
          </p:cNvPr>
          <p:cNvSpPr txBox="1"/>
          <p:nvPr/>
        </p:nvSpPr>
        <p:spPr>
          <a:xfrm>
            <a:off x="6614476" y="2961325"/>
            <a:ext cx="75533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5396C9"/>
                </a:solidFill>
                <a:effectLst/>
                <a:uLnTx/>
                <a:uFillTx/>
                <a:latin typeface="Arial"/>
                <a:ea typeface="微软雅黑"/>
                <a:cs typeface="+mn-cs"/>
              </a:rPr>
              <a:t>04</a:t>
            </a:r>
            <a:endParaRPr kumimoji="0" lang="zh-CN" altLang="en-US" sz="4000" b="0" i="0" u="none" strike="noStrike" kern="1200" cap="none" spc="0" normalizeH="0" baseline="0" noProof="0" dirty="0">
              <a:ln>
                <a:noFill/>
              </a:ln>
              <a:solidFill>
                <a:srgbClr val="5396C9"/>
              </a:solidFill>
              <a:effectLst/>
              <a:uLnTx/>
              <a:uFillTx/>
              <a:latin typeface="Arial"/>
              <a:ea typeface="微软雅黑"/>
              <a:cs typeface="+mn-cs"/>
            </a:endParaRPr>
          </a:p>
        </p:txBody>
      </p:sp>
      <p:sp>
        <p:nvSpPr>
          <p:cNvPr id="21" name="文本框 20">
            <a:extLst>
              <a:ext uri="{FF2B5EF4-FFF2-40B4-BE49-F238E27FC236}">
                <a16:creationId xmlns:a16="http://schemas.microsoft.com/office/drawing/2014/main" id="{2903C7A7-51B0-43A4-8086-6EE58DC4EBE0}"/>
              </a:ext>
            </a:extLst>
          </p:cNvPr>
          <p:cNvSpPr txBox="1"/>
          <p:nvPr/>
        </p:nvSpPr>
        <p:spPr>
          <a:xfrm>
            <a:off x="7471727" y="3792382"/>
            <a:ext cx="75533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5396C9"/>
                </a:solidFill>
                <a:effectLst/>
                <a:uLnTx/>
                <a:uFillTx/>
                <a:latin typeface="Arial"/>
                <a:ea typeface="微软雅黑"/>
                <a:cs typeface="+mn-cs"/>
              </a:rPr>
              <a:t>05</a:t>
            </a:r>
            <a:endParaRPr kumimoji="0" lang="zh-CN" altLang="en-US" sz="4000" b="0" i="0" u="none" strike="noStrike" kern="1200" cap="none" spc="0" normalizeH="0" baseline="0" noProof="0" dirty="0">
              <a:ln>
                <a:noFill/>
              </a:ln>
              <a:solidFill>
                <a:srgbClr val="5396C9"/>
              </a:solidFill>
              <a:effectLst/>
              <a:uLnTx/>
              <a:uFillTx/>
              <a:latin typeface="Arial"/>
              <a:ea typeface="微软雅黑"/>
              <a:cs typeface="+mn-cs"/>
            </a:endParaRPr>
          </a:p>
        </p:txBody>
      </p:sp>
      <p:sp>
        <p:nvSpPr>
          <p:cNvPr id="22" name="矩形 21">
            <a:extLst>
              <a:ext uri="{FF2B5EF4-FFF2-40B4-BE49-F238E27FC236}">
                <a16:creationId xmlns:a16="http://schemas.microsoft.com/office/drawing/2014/main" id="{A58F3B40-CD50-4F62-8F4F-A0036070EA55}"/>
              </a:ext>
            </a:extLst>
          </p:cNvPr>
          <p:cNvSpPr/>
          <p:nvPr/>
        </p:nvSpPr>
        <p:spPr>
          <a:xfrm>
            <a:off x="7926387" y="2381749"/>
            <a:ext cx="284582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cs"/>
              </a:rPr>
              <a:t>Vestibulum ante ipsum primis in faucibus orci</a:t>
            </a:r>
          </a:p>
        </p:txBody>
      </p:sp>
      <p:sp>
        <p:nvSpPr>
          <p:cNvPr id="23" name="矩形 22">
            <a:extLst>
              <a:ext uri="{FF2B5EF4-FFF2-40B4-BE49-F238E27FC236}">
                <a16:creationId xmlns:a16="http://schemas.microsoft.com/office/drawing/2014/main" id="{2AEFFD6B-F6A9-429F-9918-181FC560A258}"/>
              </a:ext>
            </a:extLst>
          </p:cNvPr>
          <p:cNvSpPr/>
          <p:nvPr/>
        </p:nvSpPr>
        <p:spPr>
          <a:xfrm>
            <a:off x="7926387" y="2132790"/>
            <a:ext cx="224892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7E6E6">
                    <a:lumMod val="25000"/>
                  </a:srgbClr>
                </a:solidFill>
                <a:effectLst/>
                <a:uLnTx/>
                <a:uFillTx/>
                <a:latin typeface="Arial"/>
                <a:ea typeface="微软雅黑"/>
                <a:cs typeface="+mn-cs"/>
              </a:rPr>
              <a:t>ADD YOUR TEXT</a:t>
            </a:r>
          </a:p>
        </p:txBody>
      </p:sp>
      <p:sp>
        <p:nvSpPr>
          <p:cNvPr id="24" name="矩形 23">
            <a:extLst>
              <a:ext uri="{FF2B5EF4-FFF2-40B4-BE49-F238E27FC236}">
                <a16:creationId xmlns:a16="http://schemas.microsoft.com/office/drawing/2014/main" id="{2B1860D9-7C7F-42F6-BC02-569FB940FFF6}"/>
              </a:ext>
            </a:extLst>
          </p:cNvPr>
          <p:cNvSpPr/>
          <p:nvPr/>
        </p:nvSpPr>
        <p:spPr>
          <a:xfrm>
            <a:off x="8640763" y="4678465"/>
            <a:ext cx="284582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cs"/>
              </a:rPr>
              <a:t>Vestibulum ante ipsum primis in faucibus orci</a:t>
            </a:r>
          </a:p>
        </p:txBody>
      </p:sp>
      <p:sp>
        <p:nvSpPr>
          <p:cNvPr id="25" name="矩形 24">
            <a:extLst>
              <a:ext uri="{FF2B5EF4-FFF2-40B4-BE49-F238E27FC236}">
                <a16:creationId xmlns:a16="http://schemas.microsoft.com/office/drawing/2014/main" id="{893FB7F9-58E3-4CA1-9FB3-1CA41BFF87FF}"/>
              </a:ext>
            </a:extLst>
          </p:cNvPr>
          <p:cNvSpPr/>
          <p:nvPr/>
        </p:nvSpPr>
        <p:spPr>
          <a:xfrm>
            <a:off x="8640763" y="4429506"/>
            <a:ext cx="224892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7E6E6">
                    <a:lumMod val="25000"/>
                  </a:srgbClr>
                </a:solidFill>
                <a:effectLst/>
                <a:uLnTx/>
                <a:uFillTx/>
                <a:latin typeface="Arial"/>
                <a:ea typeface="微软雅黑"/>
                <a:cs typeface="+mn-cs"/>
              </a:rPr>
              <a:t>ADD YOUR TEXT</a:t>
            </a:r>
          </a:p>
        </p:txBody>
      </p:sp>
      <p:sp>
        <p:nvSpPr>
          <p:cNvPr id="26" name="矩形 25">
            <a:extLst>
              <a:ext uri="{FF2B5EF4-FFF2-40B4-BE49-F238E27FC236}">
                <a16:creationId xmlns:a16="http://schemas.microsoft.com/office/drawing/2014/main" id="{78D3200B-3240-48D9-8827-88012D29F557}"/>
              </a:ext>
            </a:extLst>
          </p:cNvPr>
          <p:cNvSpPr/>
          <p:nvPr/>
        </p:nvSpPr>
        <p:spPr>
          <a:xfrm>
            <a:off x="1112408" y="5053184"/>
            <a:ext cx="284582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cs"/>
              </a:rPr>
              <a:t>Vestibulum ante ipsum primis in faucibus orci</a:t>
            </a:r>
          </a:p>
        </p:txBody>
      </p:sp>
      <p:sp>
        <p:nvSpPr>
          <p:cNvPr id="27" name="矩形 26">
            <a:extLst>
              <a:ext uri="{FF2B5EF4-FFF2-40B4-BE49-F238E27FC236}">
                <a16:creationId xmlns:a16="http://schemas.microsoft.com/office/drawing/2014/main" id="{9F6B9085-C96F-49F5-BAC1-9ED35CDD9AE8}"/>
              </a:ext>
            </a:extLst>
          </p:cNvPr>
          <p:cNvSpPr/>
          <p:nvPr/>
        </p:nvSpPr>
        <p:spPr>
          <a:xfrm>
            <a:off x="1709308" y="4804225"/>
            <a:ext cx="2248928"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7E6E6">
                    <a:lumMod val="25000"/>
                  </a:srgbClr>
                </a:solidFill>
                <a:effectLst/>
                <a:uLnTx/>
                <a:uFillTx/>
                <a:latin typeface="Arial"/>
                <a:ea typeface="微软雅黑"/>
                <a:cs typeface="+mn-cs"/>
              </a:rPr>
              <a:t>ADD YOUR TEXT</a:t>
            </a:r>
          </a:p>
        </p:txBody>
      </p:sp>
      <p:sp>
        <p:nvSpPr>
          <p:cNvPr id="28" name="矩形 27">
            <a:extLst>
              <a:ext uri="{FF2B5EF4-FFF2-40B4-BE49-F238E27FC236}">
                <a16:creationId xmlns:a16="http://schemas.microsoft.com/office/drawing/2014/main" id="{CCE01BFE-1FD1-4EA6-95FC-332074B6B890}"/>
              </a:ext>
            </a:extLst>
          </p:cNvPr>
          <p:cNvSpPr/>
          <p:nvPr/>
        </p:nvSpPr>
        <p:spPr>
          <a:xfrm>
            <a:off x="1591234" y="2213668"/>
            <a:ext cx="284582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cs"/>
              </a:rPr>
              <a:t>Vestibulum ante ipsum primis in faucibus orci</a:t>
            </a:r>
          </a:p>
        </p:txBody>
      </p:sp>
      <p:sp>
        <p:nvSpPr>
          <p:cNvPr id="29" name="矩形 28">
            <a:extLst>
              <a:ext uri="{FF2B5EF4-FFF2-40B4-BE49-F238E27FC236}">
                <a16:creationId xmlns:a16="http://schemas.microsoft.com/office/drawing/2014/main" id="{E11EF1F4-C468-45E9-AD84-559D3C52A50D}"/>
              </a:ext>
            </a:extLst>
          </p:cNvPr>
          <p:cNvSpPr/>
          <p:nvPr/>
        </p:nvSpPr>
        <p:spPr>
          <a:xfrm>
            <a:off x="2188134" y="1964709"/>
            <a:ext cx="2248928"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7E6E6">
                    <a:lumMod val="25000"/>
                  </a:srgbClr>
                </a:solidFill>
                <a:effectLst/>
                <a:uLnTx/>
                <a:uFillTx/>
                <a:latin typeface="Arial"/>
                <a:ea typeface="微软雅黑"/>
                <a:cs typeface="+mn-cs"/>
              </a:rPr>
              <a:t>ADD YOUR TEXT</a:t>
            </a:r>
          </a:p>
        </p:txBody>
      </p:sp>
      <p:sp>
        <p:nvSpPr>
          <p:cNvPr id="30" name="矩形 29">
            <a:extLst>
              <a:ext uri="{FF2B5EF4-FFF2-40B4-BE49-F238E27FC236}">
                <a16:creationId xmlns:a16="http://schemas.microsoft.com/office/drawing/2014/main" id="{1B2C6E1B-3D0C-4870-801B-9FC76C946354}"/>
              </a:ext>
            </a:extLst>
          </p:cNvPr>
          <p:cNvSpPr/>
          <p:nvPr/>
        </p:nvSpPr>
        <p:spPr>
          <a:xfrm>
            <a:off x="4685619" y="5345506"/>
            <a:ext cx="2845828"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7E6E6">
                    <a:lumMod val="25000"/>
                  </a:srgbClr>
                </a:solidFill>
                <a:effectLst/>
                <a:uLnTx/>
                <a:uFillTx/>
                <a:latin typeface="Arial"/>
                <a:ea typeface="微软雅黑"/>
                <a:cs typeface="+mn-cs"/>
              </a:rPr>
              <a:t>Vestibulum ante ipsum primis in faucibus orci</a:t>
            </a:r>
          </a:p>
        </p:txBody>
      </p:sp>
      <p:sp>
        <p:nvSpPr>
          <p:cNvPr id="31" name="矩形 30">
            <a:extLst>
              <a:ext uri="{FF2B5EF4-FFF2-40B4-BE49-F238E27FC236}">
                <a16:creationId xmlns:a16="http://schemas.microsoft.com/office/drawing/2014/main" id="{5A74E9B9-5274-4874-B435-A15BEF8B6BE3}"/>
              </a:ext>
            </a:extLst>
          </p:cNvPr>
          <p:cNvSpPr/>
          <p:nvPr/>
        </p:nvSpPr>
        <p:spPr>
          <a:xfrm>
            <a:off x="4984069" y="5096547"/>
            <a:ext cx="224892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7E6E6">
                    <a:lumMod val="25000"/>
                  </a:srgbClr>
                </a:solidFill>
                <a:effectLst/>
                <a:uLnTx/>
                <a:uFillTx/>
                <a:latin typeface="Arial"/>
                <a:ea typeface="微软雅黑"/>
                <a:cs typeface="+mn-cs"/>
              </a:rPr>
              <a:t>ADD YOUR TEXT</a:t>
            </a:r>
          </a:p>
        </p:txBody>
      </p:sp>
    </p:spTree>
    <p:extLst>
      <p:ext uri="{BB962C8B-B14F-4D97-AF65-F5344CB8AC3E}">
        <p14:creationId xmlns:p14="http://schemas.microsoft.com/office/powerpoint/2010/main" val="327665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a:extLst>
              <a:ext uri="{FF2B5EF4-FFF2-40B4-BE49-F238E27FC236}">
                <a16:creationId xmlns:a16="http://schemas.microsoft.com/office/drawing/2014/main" id="{8F8DFC16-2036-48F2-98D5-4E756717A811}"/>
              </a:ext>
            </a:extLst>
          </p:cNvPr>
          <p:cNvSpPr txBox="1"/>
          <p:nvPr/>
        </p:nvSpPr>
        <p:spPr>
          <a:xfrm>
            <a:off x="1427325" y="1871673"/>
            <a:ext cx="838200" cy="857760"/>
          </a:xfrm>
          <a:custGeom>
            <a:avLst/>
            <a:gdLst/>
            <a:ahLst/>
            <a:cxnLst/>
            <a:rect l="l" t="t" r="r" b="b"/>
            <a:pathLst>
              <a:path w="838200" h="857760">
                <a:moveTo>
                  <a:pt x="667122" y="638473"/>
                </a:moveTo>
                <a:cubicBezTo>
                  <a:pt x="668462" y="638473"/>
                  <a:pt x="670322" y="638770"/>
                  <a:pt x="672703" y="639366"/>
                </a:cubicBezTo>
                <a:cubicBezTo>
                  <a:pt x="775097" y="658416"/>
                  <a:pt x="829866" y="682228"/>
                  <a:pt x="837010" y="710803"/>
                </a:cubicBezTo>
                <a:cubicBezTo>
                  <a:pt x="841772" y="729853"/>
                  <a:pt x="832247" y="750094"/>
                  <a:pt x="808435" y="771525"/>
                </a:cubicBezTo>
                <a:cubicBezTo>
                  <a:pt x="789385" y="783431"/>
                  <a:pt x="775097" y="781050"/>
                  <a:pt x="765572" y="764381"/>
                </a:cubicBezTo>
                <a:cubicBezTo>
                  <a:pt x="736997" y="714375"/>
                  <a:pt x="704850" y="675084"/>
                  <a:pt x="669131" y="646509"/>
                </a:cubicBezTo>
                <a:cubicBezTo>
                  <a:pt x="663774" y="641152"/>
                  <a:pt x="663104" y="638473"/>
                  <a:pt x="667122" y="638473"/>
                </a:cubicBezTo>
                <a:close/>
                <a:moveTo>
                  <a:pt x="149424" y="613470"/>
                </a:moveTo>
                <a:cubicBezTo>
                  <a:pt x="151805" y="612874"/>
                  <a:pt x="154781" y="614363"/>
                  <a:pt x="158353" y="617934"/>
                </a:cubicBezTo>
                <a:cubicBezTo>
                  <a:pt x="196453" y="682228"/>
                  <a:pt x="209550" y="732234"/>
                  <a:pt x="197644" y="767953"/>
                </a:cubicBezTo>
                <a:cubicBezTo>
                  <a:pt x="178594" y="784622"/>
                  <a:pt x="154781" y="796528"/>
                  <a:pt x="126206" y="803672"/>
                </a:cubicBezTo>
                <a:cubicBezTo>
                  <a:pt x="111919" y="803672"/>
                  <a:pt x="103585" y="800100"/>
                  <a:pt x="101203" y="792956"/>
                </a:cubicBezTo>
                <a:cubicBezTo>
                  <a:pt x="98822" y="785813"/>
                  <a:pt x="101203" y="777478"/>
                  <a:pt x="108347" y="767953"/>
                </a:cubicBezTo>
                <a:cubicBezTo>
                  <a:pt x="139303" y="725091"/>
                  <a:pt x="151210" y="676275"/>
                  <a:pt x="144066" y="621506"/>
                </a:cubicBezTo>
                <a:cubicBezTo>
                  <a:pt x="145256" y="616744"/>
                  <a:pt x="147042" y="614065"/>
                  <a:pt x="149424" y="613470"/>
                </a:cubicBezTo>
                <a:close/>
                <a:moveTo>
                  <a:pt x="416421" y="591145"/>
                </a:moveTo>
                <a:cubicBezTo>
                  <a:pt x="418207" y="591145"/>
                  <a:pt x="420291" y="591741"/>
                  <a:pt x="422672" y="592931"/>
                </a:cubicBezTo>
                <a:cubicBezTo>
                  <a:pt x="482203" y="616744"/>
                  <a:pt x="513160" y="639366"/>
                  <a:pt x="515541" y="660797"/>
                </a:cubicBezTo>
                <a:cubicBezTo>
                  <a:pt x="513160" y="684609"/>
                  <a:pt x="500063" y="701278"/>
                  <a:pt x="476250" y="710803"/>
                </a:cubicBezTo>
                <a:cubicBezTo>
                  <a:pt x="457200" y="720328"/>
                  <a:pt x="446485" y="716756"/>
                  <a:pt x="444103" y="700088"/>
                </a:cubicBezTo>
                <a:cubicBezTo>
                  <a:pt x="441722" y="654844"/>
                  <a:pt x="431006" y="621506"/>
                  <a:pt x="411956" y="600075"/>
                </a:cubicBezTo>
                <a:cubicBezTo>
                  <a:pt x="409575" y="595313"/>
                  <a:pt x="409575" y="592931"/>
                  <a:pt x="411956" y="592931"/>
                </a:cubicBezTo>
                <a:cubicBezTo>
                  <a:pt x="413147" y="591741"/>
                  <a:pt x="414635" y="591145"/>
                  <a:pt x="416421" y="591145"/>
                </a:cubicBezTo>
                <a:close/>
                <a:moveTo>
                  <a:pt x="263724" y="582216"/>
                </a:moveTo>
                <a:cubicBezTo>
                  <a:pt x="264914" y="581025"/>
                  <a:pt x="266700" y="581025"/>
                  <a:pt x="269081" y="582216"/>
                </a:cubicBezTo>
                <a:lnTo>
                  <a:pt x="333375" y="610791"/>
                </a:lnTo>
                <a:cubicBezTo>
                  <a:pt x="338138" y="613172"/>
                  <a:pt x="336947" y="617934"/>
                  <a:pt x="329803" y="625078"/>
                </a:cubicBezTo>
                <a:lnTo>
                  <a:pt x="322660" y="635794"/>
                </a:lnTo>
                <a:cubicBezTo>
                  <a:pt x="310753" y="666750"/>
                  <a:pt x="307181" y="701278"/>
                  <a:pt x="311944" y="739378"/>
                </a:cubicBezTo>
                <a:cubicBezTo>
                  <a:pt x="314325" y="758428"/>
                  <a:pt x="329803" y="770334"/>
                  <a:pt x="358378" y="775097"/>
                </a:cubicBezTo>
                <a:cubicBezTo>
                  <a:pt x="427435" y="787003"/>
                  <a:pt x="490538" y="787003"/>
                  <a:pt x="547688" y="775097"/>
                </a:cubicBezTo>
                <a:cubicBezTo>
                  <a:pt x="569119" y="770334"/>
                  <a:pt x="579835" y="763191"/>
                  <a:pt x="579835" y="753666"/>
                </a:cubicBezTo>
                <a:lnTo>
                  <a:pt x="579835" y="675084"/>
                </a:lnTo>
                <a:cubicBezTo>
                  <a:pt x="582216" y="670322"/>
                  <a:pt x="584597" y="667941"/>
                  <a:pt x="586978" y="667941"/>
                </a:cubicBezTo>
                <a:cubicBezTo>
                  <a:pt x="589360" y="665559"/>
                  <a:pt x="591741" y="666750"/>
                  <a:pt x="594122" y="671513"/>
                </a:cubicBezTo>
                <a:cubicBezTo>
                  <a:pt x="608410" y="731044"/>
                  <a:pt x="636985" y="763191"/>
                  <a:pt x="679847" y="767953"/>
                </a:cubicBezTo>
                <a:cubicBezTo>
                  <a:pt x="698897" y="770334"/>
                  <a:pt x="708422" y="777478"/>
                  <a:pt x="708422" y="789384"/>
                </a:cubicBezTo>
                <a:cubicBezTo>
                  <a:pt x="708422" y="803672"/>
                  <a:pt x="697707" y="815578"/>
                  <a:pt x="676275" y="825103"/>
                </a:cubicBezTo>
                <a:cubicBezTo>
                  <a:pt x="635794" y="841772"/>
                  <a:pt x="582216" y="852488"/>
                  <a:pt x="515541" y="857250"/>
                </a:cubicBezTo>
                <a:cubicBezTo>
                  <a:pt x="441722" y="859631"/>
                  <a:pt x="379810" y="853678"/>
                  <a:pt x="329803" y="839391"/>
                </a:cubicBezTo>
                <a:cubicBezTo>
                  <a:pt x="286941" y="820341"/>
                  <a:pt x="263128" y="790575"/>
                  <a:pt x="258366" y="750094"/>
                </a:cubicBezTo>
                <a:cubicBezTo>
                  <a:pt x="253603" y="704850"/>
                  <a:pt x="254794" y="651272"/>
                  <a:pt x="261938" y="589359"/>
                </a:cubicBezTo>
                <a:cubicBezTo>
                  <a:pt x="261938" y="585788"/>
                  <a:pt x="262533" y="583406"/>
                  <a:pt x="263724" y="582216"/>
                </a:cubicBezTo>
                <a:close/>
                <a:moveTo>
                  <a:pt x="401241" y="346472"/>
                </a:moveTo>
                <a:lnTo>
                  <a:pt x="333375" y="350044"/>
                </a:lnTo>
                <a:lnTo>
                  <a:pt x="329803" y="460772"/>
                </a:lnTo>
                <a:lnTo>
                  <a:pt x="401241" y="457200"/>
                </a:lnTo>
                <a:close/>
                <a:moveTo>
                  <a:pt x="429816" y="300038"/>
                </a:moveTo>
                <a:lnTo>
                  <a:pt x="486966" y="335756"/>
                </a:lnTo>
                <a:cubicBezTo>
                  <a:pt x="486966" y="335756"/>
                  <a:pt x="486966" y="336947"/>
                  <a:pt x="486966" y="339328"/>
                </a:cubicBezTo>
                <a:cubicBezTo>
                  <a:pt x="489347" y="341709"/>
                  <a:pt x="489347" y="342900"/>
                  <a:pt x="486966" y="342900"/>
                </a:cubicBezTo>
                <a:lnTo>
                  <a:pt x="469106" y="371475"/>
                </a:lnTo>
                <a:lnTo>
                  <a:pt x="469106" y="457200"/>
                </a:lnTo>
                <a:lnTo>
                  <a:pt x="472678" y="467916"/>
                </a:lnTo>
                <a:cubicBezTo>
                  <a:pt x="472678" y="472678"/>
                  <a:pt x="471488" y="475059"/>
                  <a:pt x="469106" y="475059"/>
                </a:cubicBezTo>
                <a:cubicBezTo>
                  <a:pt x="452438" y="475059"/>
                  <a:pt x="406003" y="476250"/>
                  <a:pt x="329803" y="478631"/>
                </a:cubicBezTo>
                <a:cubicBezTo>
                  <a:pt x="322660" y="500063"/>
                  <a:pt x="310753" y="520303"/>
                  <a:pt x="294085" y="539353"/>
                </a:cubicBezTo>
                <a:cubicBezTo>
                  <a:pt x="289322" y="544116"/>
                  <a:pt x="285750" y="545306"/>
                  <a:pt x="283369" y="542925"/>
                </a:cubicBezTo>
                <a:cubicBezTo>
                  <a:pt x="280988" y="542925"/>
                  <a:pt x="279797" y="540544"/>
                  <a:pt x="279797" y="535781"/>
                </a:cubicBezTo>
                <a:lnTo>
                  <a:pt x="283369" y="396478"/>
                </a:lnTo>
                <a:cubicBezTo>
                  <a:pt x="283369" y="360759"/>
                  <a:pt x="283369" y="330994"/>
                  <a:pt x="283369" y="307181"/>
                </a:cubicBezTo>
                <a:cubicBezTo>
                  <a:pt x="283369" y="302419"/>
                  <a:pt x="285750" y="302419"/>
                  <a:pt x="290513" y="307181"/>
                </a:cubicBezTo>
                <a:lnTo>
                  <a:pt x="333375" y="335756"/>
                </a:lnTo>
                <a:lnTo>
                  <a:pt x="401241" y="332184"/>
                </a:lnTo>
                <a:close/>
                <a:moveTo>
                  <a:pt x="447675" y="200025"/>
                </a:moveTo>
                <a:lnTo>
                  <a:pt x="490538" y="242888"/>
                </a:lnTo>
                <a:cubicBezTo>
                  <a:pt x="495300" y="247650"/>
                  <a:pt x="495300" y="251222"/>
                  <a:pt x="490538" y="253603"/>
                </a:cubicBezTo>
                <a:lnTo>
                  <a:pt x="283369" y="260747"/>
                </a:lnTo>
                <a:cubicBezTo>
                  <a:pt x="278606" y="260747"/>
                  <a:pt x="275035" y="258366"/>
                  <a:pt x="272653" y="253603"/>
                </a:cubicBezTo>
                <a:cubicBezTo>
                  <a:pt x="272653" y="246459"/>
                  <a:pt x="275035" y="242888"/>
                  <a:pt x="279797" y="242888"/>
                </a:cubicBezTo>
                <a:lnTo>
                  <a:pt x="411956" y="239316"/>
                </a:lnTo>
                <a:close/>
                <a:moveTo>
                  <a:pt x="626269" y="28575"/>
                </a:moveTo>
                <a:cubicBezTo>
                  <a:pt x="671513" y="38100"/>
                  <a:pt x="695325" y="48816"/>
                  <a:pt x="697707" y="60722"/>
                </a:cubicBezTo>
                <a:cubicBezTo>
                  <a:pt x="692944" y="82153"/>
                  <a:pt x="684610" y="96441"/>
                  <a:pt x="672703" y="103584"/>
                </a:cubicBezTo>
                <a:cubicBezTo>
                  <a:pt x="665560" y="110728"/>
                  <a:pt x="659606" y="108347"/>
                  <a:pt x="654844" y="96441"/>
                </a:cubicBezTo>
                <a:cubicBezTo>
                  <a:pt x="652463" y="91678"/>
                  <a:pt x="648891" y="84534"/>
                  <a:pt x="644128" y="75009"/>
                </a:cubicBezTo>
                <a:cubicBezTo>
                  <a:pt x="632222" y="53578"/>
                  <a:pt x="625078" y="39291"/>
                  <a:pt x="622697" y="32147"/>
                </a:cubicBezTo>
                <a:cubicBezTo>
                  <a:pt x="620316" y="29766"/>
                  <a:pt x="621506" y="28575"/>
                  <a:pt x="626269" y="28575"/>
                </a:cubicBezTo>
                <a:close/>
                <a:moveTo>
                  <a:pt x="501253" y="0"/>
                </a:moveTo>
                <a:lnTo>
                  <a:pt x="590550" y="42862"/>
                </a:lnTo>
                <a:cubicBezTo>
                  <a:pt x="595313" y="45244"/>
                  <a:pt x="594122" y="48816"/>
                  <a:pt x="586978" y="53578"/>
                </a:cubicBezTo>
                <a:lnTo>
                  <a:pt x="572691" y="71437"/>
                </a:lnTo>
                <a:cubicBezTo>
                  <a:pt x="572691" y="92869"/>
                  <a:pt x="575072" y="114300"/>
                  <a:pt x="579835" y="135731"/>
                </a:cubicBezTo>
                <a:lnTo>
                  <a:pt x="690563" y="135731"/>
                </a:lnTo>
                <a:lnTo>
                  <a:pt x="740569" y="82153"/>
                </a:lnTo>
                <a:lnTo>
                  <a:pt x="801291" y="139303"/>
                </a:lnTo>
                <a:cubicBezTo>
                  <a:pt x="803672" y="144066"/>
                  <a:pt x="801291" y="147637"/>
                  <a:pt x="794147" y="150019"/>
                </a:cubicBezTo>
                <a:lnTo>
                  <a:pt x="579835" y="153591"/>
                </a:lnTo>
                <a:cubicBezTo>
                  <a:pt x="591741" y="220266"/>
                  <a:pt x="608410" y="277416"/>
                  <a:pt x="629841" y="325041"/>
                </a:cubicBezTo>
                <a:cubicBezTo>
                  <a:pt x="656035" y="289322"/>
                  <a:pt x="679847" y="252413"/>
                  <a:pt x="701278" y="214312"/>
                </a:cubicBezTo>
                <a:lnTo>
                  <a:pt x="765572" y="260747"/>
                </a:lnTo>
                <a:cubicBezTo>
                  <a:pt x="770335" y="260747"/>
                  <a:pt x="770335" y="265509"/>
                  <a:pt x="765572" y="275034"/>
                </a:cubicBezTo>
                <a:lnTo>
                  <a:pt x="747713" y="285750"/>
                </a:lnTo>
                <a:cubicBezTo>
                  <a:pt x="719138" y="321469"/>
                  <a:pt x="690563" y="353616"/>
                  <a:pt x="661988" y="382191"/>
                </a:cubicBezTo>
                <a:cubicBezTo>
                  <a:pt x="692944" y="427434"/>
                  <a:pt x="726282" y="463153"/>
                  <a:pt x="762000" y="489347"/>
                </a:cubicBezTo>
                <a:cubicBezTo>
                  <a:pt x="773907" y="501253"/>
                  <a:pt x="784622" y="498872"/>
                  <a:pt x="794147" y="482203"/>
                </a:cubicBezTo>
                <a:lnTo>
                  <a:pt x="822722" y="453628"/>
                </a:lnTo>
                <a:cubicBezTo>
                  <a:pt x="825103" y="451247"/>
                  <a:pt x="828675" y="450056"/>
                  <a:pt x="833438" y="450056"/>
                </a:cubicBezTo>
                <a:cubicBezTo>
                  <a:pt x="835819" y="452438"/>
                  <a:pt x="835819" y="456009"/>
                  <a:pt x="833438" y="460772"/>
                </a:cubicBezTo>
                <a:cubicBezTo>
                  <a:pt x="809625" y="494109"/>
                  <a:pt x="808435" y="526256"/>
                  <a:pt x="829866" y="557213"/>
                </a:cubicBezTo>
                <a:cubicBezTo>
                  <a:pt x="841772" y="581025"/>
                  <a:pt x="840582" y="600075"/>
                  <a:pt x="826294" y="614363"/>
                </a:cubicBezTo>
                <a:cubicBezTo>
                  <a:pt x="812007" y="623888"/>
                  <a:pt x="792957" y="621506"/>
                  <a:pt x="769144" y="607219"/>
                </a:cubicBezTo>
                <a:cubicBezTo>
                  <a:pt x="695325" y="561975"/>
                  <a:pt x="638175" y="504825"/>
                  <a:pt x="597694" y="435769"/>
                </a:cubicBezTo>
                <a:cubicBezTo>
                  <a:pt x="535781" y="483394"/>
                  <a:pt x="460772" y="532209"/>
                  <a:pt x="372666" y="582216"/>
                </a:cubicBezTo>
                <a:cubicBezTo>
                  <a:pt x="365522" y="577453"/>
                  <a:pt x="364331" y="572691"/>
                  <a:pt x="369094" y="567928"/>
                </a:cubicBezTo>
                <a:cubicBezTo>
                  <a:pt x="452438" y="510778"/>
                  <a:pt x="521494" y="451247"/>
                  <a:pt x="576263" y="389334"/>
                </a:cubicBezTo>
                <a:cubicBezTo>
                  <a:pt x="550069" y="325041"/>
                  <a:pt x="529828" y="247650"/>
                  <a:pt x="515541" y="157162"/>
                </a:cubicBezTo>
                <a:lnTo>
                  <a:pt x="258366" y="164306"/>
                </a:lnTo>
                <a:lnTo>
                  <a:pt x="258366" y="303609"/>
                </a:lnTo>
                <a:cubicBezTo>
                  <a:pt x="267891" y="413147"/>
                  <a:pt x="184547" y="532209"/>
                  <a:pt x="8335" y="660797"/>
                </a:cubicBezTo>
                <a:cubicBezTo>
                  <a:pt x="3572" y="663178"/>
                  <a:pt x="1191" y="661988"/>
                  <a:pt x="1191" y="657225"/>
                </a:cubicBezTo>
                <a:cubicBezTo>
                  <a:pt x="-1190" y="652463"/>
                  <a:pt x="0" y="648891"/>
                  <a:pt x="4763" y="646509"/>
                </a:cubicBezTo>
                <a:cubicBezTo>
                  <a:pt x="73819" y="584597"/>
                  <a:pt x="120253" y="527447"/>
                  <a:pt x="144066" y="475059"/>
                </a:cubicBezTo>
                <a:cubicBezTo>
                  <a:pt x="170260" y="427434"/>
                  <a:pt x="183356" y="360759"/>
                  <a:pt x="183356" y="275034"/>
                </a:cubicBezTo>
                <a:lnTo>
                  <a:pt x="183356" y="207169"/>
                </a:lnTo>
                <a:lnTo>
                  <a:pt x="176213" y="100012"/>
                </a:lnTo>
                <a:cubicBezTo>
                  <a:pt x="176213" y="92869"/>
                  <a:pt x="178594" y="90487"/>
                  <a:pt x="183356" y="92869"/>
                </a:cubicBezTo>
                <a:lnTo>
                  <a:pt x="261938" y="142875"/>
                </a:lnTo>
                <a:lnTo>
                  <a:pt x="511969" y="139303"/>
                </a:lnTo>
                <a:cubicBezTo>
                  <a:pt x="509588" y="96441"/>
                  <a:pt x="506016" y="50006"/>
                  <a:pt x="501253" y="0"/>
                </a:cubicBez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34" name="文本框 33">
            <a:extLst>
              <a:ext uri="{FF2B5EF4-FFF2-40B4-BE49-F238E27FC236}">
                <a16:creationId xmlns:a16="http://schemas.microsoft.com/office/drawing/2014/main" id="{8250A374-E04E-46C5-A6E4-C5438494F0A9}"/>
              </a:ext>
            </a:extLst>
          </p:cNvPr>
          <p:cNvSpPr txBox="1"/>
          <p:nvPr/>
        </p:nvSpPr>
        <p:spPr>
          <a:xfrm>
            <a:off x="2282425" y="2112979"/>
            <a:ext cx="1203854" cy="1315008"/>
          </a:xfrm>
          <a:custGeom>
            <a:avLst/>
            <a:gdLst/>
            <a:ahLst/>
            <a:cxnLst/>
            <a:rect l="l" t="t" r="r" b="b"/>
            <a:pathLst>
              <a:path w="1203854" h="1315008">
                <a:moveTo>
                  <a:pt x="126188" y="876672"/>
                </a:moveTo>
                <a:cubicBezTo>
                  <a:pt x="129983" y="876672"/>
                  <a:pt x="133778" y="880467"/>
                  <a:pt x="137573" y="888057"/>
                </a:cubicBezTo>
                <a:cubicBezTo>
                  <a:pt x="183114" y="1013296"/>
                  <a:pt x="192602" y="1100584"/>
                  <a:pt x="166036" y="1149920"/>
                </a:cubicBezTo>
                <a:cubicBezTo>
                  <a:pt x="143266" y="1180281"/>
                  <a:pt x="101519" y="1197359"/>
                  <a:pt x="40797" y="1201154"/>
                </a:cubicBezTo>
                <a:cubicBezTo>
                  <a:pt x="18027" y="1197359"/>
                  <a:pt x="4744" y="1191666"/>
                  <a:pt x="949" y="1184076"/>
                </a:cubicBezTo>
                <a:cubicBezTo>
                  <a:pt x="-2846" y="1172691"/>
                  <a:pt x="4744" y="1157510"/>
                  <a:pt x="23719" y="1138535"/>
                </a:cubicBezTo>
                <a:cubicBezTo>
                  <a:pt x="80646" y="1089198"/>
                  <a:pt x="111007" y="1005706"/>
                  <a:pt x="114802" y="888057"/>
                </a:cubicBezTo>
                <a:cubicBezTo>
                  <a:pt x="114802" y="880467"/>
                  <a:pt x="118597" y="876672"/>
                  <a:pt x="126188" y="876672"/>
                </a:cubicBezTo>
                <a:close/>
                <a:moveTo>
                  <a:pt x="314046" y="848208"/>
                </a:moveTo>
                <a:cubicBezTo>
                  <a:pt x="314046" y="848208"/>
                  <a:pt x="317841" y="850106"/>
                  <a:pt x="325431" y="853901"/>
                </a:cubicBezTo>
                <a:lnTo>
                  <a:pt x="433592" y="905135"/>
                </a:lnTo>
                <a:cubicBezTo>
                  <a:pt x="444977" y="908930"/>
                  <a:pt x="444977" y="916520"/>
                  <a:pt x="433592" y="927906"/>
                </a:cubicBezTo>
                <a:lnTo>
                  <a:pt x="416514" y="944984"/>
                </a:lnTo>
                <a:cubicBezTo>
                  <a:pt x="401334" y="1009501"/>
                  <a:pt x="395641" y="1070223"/>
                  <a:pt x="399436" y="1127149"/>
                </a:cubicBezTo>
                <a:cubicBezTo>
                  <a:pt x="395641" y="1153715"/>
                  <a:pt x="418412" y="1170793"/>
                  <a:pt x="467748" y="1178384"/>
                </a:cubicBezTo>
                <a:cubicBezTo>
                  <a:pt x="596782" y="1182179"/>
                  <a:pt x="703045" y="1178384"/>
                  <a:pt x="786538" y="1166998"/>
                </a:cubicBezTo>
                <a:cubicBezTo>
                  <a:pt x="790333" y="1166998"/>
                  <a:pt x="794128" y="1165101"/>
                  <a:pt x="797923" y="1161306"/>
                </a:cubicBezTo>
                <a:cubicBezTo>
                  <a:pt x="820694" y="1153715"/>
                  <a:pt x="832079" y="1140432"/>
                  <a:pt x="832079" y="1121457"/>
                </a:cubicBezTo>
                <a:lnTo>
                  <a:pt x="837772" y="1018989"/>
                </a:lnTo>
                <a:cubicBezTo>
                  <a:pt x="837772" y="1011398"/>
                  <a:pt x="839670" y="1007603"/>
                  <a:pt x="843465" y="1007603"/>
                </a:cubicBezTo>
                <a:cubicBezTo>
                  <a:pt x="847260" y="1007603"/>
                  <a:pt x="851055" y="1011398"/>
                  <a:pt x="854850" y="1018989"/>
                </a:cubicBezTo>
                <a:cubicBezTo>
                  <a:pt x="877621" y="1098686"/>
                  <a:pt x="925060" y="1146125"/>
                  <a:pt x="997167" y="1161306"/>
                </a:cubicBezTo>
                <a:cubicBezTo>
                  <a:pt x="1031323" y="1172691"/>
                  <a:pt x="1048401" y="1189769"/>
                  <a:pt x="1048401" y="1212540"/>
                </a:cubicBezTo>
                <a:cubicBezTo>
                  <a:pt x="1048401" y="1235310"/>
                  <a:pt x="1029426" y="1254286"/>
                  <a:pt x="991474" y="1269466"/>
                </a:cubicBezTo>
                <a:cubicBezTo>
                  <a:pt x="926957" y="1296032"/>
                  <a:pt x="841567" y="1311213"/>
                  <a:pt x="735304" y="1315008"/>
                </a:cubicBezTo>
                <a:cubicBezTo>
                  <a:pt x="613860" y="1315008"/>
                  <a:pt x="511392" y="1305520"/>
                  <a:pt x="427899" y="1286544"/>
                </a:cubicBezTo>
                <a:cubicBezTo>
                  <a:pt x="351997" y="1256183"/>
                  <a:pt x="310251" y="1210642"/>
                  <a:pt x="302661" y="1149920"/>
                </a:cubicBezTo>
                <a:cubicBezTo>
                  <a:pt x="295070" y="1058837"/>
                  <a:pt x="296968" y="962062"/>
                  <a:pt x="308353" y="859594"/>
                </a:cubicBezTo>
                <a:cubicBezTo>
                  <a:pt x="308353" y="855799"/>
                  <a:pt x="310251" y="852003"/>
                  <a:pt x="314046" y="848208"/>
                </a:cubicBezTo>
                <a:close/>
                <a:moveTo>
                  <a:pt x="923162" y="842516"/>
                </a:moveTo>
                <a:cubicBezTo>
                  <a:pt x="1090147" y="872877"/>
                  <a:pt x="1183128" y="912725"/>
                  <a:pt x="1202103" y="962062"/>
                </a:cubicBezTo>
                <a:cubicBezTo>
                  <a:pt x="1209694" y="996218"/>
                  <a:pt x="1192616" y="1034169"/>
                  <a:pt x="1150869" y="1075915"/>
                </a:cubicBezTo>
                <a:cubicBezTo>
                  <a:pt x="1120508" y="1098686"/>
                  <a:pt x="1097738" y="1092993"/>
                  <a:pt x="1082557" y="1058837"/>
                </a:cubicBezTo>
                <a:cubicBezTo>
                  <a:pt x="1044606" y="971550"/>
                  <a:pt x="989577" y="905135"/>
                  <a:pt x="917470" y="859594"/>
                </a:cubicBezTo>
                <a:cubicBezTo>
                  <a:pt x="909879" y="855799"/>
                  <a:pt x="907982" y="852003"/>
                  <a:pt x="911777" y="848208"/>
                </a:cubicBezTo>
                <a:cubicBezTo>
                  <a:pt x="911777" y="844413"/>
                  <a:pt x="915572" y="842516"/>
                  <a:pt x="923162" y="842516"/>
                </a:cubicBezTo>
                <a:close/>
                <a:moveTo>
                  <a:pt x="543176" y="759972"/>
                </a:moveTo>
                <a:cubicBezTo>
                  <a:pt x="546022" y="759972"/>
                  <a:pt x="549343" y="760921"/>
                  <a:pt x="553138" y="762818"/>
                </a:cubicBezTo>
                <a:cubicBezTo>
                  <a:pt x="659402" y="812155"/>
                  <a:pt x="714431" y="853901"/>
                  <a:pt x="718226" y="888057"/>
                </a:cubicBezTo>
                <a:cubicBezTo>
                  <a:pt x="718226" y="922213"/>
                  <a:pt x="695455" y="950677"/>
                  <a:pt x="649914" y="973447"/>
                </a:cubicBezTo>
                <a:cubicBezTo>
                  <a:pt x="615758" y="981037"/>
                  <a:pt x="598680" y="973447"/>
                  <a:pt x="598680" y="950677"/>
                </a:cubicBezTo>
                <a:cubicBezTo>
                  <a:pt x="587294" y="863389"/>
                  <a:pt x="566421" y="806462"/>
                  <a:pt x="536060" y="779896"/>
                </a:cubicBezTo>
                <a:cubicBezTo>
                  <a:pt x="532265" y="772306"/>
                  <a:pt x="532265" y="766613"/>
                  <a:pt x="536060" y="762818"/>
                </a:cubicBezTo>
                <a:cubicBezTo>
                  <a:pt x="537958" y="760921"/>
                  <a:pt x="540330" y="759972"/>
                  <a:pt x="543176" y="759972"/>
                </a:cubicBezTo>
                <a:close/>
                <a:moveTo>
                  <a:pt x="615758" y="398487"/>
                </a:moveTo>
                <a:cubicBezTo>
                  <a:pt x="759972" y="440233"/>
                  <a:pt x="839670" y="478184"/>
                  <a:pt x="854850" y="512340"/>
                </a:cubicBezTo>
                <a:cubicBezTo>
                  <a:pt x="854850" y="542701"/>
                  <a:pt x="843465" y="574960"/>
                  <a:pt x="820694" y="609116"/>
                </a:cubicBezTo>
                <a:cubicBezTo>
                  <a:pt x="801718" y="624296"/>
                  <a:pt x="786538" y="620501"/>
                  <a:pt x="775153" y="597731"/>
                </a:cubicBezTo>
                <a:cubicBezTo>
                  <a:pt x="729611" y="518033"/>
                  <a:pt x="674582" y="455414"/>
                  <a:pt x="610065" y="409872"/>
                </a:cubicBezTo>
                <a:close/>
                <a:moveTo>
                  <a:pt x="564524" y="130931"/>
                </a:moveTo>
                <a:lnTo>
                  <a:pt x="695455" y="176473"/>
                </a:lnTo>
                <a:cubicBezTo>
                  <a:pt x="703045" y="176473"/>
                  <a:pt x="703045" y="180268"/>
                  <a:pt x="695455" y="187858"/>
                </a:cubicBezTo>
                <a:lnTo>
                  <a:pt x="678377" y="210629"/>
                </a:lnTo>
                <a:cubicBezTo>
                  <a:pt x="663197" y="244785"/>
                  <a:pt x="646119" y="275146"/>
                  <a:pt x="627143" y="301711"/>
                </a:cubicBezTo>
                <a:lnTo>
                  <a:pt x="723919" y="301711"/>
                </a:lnTo>
                <a:lnTo>
                  <a:pt x="786538" y="239092"/>
                </a:lnTo>
                <a:lnTo>
                  <a:pt x="866235" y="313097"/>
                </a:lnTo>
                <a:cubicBezTo>
                  <a:pt x="873826" y="320687"/>
                  <a:pt x="873826" y="324482"/>
                  <a:pt x="866235" y="324482"/>
                </a:cubicBezTo>
                <a:lnTo>
                  <a:pt x="610065" y="330175"/>
                </a:lnTo>
                <a:cubicBezTo>
                  <a:pt x="541753" y="440233"/>
                  <a:pt x="446875" y="546496"/>
                  <a:pt x="325431" y="648965"/>
                </a:cubicBezTo>
                <a:cubicBezTo>
                  <a:pt x="314046" y="656555"/>
                  <a:pt x="312148" y="652760"/>
                  <a:pt x="319739" y="637579"/>
                </a:cubicBezTo>
                <a:cubicBezTo>
                  <a:pt x="391846" y="538906"/>
                  <a:pt x="450670" y="438336"/>
                  <a:pt x="496211" y="335867"/>
                </a:cubicBezTo>
                <a:cubicBezTo>
                  <a:pt x="439285" y="335867"/>
                  <a:pt x="393743" y="339663"/>
                  <a:pt x="359587" y="347253"/>
                </a:cubicBezTo>
                <a:lnTo>
                  <a:pt x="325431" y="313097"/>
                </a:lnTo>
                <a:lnTo>
                  <a:pt x="507597" y="307404"/>
                </a:lnTo>
                <a:cubicBezTo>
                  <a:pt x="511392" y="299814"/>
                  <a:pt x="515187" y="290326"/>
                  <a:pt x="518982" y="278941"/>
                </a:cubicBezTo>
                <a:cubicBezTo>
                  <a:pt x="537958" y="237194"/>
                  <a:pt x="553138" y="187858"/>
                  <a:pt x="564524" y="130931"/>
                </a:cubicBezTo>
                <a:close/>
                <a:moveTo>
                  <a:pt x="883313" y="108160"/>
                </a:moveTo>
                <a:lnTo>
                  <a:pt x="291275" y="119546"/>
                </a:lnTo>
                <a:lnTo>
                  <a:pt x="291275" y="671735"/>
                </a:lnTo>
                <a:lnTo>
                  <a:pt x="889006" y="666043"/>
                </a:lnTo>
                <a:close/>
                <a:moveTo>
                  <a:pt x="934548" y="0"/>
                </a:moveTo>
                <a:lnTo>
                  <a:pt x="1065479" y="74004"/>
                </a:lnTo>
                <a:cubicBezTo>
                  <a:pt x="1069274" y="77799"/>
                  <a:pt x="1071172" y="83492"/>
                  <a:pt x="1071172" y="91082"/>
                </a:cubicBezTo>
                <a:lnTo>
                  <a:pt x="1031323" y="142316"/>
                </a:lnTo>
                <a:lnTo>
                  <a:pt x="1037016" y="671735"/>
                </a:lnTo>
                <a:lnTo>
                  <a:pt x="1048401" y="705891"/>
                </a:lnTo>
                <a:cubicBezTo>
                  <a:pt x="1052196" y="717277"/>
                  <a:pt x="1052196" y="722969"/>
                  <a:pt x="1048401" y="722969"/>
                </a:cubicBezTo>
                <a:cubicBezTo>
                  <a:pt x="1048401" y="726765"/>
                  <a:pt x="1042708" y="728662"/>
                  <a:pt x="1031323" y="728662"/>
                </a:cubicBezTo>
                <a:cubicBezTo>
                  <a:pt x="860543" y="713482"/>
                  <a:pt x="613860" y="705891"/>
                  <a:pt x="291275" y="705891"/>
                </a:cubicBezTo>
                <a:lnTo>
                  <a:pt x="291275" y="734355"/>
                </a:lnTo>
                <a:cubicBezTo>
                  <a:pt x="276095" y="783691"/>
                  <a:pt x="245734" y="825438"/>
                  <a:pt x="200192" y="859594"/>
                </a:cubicBezTo>
                <a:cubicBezTo>
                  <a:pt x="185012" y="859594"/>
                  <a:pt x="175524" y="855799"/>
                  <a:pt x="171729" y="848208"/>
                </a:cubicBezTo>
                <a:lnTo>
                  <a:pt x="177422" y="557882"/>
                </a:lnTo>
                <a:lnTo>
                  <a:pt x="183114" y="239092"/>
                </a:lnTo>
                <a:lnTo>
                  <a:pt x="177422" y="28463"/>
                </a:lnTo>
                <a:cubicBezTo>
                  <a:pt x="177422" y="17078"/>
                  <a:pt x="181217" y="15180"/>
                  <a:pt x="188807" y="22770"/>
                </a:cubicBezTo>
                <a:cubicBezTo>
                  <a:pt x="188807" y="18975"/>
                  <a:pt x="190705" y="18975"/>
                  <a:pt x="194500" y="22770"/>
                </a:cubicBezTo>
                <a:lnTo>
                  <a:pt x="291275" y="85390"/>
                </a:lnTo>
                <a:lnTo>
                  <a:pt x="883313" y="74004"/>
                </a:ln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15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35" name="文本框 34">
            <a:extLst>
              <a:ext uri="{FF2B5EF4-FFF2-40B4-BE49-F238E27FC236}">
                <a16:creationId xmlns:a16="http://schemas.microsoft.com/office/drawing/2014/main" id="{6DD10327-11C2-4AFD-83F1-5F2A5CFEAB4F}"/>
              </a:ext>
            </a:extLst>
          </p:cNvPr>
          <p:cNvSpPr txBox="1"/>
          <p:nvPr/>
        </p:nvSpPr>
        <p:spPr>
          <a:xfrm>
            <a:off x="1716764" y="3491687"/>
            <a:ext cx="900113" cy="2686149"/>
          </a:xfrm>
          <a:custGeom>
            <a:avLst/>
            <a:gdLst/>
            <a:ahLst/>
            <a:cxnLst/>
            <a:rect l="l" t="t" r="r" b="b"/>
            <a:pathLst>
              <a:path w="900113" h="2686149">
                <a:moveTo>
                  <a:pt x="692944" y="2072581"/>
                </a:moveTo>
                <a:lnTo>
                  <a:pt x="775097" y="2119015"/>
                </a:lnTo>
                <a:cubicBezTo>
                  <a:pt x="775097" y="2119015"/>
                  <a:pt x="776288" y="2120206"/>
                  <a:pt x="778669" y="2122587"/>
                </a:cubicBezTo>
                <a:cubicBezTo>
                  <a:pt x="779860" y="2122587"/>
                  <a:pt x="780455" y="2123183"/>
                  <a:pt x="780455" y="2124373"/>
                </a:cubicBezTo>
                <a:cubicBezTo>
                  <a:pt x="780455" y="2125564"/>
                  <a:pt x="779860" y="2127350"/>
                  <a:pt x="778669" y="2129731"/>
                </a:cubicBezTo>
                <a:lnTo>
                  <a:pt x="750094" y="2161878"/>
                </a:lnTo>
                <a:lnTo>
                  <a:pt x="750094" y="2304753"/>
                </a:lnTo>
                <a:lnTo>
                  <a:pt x="750094" y="2401193"/>
                </a:lnTo>
                <a:cubicBezTo>
                  <a:pt x="745332" y="2448818"/>
                  <a:pt x="709613" y="2490490"/>
                  <a:pt x="642938" y="2526209"/>
                </a:cubicBezTo>
                <a:cubicBezTo>
                  <a:pt x="635794" y="2528590"/>
                  <a:pt x="633413" y="2526209"/>
                  <a:pt x="635794" y="2519065"/>
                </a:cubicBezTo>
                <a:cubicBezTo>
                  <a:pt x="635794" y="2485728"/>
                  <a:pt x="625078" y="2463106"/>
                  <a:pt x="603647" y="2451200"/>
                </a:cubicBezTo>
                <a:cubicBezTo>
                  <a:pt x="601266" y="2448818"/>
                  <a:pt x="600075" y="2446437"/>
                  <a:pt x="600075" y="2444056"/>
                </a:cubicBezTo>
                <a:cubicBezTo>
                  <a:pt x="600075" y="2441675"/>
                  <a:pt x="602457" y="2440484"/>
                  <a:pt x="607219" y="2440484"/>
                </a:cubicBezTo>
                <a:cubicBezTo>
                  <a:pt x="645319" y="2445247"/>
                  <a:pt x="663178" y="2441675"/>
                  <a:pt x="660797" y="2429768"/>
                </a:cubicBezTo>
                <a:lnTo>
                  <a:pt x="664369" y="2136875"/>
                </a:lnTo>
                <a:lnTo>
                  <a:pt x="364331" y="2140447"/>
                </a:lnTo>
                <a:lnTo>
                  <a:pt x="410766" y="2161878"/>
                </a:lnTo>
                <a:cubicBezTo>
                  <a:pt x="417910" y="2161878"/>
                  <a:pt x="420291" y="2167831"/>
                  <a:pt x="417910" y="2179737"/>
                </a:cubicBezTo>
                <a:lnTo>
                  <a:pt x="414338" y="2247603"/>
                </a:lnTo>
                <a:lnTo>
                  <a:pt x="414338" y="2436912"/>
                </a:lnTo>
                <a:lnTo>
                  <a:pt x="417910" y="2561928"/>
                </a:lnTo>
                <a:cubicBezTo>
                  <a:pt x="413147" y="2597647"/>
                  <a:pt x="392907" y="2636937"/>
                  <a:pt x="357188" y="2679800"/>
                </a:cubicBezTo>
                <a:cubicBezTo>
                  <a:pt x="342900" y="2689325"/>
                  <a:pt x="332185" y="2688134"/>
                  <a:pt x="325041" y="2676228"/>
                </a:cubicBezTo>
                <a:lnTo>
                  <a:pt x="332185" y="2476203"/>
                </a:lnTo>
                <a:lnTo>
                  <a:pt x="332185" y="2279750"/>
                </a:lnTo>
                <a:cubicBezTo>
                  <a:pt x="332185" y="2222600"/>
                  <a:pt x="330994" y="2177356"/>
                  <a:pt x="328613" y="2144019"/>
                </a:cubicBezTo>
                <a:lnTo>
                  <a:pt x="253603" y="2144019"/>
                </a:lnTo>
                <a:cubicBezTo>
                  <a:pt x="217885" y="2144019"/>
                  <a:pt x="180975" y="2146400"/>
                  <a:pt x="142875" y="2151162"/>
                </a:cubicBezTo>
                <a:lnTo>
                  <a:pt x="114300" y="2126159"/>
                </a:lnTo>
                <a:lnTo>
                  <a:pt x="660797" y="2115444"/>
                </a:lnTo>
                <a:close/>
                <a:moveTo>
                  <a:pt x="310753" y="1822550"/>
                </a:moveTo>
                <a:lnTo>
                  <a:pt x="396478" y="1851125"/>
                </a:lnTo>
                <a:cubicBezTo>
                  <a:pt x="401241" y="1851125"/>
                  <a:pt x="402432" y="1853506"/>
                  <a:pt x="400050" y="1858269"/>
                </a:cubicBezTo>
                <a:lnTo>
                  <a:pt x="389335" y="1876128"/>
                </a:lnTo>
                <a:lnTo>
                  <a:pt x="389335" y="1947565"/>
                </a:lnTo>
                <a:lnTo>
                  <a:pt x="535782" y="1947565"/>
                </a:lnTo>
                <a:lnTo>
                  <a:pt x="539353" y="1822550"/>
                </a:lnTo>
                <a:lnTo>
                  <a:pt x="639366" y="1854697"/>
                </a:lnTo>
                <a:cubicBezTo>
                  <a:pt x="644128" y="1854697"/>
                  <a:pt x="644128" y="1858269"/>
                  <a:pt x="639366" y="1865412"/>
                </a:cubicBezTo>
                <a:lnTo>
                  <a:pt x="628650" y="1879700"/>
                </a:lnTo>
                <a:lnTo>
                  <a:pt x="614363" y="1943994"/>
                </a:lnTo>
                <a:lnTo>
                  <a:pt x="735806" y="1940422"/>
                </a:lnTo>
                <a:lnTo>
                  <a:pt x="785813" y="1886844"/>
                </a:lnTo>
                <a:lnTo>
                  <a:pt x="850107" y="1947565"/>
                </a:lnTo>
                <a:cubicBezTo>
                  <a:pt x="852488" y="1949947"/>
                  <a:pt x="853381" y="1951733"/>
                  <a:pt x="852785" y="1952923"/>
                </a:cubicBezTo>
                <a:cubicBezTo>
                  <a:pt x="852190" y="1954114"/>
                  <a:pt x="850107" y="1954709"/>
                  <a:pt x="846535" y="1954709"/>
                </a:cubicBezTo>
                <a:lnTo>
                  <a:pt x="610791" y="1961853"/>
                </a:lnTo>
                <a:lnTo>
                  <a:pt x="592932" y="2040434"/>
                </a:lnTo>
                <a:cubicBezTo>
                  <a:pt x="581025" y="2061865"/>
                  <a:pt x="565547" y="2076153"/>
                  <a:pt x="546497" y="2083297"/>
                </a:cubicBezTo>
                <a:cubicBezTo>
                  <a:pt x="541735" y="2080915"/>
                  <a:pt x="536972" y="2076153"/>
                  <a:pt x="532210" y="2069009"/>
                </a:cubicBezTo>
                <a:lnTo>
                  <a:pt x="535782" y="1965425"/>
                </a:lnTo>
                <a:lnTo>
                  <a:pt x="385763" y="1968997"/>
                </a:lnTo>
                <a:lnTo>
                  <a:pt x="385763" y="2015431"/>
                </a:lnTo>
                <a:cubicBezTo>
                  <a:pt x="373856" y="2048769"/>
                  <a:pt x="357188" y="2072581"/>
                  <a:pt x="335756" y="2086869"/>
                </a:cubicBezTo>
                <a:cubicBezTo>
                  <a:pt x="326231" y="2089250"/>
                  <a:pt x="320278" y="2088059"/>
                  <a:pt x="317897" y="2083297"/>
                </a:cubicBezTo>
                <a:lnTo>
                  <a:pt x="314325" y="1968997"/>
                </a:lnTo>
                <a:lnTo>
                  <a:pt x="192881" y="1972569"/>
                </a:lnTo>
                <a:cubicBezTo>
                  <a:pt x="171450" y="1972569"/>
                  <a:pt x="145256" y="1974950"/>
                  <a:pt x="114300" y="1979712"/>
                </a:cubicBezTo>
                <a:cubicBezTo>
                  <a:pt x="107156" y="1982094"/>
                  <a:pt x="101203" y="1983284"/>
                  <a:pt x="96441" y="1983284"/>
                </a:cubicBezTo>
                <a:lnTo>
                  <a:pt x="67866" y="1954709"/>
                </a:lnTo>
                <a:lnTo>
                  <a:pt x="314325" y="1951137"/>
                </a:lnTo>
                <a:close/>
                <a:moveTo>
                  <a:pt x="153591" y="1043881"/>
                </a:moveTo>
                <a:lnTo>
                  <a:pt x="203597" y="1072456"/>
                </a:lnTo>
                <a:cubicBezTo>
                  <a:pt x="208955" y="1074242"/>
                  <a:pt x="211634" y="1078037"/>
                  <a:pt x="211634" y="1083842"/>
                </a:cubicBezTo>
                <a:cubicBezTo>
                  <a:pt x="211634" y="1085776"/>
                  <a:pt x="211336" y="1087934"/>
                  <a:pt x="210741" y="1090315"/>
                </a:cubicBezTo>
                <a:lnTo>
                  <a:pt x="203597" y="1411784"/>
                </a:lnTo>
                <a:cubicBezTo>
                  <a:pt x="203597" y="1440359"/>
                  <a:pt x="190500" y="1470125"/>
                  <a:pt x="164306" y="1501081"/>
                </a:cubicBezTo>
                <a:cubicBezTo>
                  <a:pt x="154781" y="1510606"/>
                  <a:pt x="146447" y="1508225"/>
                  <a:pt x="139303" y="1493937"/>
                </a:cubicBezTo>
                <a:lnTo>
                  <a:pt x="146447" y="1051025"/>
                </a:lnTo>
                <a:cubicBezTo>
                  <a:pt x="144066" y="1043881"/>
                  <a:pt x="146447" y="1041500"/>
                  <a:pt x="153591" y="1043881"/>
                </a:cubicBezTo>
                <a:close/>
                <a:moveTo>
                  <a:pt x="782241" y="947441"/>
                </a:moveTo>
                <a:lnTo>
                  <a:pt x="842963" y="1001019"/>
                </a:lnTo>
                <a:cubicBezTo>
                  <a:pt x="845344" y="1008162"/>
                  <a:pt x="842963" y="1011734"/>
                  <a:pt x="835819" y="1011734"/>
                </a:cubicBezTo>
                <a:lnTo>
                  <a:pt x="585788" y="1018878"/>
                </a:lnTo>
                <a:lnTo>
                  <a:pt x="635794" y="1036737"/>
                </a:lnTo>
                <a:cubicBezTo>
                  <a:pt x="642938" y="1039119"/>
                  <a:pt x="646510" y="1046262"/>
                  <a:pt x="646510" y="1058169"/>
                </a:cubicBezTo>
                <a:lnTo>
                  <a:pt x="642938" y="1129606"/>
                </a:lnTo>
                <a:lnTo>
                  <a:pt x="642938" y="1183184"/>
                </a:lnTo>
                <a:lnTo>
                  <a:pt x="735806" y="1179612"/>
                </a:lnTo>
                <a:lnTo>
                  <a:pt x="771525" y="1143894"/>
                </a:lnTo>
                <a:lnTo>
                  <a:pt x="842963" y="1190328"/>
                </a:lnTo>
                <a:cubicBezTo>
                  <a:pt x="845344" y="1191519"/>
                  <a:pt x="846535" y="1193007"/>
                  <a:pt x="846535" y="1194793"/>
                </a:cubicBezTo>
                <a:cubicBezTo>
                  <a:pt x="846535" y="1196579"/>
                  <a:pt x="845344" y="1198662"/>
                  <a:pt x="842963" y="1201044"/>
                </a:cubicBezTo>
                <a:lnTo>
                  <a:pt x="821532" y="1222475"/>
                </a:lnTo>
                <a:lnTo>
                  <a:pt x="825103" y="1365350"/>
                </a:lnTo>
                <a:lnTo>
                  <a:pt x="828675" y="1461790"/>
                </a:lnTo>
                <a:cubicBezTo>
                  <a:pt x="826294" y="1514178"/>
                  <a:pt x="794147" y="1554659"/>
                  <a:pt x="732235" y="1583234"/>
                </a:cubicBezTo>
                <a:cubicBezTo>
                  <a:pt x="727472" y="1583234"/>
                  <a:pt x="725091" y="1580853"/>
                  <a:pt x="725091" y="1576090"/>
                </a:cubicBezTo>
                <a:cubicBezTo>
                  <a:pt x="725091" y="1547515"/>
                  <a:pt x="714375" y="1526084"/>
                  <a:pt x="692944" y="1511797"/>
                </a:cubicBezTo>
                <a:cubicBezTo>
                  <a:pt x="690563" y="1511797"/>
                  <a:pt x="689372" y="1509415"/>
                  <a:pt x="689372" y="1504653"/>
                </a:cubicBezTo>
                <a:cubicBezTo>
                  <a:pt x="691753" y="1502272"/>
                  <a:pt x="694135" y="1501081"/>
                  <a:pt x="696516" y="1501081"/>
                </a:cubicBezTo>
                <a:cubicBezTo>
                  <a:pt x="725091" y="1501081"/>
                  <a:pt x="740569" y="1493937"/>
                  <a:pt x="742950" y="1479650"/>
                </a:cubicBezTo>
                <a:lnTo>
                  <a:pt x="739378" y="1197472"/>
                </a:lnTo>
                <a:lnTo>
                  <a:pt x="642938" y="1201044"/>
                </a:lnTo>
                <a:lnTo>
                  <a:pt x="642938" y="1493937"/>
                </a:lnTo>
                <a:lnTo>
                  <a:pt x="646510" y="1640384"/>
                </a:lnTo>
                <a:cubicBezTo>
                  <a:pt x="641747" y="1697534"/>
                  <a:pt x="622697" y="1746350"/>
                  <a:pt x="589360" y="1786831"/>
                </a:cubicBezTo>
                <a:cubicBezTo>
                  <a:pt x="577453" y="1791594"/>
                  <a:pt x="569119" y="1784450"/>
                  <a:pt x="564357" y="1765400"/>
                </a:cubicBezTo>
                <a:lnTo>
                  <a:pt x="567928" y="1576090"/>
                </a:lnTo>
                <a:lnTo>
                  <a:pt x="564357" y="1204615"/>
                </a:lnTo>
                <a:lnTo>
                  <a:pt x="471488" y="1204615"/>
                </a:lnTo>
                <a:lnTo>
                  <a:pt x="471488" y="1497509"/>
                </a:lnTo>
                <a:cubicBezTo>
                  <a:pt x="476250" y="1530847"/>
                  <a:pt x="463153" y="1561803"/>
                  <a:pt x="432197" y="1590378"/>
                </a:cubicBezTo>
                <a:cubicBezTo>
                  <a:pt x="425053" y="1597522"/>
                  <a:pt x="420291" y="1601094"/>
                  <a:pt x="417910" y="1601094"/>
                </a:cubicBezTo>
                <a:cubicBezTo>
                  <a:pt x="413147" y="1598712"/>
                  <a:pt x="410766" y="1592759"/>
                  <a:pt x="410766" y="1583234"/>
                </a:cubicBezTo>
                <a:lnTo>
                  <a:pt x="407194" y="1258194"/>
                </a:lnTo>
                <a:lnTo>
                  <a:pt x="407194" y="1165325"/>
                </a:lnTo>
                <a:cubicBezTo>
                  <a:pt x="407194" y="1158181"/>
                  <a:pt x="409575" y="1156990"/>
                  <a:pt x="414338" y="1161753"/>
                </a:cubicBezTo>
                <a:lnTo>
                  <a:pt x="471488" y="1186756"/>
                </a:lnTo>
                <a:lnTo>
                  <a:pt x="564357" y="1183184"/>
                </a:lnTo>
                <a:lnTo>
                  <a:pt x="564357" y="1158181"/>
                </a:lnTo>
                <a:cubicBezTo>
                  <a:pt x="564357" y="1101031"/>
                  <a:pt x="563166" y="1054597"/>
                  <a:pt x="560785" y="1018878"/>
                </a:cubicBezTo>
                <a:lnTo>
                  <a:pt x="510778" y="1018878"/>
                </a:lnTo>
                <a:cubicBezTo>
                  <a:pt x="503635" y="1018878"/>
                  <a:pt x="492919" y="1020069"/>
                  <a:pt x="478632" y="1022450"/>
                </a:cubicBezTo>
                <a:cubicBezTo>
                  <a:pt x="445294" y="1022450"/>
                  <a:pt x="421482" y="1024831"/>
                  <a:pt x="407194" y="1029594"/>
                </a:cubicBezTo>
                <a:lnTo>
                  <a:pt x="382191" y="1004590"/>
                </a:lnTo>
                <a:lnTo>
                  <a:pt x="739378" y="997447"/>
                </a:lnTo>
                <a:close/>
                <a:moveTo>
                  <a:pt x="282178" y="908150"/>
                </a:moveTo>
                <a:lnTo>
                  <a:pt x="357188" y="954584"/>
                </a:lnTo>
                <a:lnTo>
                  <a:pt x="350044" y="983159"/>
                </a:lnTo>
                <a:lnTo>
                  <a:pt x="353616" y="1279625"/>
                </a:lnTo>
                <a:cubicBezTo>
                  <a:pt x="363141" y="1493937"/>
                  <a:pt x="248841" y="1665387"/>
                  <a:pt x="10716" y="1793975"/>
                </a:cubicBezTo>
                <a:cubicBezTo>
                  <a:pt x="5953" y="1793975"/>
                  <a:pt x="2381" y="1792784"/>
                  <a:pt x="0" y="1790403"/>
                </a:cubicBezTo>
                <a:cubicBezTo>
                  <a:pt x="0" y="1785640"/>
                  <a:pt x="1191" y="1782069"/>
                  <a:pt x="3572" y="1779687"/>
                </a:cubicBezTo>
                <a:cubicBezTo>
                  <a:pt x="194072" y="1667769"/>
                  <a:pt x="286941" y="1499890"/>
                  <a:pt x="282178" y="1276053"/>
                </a:cubicBezTo>
                <a:lnTo>
                  <a:pt x="278606" y="1015306"/>
                </a:lnTo>
                <a:lnTo>
                  <a:pt x="278606" y="915294"/>
                </a:lnTo>
                <a:cubicBezTo>
                  <a:pt x="278606" y="908150"/>
                  <a:pt x="279797" y="905769"/>
                  <a:pt x="282178" y="908150"/>
                </a:cubicBezTo>
                <a:close/>
                <a:moveTo>
                  <a:pt x="675085" y="290215"/>
                </a:moveTo>
                <a:lnTo>
                  <a:pt x="585788" y="297359"/>
                </a:lnTo>
                <a:cubicBezTo>
                  <a:pt x="576263" y="314028"/>
                  <a:pt x="564357" y="331887"/>
                  <a:pt x="550069" y="350937"/>
                </a:cubicBezTo>
                <a:cubicBezTo>
                  <a:pt x="566738" y="424756"/>
                  <a:pt x="589360" y="489050"/>
                  <a:pt x="617935" y="543819"/>
                </a:cubicBezTo>
                <a:cubicBezTo>
                  <a:pt x="641747" y="472381"/>
                  <a:pt x="660797" y="387847"/>
                  <a:pt x="675085" y="290215"/>
                </a:cubicBezTo>
                <a:close/>
                <a:moveTo>
                  <a:pt x="639366" y="894"/>
                </a:moveTo>
                <a:lnTo>
                  <a:pt x="725091" y="61615"/>
                </a:lnTo>
                <a:cubicBezTo>
                  <a:pt x="729853" y="66378"/>
                  <a:pt x="728663" y="72331"/>
                  <a:pt x="721519" y="79475"/>
                </a:cubicBezTo>
                <a:cubicBezTo>
                  <a:pt x="707232" y="86619"/>
                  <a:pt x="695325" y="99715"/>
                  <a:pt x="685800" y="118765"/>
                </a:cubicBezTo>
                <a:cubicBezTo>
                  <a:pt x="661988" y="171153"/>
                  <a:pt x="633413" y="222350"/>
                  <a:pt x="600075" y="272356"/>
                </a:cubicBezTo>
                <a:lnTo>
                  <a:pt x="760810" y="265212"/>
                </a:lnTo>
                <a:lnTo>
                  <a:pt x="807244" y="211634"/>
                </a:lnTo>
                <a:lnTo>
                  <a:pt x="875110" y="268784"/>
                </a:lnTo>
                <a:cubicBezTo>
                  <a:pt x="877491" y="273547"/>
                  <a:pt x="878682" y="275928"/>
                  <a:pt x="878682" y="275928"/>
                </a:cubicBezTo>
                <a:cubicBezTo>
                  <a:pt x="876300" y="278309"/>
                  <a:pt x="873919" y="279500"/>
                  <a:pt x="871538" y="279500"/>
                </a:cubicBezTo>
                <a:lnTo>
                  <a:pt x="703660" y="290215"/>
                </a:lnTo>
                <a:lnTo>
                  <a:pt x="757238" y="325934"/>
                </a:lnTo>
                <a:cubicBezTo>
                  <a:pt x="764381" y="330697"/>
                  <a:pt x="763191" y="341412"/>
                  <a:pt x="753666" y="358081"/>
                </a:cubicBezTo>
                <a:cubicBezTo>
                  <a:pt x="722710" y="465237"/>
                  <a:pt x="689372" y="546200"/>
                  <a:pt x="653653" y="600969"/>
                </a:cubicBezTo>
                <a:cubicBezTo>
                  <a:pt x="706041" y="677169"/>
                  <a:pt x="785813" y="734319"/>
                  <a:pt x="892969" y="772419"/>
                </a:cubicBezTo>
                <a:cubicBezTo>
                  <a:pt x="897732" y="774800"/>
                  <a:pt x="900113" y="777181"/>
                  <a:pt x="900113" y="779562"/>
                </a:cubicBezTo>
                <a:cubicBezTo>
                  <a:pt x="900113" y="784325"/>
                  <a:pt x="897732" y="786706"/>
                  <a:pt x="892969" y="786706"/>
                </a:cubicBezTo>
                <a:cubicBezTo>
                  <a:pt x="852488" y="784325"/>
                  <a:pt x="808435" y="803375"/>
                  <a:pt x="760810" y="843856"/>
                </a:cubicBezTo>
                <a:cubicBezTo>
                  <a:pt x="691753" y="784325"/>
                  <a:pt x="641747" y="723603"/>
                  <a:pt x="610791" y="661691"/>
                </a:cubicBezTo>
                <a:cubicBezTo>
                  <a:pt x="575072" y="709315"/>
                  <a:pt x="501253" y="766466"/>
                  <a:pt x="389335" y="833141"/>
                </a:cubicBezTo>
                <a:cubicBezTo>
                  <a:pt x="384572" y="835522"/>
                  <a:pt x="381000" y="835522"/>
                  <a:pt x="378619" y="833141"/>
                </a:cubicBezTo>
                <a:cubicBezTo>
                  <a:pt x="378619" y="828378"/>
                  <a:pt x="379810" y="824806"/>
                  <a:pt x="382191" y="822425"/>
                </a:cubicBezTo>
                <a:cubicBezTo>
                  <a:pt x="479822" y="755750"/>
                  <a:pt x="548878" y="683122"/>
                  <a:pt x="589360" y="604540"/>
                </a:cubicBezTo>
                <a:cubicBezTo>
                  <a:pt x="572691" y="561678"/>
                  <a:pt x="557213" y="487859"/>
                  <a:pt x="542925" y="383084"/>
                </a:cubicBezTo>
                <a:cubicBezTo>
                  <a:pt x="540544" y="375940"/>
                  <a:pt x="539353" y="371178"/>
                  <a:pt x="539353" y="368797"/>
                </a:cubicBezTo>
                <a:cubicBezTo>
                  <a:pt x="529828" y="383084"/>
                  <a:pt x="519113" y="398562"/>
                  <a:pt x="507207" y="415231"/>
                </a:cubicBezTo>
                <a:cubicBezTo>
                  <a:pt x="500063" y="419994"/>
                  <a:pt x="497682" y="417612"/>
                  <a:pt x="500063" y="408087"/>
                </a:cubicBezTo>
                <a:cubicBezTo>
                  <a:pt x="569119" y="253306"/>
                  <a:pt x="613172" y="119956"/>
                  <a:pt x="632222" y="8037"/>
                </a:cubicBezTo>
                <a:cubicBezTo>
                  <a:pt x="632222" y="894"/>
                  <a:pt x="634603" y="-1488"/>
                  <a:pt x="639366" y="894"/>
                </a:cubicBezTo>
                <a:close/>
                <a:moveTo>
                  <a:pt x="253603" y="894"/>
                </a:moveTo>
                <a:lnTo>
                  <a:pt x="342900" y="25897"/>
                </a:lnTo>
                <a:cubicBezTo>
                  <a:pt x="350044" y="28278"/>
                  <a:pt x="350044" y="33040"/>
                  <a:pt x="342900" y="40184"/>
                </a:cubicBezTo>
                <a:cubicBezTo>
                  <a:pt x="335756" y="47328"/>
                  <a:pt x="329803" y="59234"/>
                  <a:pt x="325041" y="75903"/>
                </a:cubicBezTo>
                <a:lnTo>
                  <a:pt x="325041" y="140197"/>
                </a:lnTo>
                <a:lnTo>
                  <a:pt x="353616" y="136625"/>
                </a:lnTo>
                <a:lnTo>
                  <a:pt x="389335" y="100906"/>
                </a:lnTo>
                <a:lnTo>
                  <a:pt x="432197" y="147340"/>
                </a:lnTo>
                <a:cubicBezTo>
                  <a:pt x="436960" y="152103"/>
                  <a:pt x="435769" y="154484"/>
                  <a:pt x="428625" y="154484"/>
                </a:cubicBezTo>
                <a:lnTo>
                  <a:pt x="325041" y="158056"/>
                </a:lnTo>
                <a:lnTo>
                  <a:pt x="321469" y="279500"/>
                </a:lnTo>
                <a:lnTo>
                  <a:pt x="342900" y="279500"/>
                </a:lnTo>
                <a:cubicBezTo>
                  <a:pt x="392907" y="219969"/>
                  <a:pt x="444103" y="147340"/>
                  <a:pt x="496491" y="61615"/>
                </a:cubicBezTo>
                <a:lnTo>
                  <a:pt x="553641" y="115194"/>
                </a:lnTo>
                <a:cubicBezTo>
                  <a:pt x="553641" y="117575"/>
                  <a:pt x="552450" y="121147"/>
                  <a:pt x="550069" y="125909"/>
                </a:cubicBezTo>
                <a:lnTo>
                  <a:pt x="535782" y="133053"/>
                </a:lnTo>
                <a:cubicBezTo>
                  <a:pt x="495300" y="187822"/>
                  <a:pt x="454819" y="236637"/>
                  <a:pt x="414338" y="279500"/>
                </a:cubicBezTo>
                <a:lnTo>
                  <a:pt x="442913" y="275928"/>
                </a:lnTo>
                <a:lnTo>
                  <a:pt x="482203" y="233065"/>
                </a:lnTo>
                <a:lnTo>
                  <a:pt x="535782" y="283072"/>
                </a:lnTo>
                <a:cubicBezTo>
                  <a:pt x="540544" y="290215"/>
                  <a:pt x="539353" y="293787"/>
                  <a:pt x="532210" y="293787"/>
                </a:cubicBezTo>
                <a:lnTo>
                  <a:pt x="396478" y="297359"/>
                </a:lnTo>
                <a:cubicBezTo>
                  <a:pt x="384572" y="311647"/>
                  <a:pt x="364331" y="331887"/>
                  <a:pt x="335756" y="358081"/>
                </a:cubicBezTo>
                <a:cubicBezTo>
                  <a:pt x="323850" y="369987"/>
                  <a:pt x="314325" y="379512"/>
                  <a:pt x="307181" y="386656"/>
                </a:cubicBezTo>
                <a:lnTo>
                  <a:pt x="392907" y="379512"/>
                </a:lnTo>
                <a:lnTo>
                  <a:pt x="428625" y="347365"/>
                </a:lnTo>
                <a:lnTo>
                  <a:pt x="478632" y="400944"/>
                </a:lnTo>
                <a:cubicBezTo>
                  <a:pt x="488157" y="408087"/>
                  <a:pt x="485775" y="415231"/>
                  <a:pt x="471488" y="422375"/>
                </a:cubicBezTo>
                <a:cubicBezTo>
                  <a:pt x="431007" y="429519"/>
                  <a:pt x="381000" y="452140"/>
                  <a:pt x="321469" y="490240"/>
                </a:cubicBezTo>
                <a:cubicBezTo>
                  <a:pt x="328613" y="492622"/>
                  <a:pt x="335756" y="493812"/>
                  <a:pt x="342900" y="493812"/>
                </a:cubicBezTo>
                <a:cubicBezTo>
                  <a:pt x="350044" y="493812"/>
                  <a:pt x="352425" y="496194"/>
                  <a:pt x="350044" y="500956"/>
                </a:cubicBezTo>
                <a:cubicBezTo>
                  <a:pt x="350044" y="510481"/>
                  <a:pt x="350044" y="524769"/>
                  <a:pt x="350044" y="543819"/>
                </a:cubicBezTo>
                <a:lnTo>
                  <a:pt x="467916" y="508100"/>
                </a:lnTo>
                <a:cubicBezTo>
                  <a:pt x="472678" y="505719"/>
                  <a:pt x="473869" y="508100"/>
                  <a:pt x="471488" y="515244"/>
                </a:cubicBezTo>
                <a:lnTo>
                  <a:pt x="350044" y="572394"/>
                </a:lnTo>
                <a:cubicBezTo>
                  <a:pt x="352425" y="617637"/>
                  <a:pt x="351235" y="670025"/>
                  <a:pt x="346472" y="729556"/>
                </a:cubicBezTo>
                <a:cubicBezTo>
                  <a:pt x="339328" y="774800"/>
                  <a:pt x="307181" y="814090"/>
                  <a:pt x="250031" y="847428"/>
                </a:cubicBezTo>
                <a:cubicBezTo>
                  <a:pt x="245269" y="847428"/>
                  <a:pt x="242888" y="843856"/>
                  <a:pt x="242888" y="836712"/>
                </a:cubicBezTo>
                <a:cubicBezTo>
                  <a:pt x="242888" y="805756"/>
                  <a:pt x="232172" y="786706"/>
                  <a:pt x="210741" y="779562"/>
                </a:cubicBezTo>
                <a:cubicBezTo>
                  <a:pt x="208360" y="777181"/>
                  <a:pt x="207169" y="774800"/>
                  <a:pt x="207169" y="772419"/>
                </a:cubicBezTo>
                <a:cubicBezTo>
                  <a:pt x="207169" y="770037"/>
                  <a:pt x="208360" y="768847"/>
                  <a:pt x="210741" y="768847"/>
                </a:cubicBezTo>
                <a:cubicBezTo>
                  <a:pt x="255985" y="771228"/>
                  <a:pt x="276225" y="759322"/>
                  <a:pt x="271463" y="733128"/>
                </a:cubicBezTo>
                <a:cubicBezTo>
                  <a:pt x="276225" y="690265"/>
                  <a:pt x="278606" y="648594"/>
                  <a:pt x="278606" y="608112"/>
                </a:cubicBezTo>
                <a:lnTo>
                  <a:pt x="214313" y="636687"/>
                </a:lnTo>
                <a:cubicBezTo>
                  <a:pt x="171450" y="658119"/>
                  <a:pt x="142875" y="677169"/>
                  <a:pt x="128588" y="693837"/>
                </a:cubicBezTo>
                <a:cubicBezTo>
                  <a:pt x="123825" y="696219"/>
                  <a:pt x="121444" y="695028"/>
                  <a:pt x="121444" y="690265"/>
                </a:cubicBezTo>
                <a:lnTo>
                  <a:pt x="82153" y="625972"/>
                </a:lnTo>
                <a:lnTo>
                  <a:pt x="278606" y="565250"/>
                </a:lnTo>
                <a:cubicBezTo>
                  <a:pt x="276225" y="534294"/>
                  <a:pt x="275035" y="504528"/>
                  <a:pt x="275035" y="475953"/>
                </a:cubicBezTo>
                <a:cubicBezTo>
                  <a:pt x="275035" y="471190"/>
                  <a:pt x="276225" y="470000"/>
                  <a:pt x="278606" y="472381"/>
                </a:cubicBezTo>
                <a:cubicBezTo>
                  <a:pt x="283369" y="472381"/>
                  <a:pt x="288131" y="474762"/>
                  <a:pt x="292894" y="479525"/>
                </a:cubicBezTo>
                <a:cubicBezTo>
                  <a:pt x="300038" y="481906"/>
                  <a:pt x="304800" y="484287"/>
                  <a:pt x="307181" y="486669"/>
                </a:cubicBezTo>
                <a:lnTo>
                  <a:pt x="382191" y="400944"/>
                </a:lnTo>
                <a:lnTo>
                  <a:pt x="282178" y="408087"/>
                </a:lnTo>
                <a:cubicBezTo>
                  <a:pt x="205978" y="477144"/>
                  <a:pt x="115491" y="545009"/>
                  <a:pt x="10716" y="611684"/>
                </a:cubicBezTo>
                <a:cubicBezTo>
                  <a:pt x="5953" y="614065"/>
                  <a:pt x="3572" y="612875"/>
                  <a:pt x="3572" y="608112"/>
                </a:cubicBezTo>
                <a:cubicBezTo>
                  <a:pt x="1191" y="603350"/>
                  <a:pt x="2381" y="599778"/>
                  <a:pt x="7144" y="597397"/>
                </a:cubicBezTo>
                <a:cubicBezTo>
                  <a:pt x="97631" y="528340"/>
                  <a:pt x="169069" y="466428"/>
                  <a:pt x="221456" y="411659"/>
                </a:cubicBezTo>
                <a:cubicBezTo>
                  <a:pt x="197644" y="414040"/>
                  <a:pt x="178594" y="417612"/>
                  <a:pt x="164306" y="422375"/>
                </a:cubicBezTo>
                <a:lnTo>
                  <a:pt x="139303" y="397372"/>
                </a:lnTo>
                <a:lnTo>
                  <a:pt x="246460" y="390228"/>
                </a:lnTo>
                <a:cubicBezTo>
                  <a:pt x="251222" y="383084"/>
                  <a:pt x="259556" y="373559"/>
                  <a:pt x="271463" y="361653"/>
                </a:cubicBezTo>
                <a:cubicBezTo>
                  <a:pt x="280988" y="352128"/>
                  <a:pt x="298847" y="331887"/>
                  <a:pt x="325041" y="300931"/>
                </a:cubicBezTo>
                <a:lnTo>
                  <a:pt x="167878" y="304503"/>
                </a:lnTo>
                <a:cubicBezTo>
                  <a:pt x="129778" y="306884"/>
                  <a:pt x="101203" y="310456"/>
                  <a:pt x="82153" y="315219"/>
                </a:cubicBezTo>
                <a:lnTo>
                  <a:pt x="50006" y="290215"/>
                </a:lnTo>
                <a:lnTo>
                  <a:pt x="253603" y="283072"/>
                </a:lnTo>
                <a:lnTo>
                  <a:pt x="257175" y="161628"/>
                </a:lnTo>
                <a:lnTo>
                  <a:pt x="225028" y="161628"/>
                </a:lnTo>
                <a:cubicBezTo>
                  <a:pt x="191691" y="161628"/>
                  <a:pt x="164306" y="165200"/>
                  <a:pt x="142875" y="172344"/>
                </a:cubicBezTo>
                <a:lnTo>
                  <a:pt x="114300" y="143769"/>
                </a:lnTo>
                <a:lnTo>
                  <a:pt x="257175" y="140197"/>
                </a:lnTo>
                <a:close/>
              </a:path>
            </a:pathLst>
          </a:custGeom>
          <a:solidFill>
            <a:srgbClr val="5396C9"/>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rgbClr val="5396C9"/>
              </a:solidFill>
              <a:latin typeface="方正清刻本悦宋简体" panose="02000000000000000000" pitchFamily="2" charset="-122"/>
              <a:ea typeface="方正清刻本悦宋简体" panose="02000000000000000000" pitchFamily="2" charset="-122"/>
            </a:endParaRPr>
          </a:p>
        </p:txBody>
      </p:sp>
      <p:sp>
        <p:nvSpPr>
          <p:cNvPr id="10" name="矩形 9">
            <a:extLst>
              <a:ext uri="{FF2B5EF4-FFF2-40B4-BE49-F238E27FC236}">
                <a16:creationId xmlns:a16="http://schemas.microsoft.com/office/drawing/2014/main" id="{9B6AB099-6C2F-4B37-8C27-F4DF70D49021}"/>
              </a:ext>
            </a:extLst>
          </p:cNvPr>
          <p:cNvSpPr/>
          <p:nvPr/>
        </p:nvSpPr>
        <p:spPr>
          <a:xfrm>
            <a:off x="2782941" y="3548401"/>
            <a:ext cx="395883" cy="2245436"/>
          </a:xfrm>
          <a:prstGeom prst="rect">
            <a:avLst/>
          </a:prstGeom>
          <a:solidFill>
            <a:srgbClr val="539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师恩似海</a:t>
            </a:r>
            <a:r>
              <a:rPr lang="en-US" altLang="zh-CN" sz="1400" dirty="0">
                <a:solidFill>
                  <a:schemeClr val="bg1"/>
                </a:solidFill>
                <a:latin typeface="+mj-ea"/>
                <a:ea typeface="+mj-ea"/>
              </a:rPr>
              <a:t>\</a:t>
            </a:r>
            <a:r>
              <a:rPr lang="zh-CN" altLang="en-US" sz="1400" dirty="0">
                <a:solidFill>
                  <a:schemeClr val="bg1"/>
                </a:solidFill>
                <a:latin typeface="+mj-ea"/>
                <a:ea typeface="+mj-ea"/>
              </a:rPr>
              <a:t>感怀师恩</a:t>
            </a:r>
          </a:p>
        </p:txBody>
      </p:sp>
      <p:sp>
        <p:nvSpPr>
          <p:cNvPr id="12" name="矩形 11">
            <a:extLst>
              <a:ext uri="{FF2B5EF4-FFF2-40B4-BE49-F238E27FC236}">
                <a16:creationId xmlns:a16="http://schemas.microsoft.com/office/drawing/2014/main" id="{B29DB61F-9B00-4058-93DC-FBD7CABBBAD2}"/>
              </a:ext>
            </a:extLst>
          </p:cNvPr>
          <p:cNvSpPr/>
          <p:nvPr/>
        </p:nvSpPr>
        <p:spPr>
          <a:xfrm>
            <a:off x="433776" y="2706196"/>
            <a:ext cx="2039020" cy="369332"/>
          </a:xfrm>
          <a:prstGeom prst="rect">
            <a:avLst/>
          </a:prstGeom>
        </p:spPr>
        <p:txBody>
          <a:bodyPr wrap="none">
            <a:spAutoFit/>
          </a:bodyPr>
          <a:lstStyle/>
          <a:p>
            <a:r>
              <a:rPr lang="en-US" altLang="zh-CN" b="1" dirty="0">
                <a:solidFill>
                  <a:srgbClr val="5396C9"/>
                </a:solidFill>
              </a:rPr>
              <a:t>TEACHERS' DAY</a:t>
            </a:r>
          </a:p>
        </p:txBody>
      </p:sp>
      <p:cxnSp>
        <p:nvCxnSpPr>
          <p:cNvPr id="14" name="直接连接符 13">
            <a:extLst>
              <a:ext uri="{FF2B5EF4-FFF2-40B4-BE49-F238E27FC236}">
                <a16:creationId xmlns:a16="http://schemas.microsoft.com/office/drawing/2014/main" id="{D5D244BB-3A33-4A4B-A174-66E898CEDF55}"/>
              </a:ext>
            </a:extLst>
          </p:cNvPr>
          <p:cNvCxnSpPr>
            <a:cxnSpLocks/>
          </p:cNvCxnSpPr>
          <p:nvPr/>
        </p:nvCxnSpPr>
        <p:spPr>
          <a:xfrm flipH="1">
            <a:off x="2439966" y="1346172"/>
            <a:ext cx="508104" cy="51451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07BF130-9F0A-47E1-85EE-8E296409AE97}"/>
              </a:ext>
            </a:extLst>
          </p:cNvPr>
          <p:cNvCxnSpPr>
            <a:cxnSpLocks/>
          </p:cNvCxnSpPr>
          <p:nvPr/>
        </p:nvCxnSpPr>
        <p:spPr>
          <a:xfrm flipH="1">
            <a:off x="2476527" y="1667431"/>
            <a:ext cx="369429" cy="374089"/>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id="{E366C7DE-1D5D-450D-BC4A-00E85006C49A}"/>
              </a:ext>
            </a:extLst>
          </p:cNvPr>
          <p:cNvSpPr/>
          <p:nvPr/>
        </p:nvSpPr>
        <p:spPr>
          <a:xfrm flipV="1">
            <a:off x="2809395" y="1571997"/>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cxnSp>
        <p:nvCxnSpPr>
          <p:cNvPr id="18" name="直接连接符 17">
            <a:extLst>
              <a:ext uri="{FF2B5EF4-FFF2-40B4-BE49-F238E27FC236}">
                <a16:creationId xmlns:a16="http://schemas.microsoft.com/office/drawing/2014/main" id="{873E20D1-328A-41CA-892E-2AB9B7AD3FDB}"/>
              </a:ext>
            </a:extLst>
          </p:cNvPr>
          <p:cNvCxnSpPr>
            <a:cxnSpLocks/>
          </p:cNvCxnSpPr>
          <p:nvPr/>
        </p:nvCxnSpPr>
        <p:spPr>
          <a:xfrm flipH="1">
            <a:off x="1728134" y="3104295"/>
            <a:ext cx="241389" cy="24443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E38167C2-42DA-4B69-8DA7-A704E8A0DF79}"/>
              </a:ext>
            </a:extLst>
          </p:cNvPr>
          <p:cNvSpPr/>
          <p:nvPr/>
        </p:nvSpPr>
        <p:spPr>
          <a:xfrm flipV="1">
            <a:off x="3393250" y="3722733"/>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cxnSp>
        <p:nvCxnSpPr>
          <p:cNvPr id="23" name="直接连接符 22">
            <a:extLst>
              <a:ext uri="{FF2B5EF4-FFF2-40B4-BE49-F238E27FC236}">
                <a16:creationId xmlns:a16="http://schemas.microsoft.com/office/drawing/2014/main" id="{A9428B1A-937F-48F6-B219-5652938DF711}"/>
              </a:ext>
            </a:extLst>
          </p:cNvPr>
          <p:cNvCxnSpPr>
            <a:cxnSpLocks/>
          </p:cNvCxnSpPr>
          <p:nvPr/>
        </p:nvCxnSpPr>
        <p:spPr>
          <a:xfrm flipH="1">
            <a:off x="2387854" y="6056339"/>
            <a:ext cx="241389" cy="244433"/>
          </a:xfrm>
          <a:prstGeom prst="line">
            <a:avLst/>
          </a:prstGeom>
          <a:ln w="12700">
            <a:solidFill>
              <a:srgbClr val="5396C9"/>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9FABF418-B0B4-4925-9D1B-0FBD4F592FEF}"/>
              </a:ext>
            </a:extLst>
          </p:cNvPr>
          <p:cNvSpPr txBox="1"/>
          <p:nvPr/>
        </p:nvSpPr>
        <p:spPr>
          <a:xfrm>
            <a:off x="1191356" y="3548400"/>
            <a:ext cx="461665" cy="2550183"/>
          </a:xfrm>
          <a:prstGeom prst="rect">
            <a:avLst/>
          </a:prstGeom>
          <a:noFill/>
        </p:spPr>
        <p:txBody>
          <a:bodyPr vert="eaVert" wrap="square" rtlCol="0">
            <a:spAutoFit/>
          </a:bodyPr>
          <a:lstStyle/>
          <a:p>
            <a:pPr algn="dist"/>
            <a:r>
              <a:rPr lang="zh-CN" altLang="en-US" dirty="0">
                <a:solidFill>
                  <a:srgbClr val="5396C9"/>
                </a:solidFill>
              </a:rPr>
              <a:t>亲爱的老师您辛苦了</a:t>
            </a:r>
          </a:p>
        </p:txBody>
      </p:sp>
      <p:sp>
        <p:nvSpPr>
          <p:cNvPr id="19" name="椭圆 18">
            <a:extLst>
              <a:ext uri="{FF2B5EF4-FFF2-40B4-BE49-F238E27FC236}">
                <a16:creationId xmlns:a16="http://schemas.microsoft.com/office/drawing/2014/main" id="{295E38C6-9558-43B8-81E2-710B0CA052F6}"/>
              </a:ext>
            </a:extLst>
          </p:cNvPr>
          <p:cNvSpPr/>
          <p:nvPr/>
        </p:nvSpPr>
        <p:spPr>
          <a:xfrm flipV="1">
            <a:off x="1660621" y="3300959"/>
            <a:ext cx="128041" cy="128041"/>
          </a:xfrm>
          <a:prstGeom prst="ellipse">
            <a:avLst/>
          </a:prstGeom>
          <a:solidFill>
            <a:schemeClr val="bg1"/>
          </a:solidFill>
          <a:ln w="12700">
            <a:solidFill>
              <a:srgbClr val="539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96C9"/>
              </a:solidFill>
            </a:endParaRPr>
          </a:p>
        </p:txBody>
      </p:sp>
      <p:sp>
        <p:nvSpPr>
          <p:cNvPr id="25" name="文本框 24">
            <a:extLst>
              <a:ext uri="{FF2B5EF4-FFF2-40B4-BE49-F238E27FC236}">
                <a16:creationId xmlns:a16="http://schemas.microsoft.com/office/drawing/2014/main" id="{BC8A2B4B-BDC7-4B68-B355-50A7639029B6}"/>
              </a:ext>
            </a:extLst>
          </p:cNvPr>
          <p:cNvSpPr txBox="1"/>
          <p:nvPr/>
        </p:nvSpPr>
        <p:spPr>
          <a:xfrm>
            <a:off x="934479" y="3396787"/>
            <a:ext cx="372218" cy="769441"/>
          </a:xfrm>
          <a:prstGeom prst="rect">
            <a:avLst/>
          </a:prstGeom>
          <a:noFill/>
        </p:spPr>
        <p:txBody>
          <a:bodyPr wrap="none" rtlCol="0">
            <a:spAutoFit/>
          </a:bodyPr>
          <a:lstStyle/>
          <a:p>
            <a:r>
              <a:rPr lang="en-US" altLang="zh-CN" sz="4400" dirty="0">
                <a:solidFill>
                  <a:srgbClr val="5396C9"/>
                </a:solidFill>
              </a:rPr>
              <a:t>“</a:t>
            </a:r>
            <a:endParaRPr lang="zh-CN" altLang="en-US" sz="4400" dirty="0">
              <a:solidFill>
                <a:srgbClr val="5396C9"/>
              </a:solidFill>
            </a:endParaRPr>
          </a:p>
        </p:txBody>
      </p:sp>
      <p:sp>
        <p:nvSpPr>
          <p:cNvPr id="26" name="文本框 25">
            <a:extLst>
              <a:ext uri="{FF2B5EF4-FFF2-40B4-BE49-F238E27FC236}">
                <a16:creationId xmlns:a16="http://schemas.microsoft.com/office/drawing/2014/main" id="{029F8C8A-E90F-4C34-B9B8-F294362AF2CA}"/>
              </a:ext>
            </a:extLst>
          </p:cNvPr>
          <p:cNvSpPr txBox="1"/>
          <p:nvPr/>
        </p:nvSpPr>
        <p:spPr>
          <a:xfrm>
            <a:off x="1663974" y="5551952"/>
            <a:ext cx="372218" cy="769441"/>
          </a:xfrm>
          <a:prstGeom prst="rect">
            <a:avLst/>
          </a:prstGeom>
          <a:noFill/>
        </p:spPr>
        <p:txBody>
          <a:bodyPr wrap="none" rtlCol="0">
            <a:spAutoFit/>
          </a:bodyPr>
          <a:lstStyle/>
          <a:p>
            <a:r>
              <a:rPr lang="en-US" altLang="zh-CN" sz="4400" dirty="0">
                <a:solidFill>
                  <a:srgbClr val="5396C9"/>
                </a:solidFill>
              </a:rPr>
              <a:t>”</a:t>
            </a:r>
            <a:endParaRPr lang="zh-CN" altLang="en-US" sz="4400" dirty="0">
              <a:solidFill>
                <a:srgbClr val="5396C9"/>
              </a:solidFill>
            </a:endParaRPr>
          </a:p>
        </p:txBody>
      </p:sp>
    </p:spTree>
    <p:extLst>
      <p:ext uri="{BB962C8B-B14F-4D97-AF65-F5344CB8AC3E}">
        <p14:creationId xmlns:p14="http://schemas.microsoft.com/office/powerpoint/2010/main" val="273306196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1103</Words>
  <Application>Microsoft Office PowerPoint</Application>
  <PresentationFormat>宽屏</PresentationFormat>
  <Paragraphs>118</Paragraphs>
  <Slides>17</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17</vt:i4>
      </vt:variant>
    </vt:vector>
  </HeadingPairs>
  <TitlesOfParts>
    <vt:vector size="21" baseType="lpstr">
      <vt:lpstr>方正清刻本悦宋简体</vt:lpstr>
      <vt:lpstr>微软雅黑</vt:lpstr>
      <vt:lpstr>Arial</vt:lpstr>
      <vt:lpstr>Office 主题​​</vt:lpstr>
      <vt:lpstr>PowerPoint 演示文稿</vt:lpstr>
      <vt:lpstr>感恩有您</vt:lpstr>
      <vt:lpstr>添加标题内容</vt:lpstr>
      <vt:lpstr>添加标题内容</vt:lpstr>
      <vt:lpstr>添加标题内容</vt:lpstr>
      <vt:lpstr>添加标题内容</vt:lpstr>
      <vt:lpstr>感恩有您</vt:lpstr>
      <vt:lpstr>添加标题内容</vt:lpstr>
      <vt:lpstr>添加标题内容</vt:lpstr>
      <vt:lpstr>添加标题内容</vt:lpstr>
      <vt:lpstr>添加标题内容</vt:lpstr>
      <vt:lpstr>感恩有您</vt:lpstr>
      <vt:lpstr>添加标题内容</vt:lpstr>
      <vt:lpstr>添加标题内容</vt:lpstr>
      <vt:lpstr>添加标题内容</vt:lpstr>
      <vt:lpstr>添加标题内容</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Ann Jo</cp:lastModifiedBy>
  <cp:revision>19</cp:revision>
  <dcterms:created xsi:type="dcterms:W3CDTF">2018-07-10T07:19:28Z</dcterms:created>
  <dcterms:modified xsi:type="dcterms:W3CDTF">2018-09-03T00:46:03Z</dcterms:modified>
</cp:coreProperties>
</file>