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1" r:id="rId3"/>
    <p:sldId id="260" r:id="rId4"/>
    <p:sldId id="262" r:id="rId5"/>
    <p:sldId id="257" r:id="rId6"/>
    <p:sldId id="268" r:id="rId7"/>
    <p:sldId id="263" r:id="rId8"/>
    <p:sldId id="256" r:id="rId9"/>
    <p:sldId id="270" r:id="rId10"/>
    <p:sldId id="264" r:id="rId11"/>
    <p:sldId id="269" r:id="rId12"/>
    <p:sldId id="267" r:id="rId13"/>
    <p:sldId id="265" r:id="rId14"/>
    <p:sldId id="271" r:id="rId15"/>
    <p:sldId id="276" r:id="rId16"/>
    <p:sldId id="266" r:id="rId17"/>
    <p:sldId id="272" r:id="rId18"/>
    <p:sldId id="275" r:id="rId19"/>
  </p:sldIdLst>
  <p:sldSz cx="9144000" cy="5143500" type="screen16x9"/>
  <p:notesSz cx="6858000" cy="9144000"/>
  <p:embeddedFontLst>
    <p:embeddedFont>
      <p:font typeface="Kozuka Gothic Pr6N L" panose="020B0200000000000000" pitchFamily="34" charset="-128"/>
      <p:regular r:id="rId23"/>
    </p:embeddedFont>
    <p:embeddedFont>
      <p:font typeface="方正姚体" panose="02010601030101010101" pitchFamily="2" charset="-122"/>
      <p:regular r:id="rId24"/>
    </p:embeddedFont>
    <p:embeddedFont>
      <p:font typeface="汉仪菱心体简" panose="02010609000101010101" pitchFamily="49" charset="-122"/>
      <p:regular r:id="rId25"/>
    </p:embeddedFont>
    <p:embeddedFont>
      <p:font typeface="Impact" panose="020B0806030902050204" pitchFamily="34" charset="0"/>
      <p:regular r:id="rId26"/>
    </p:embeddedFont>
    <p:embeddedFont>
      <p:font typeface="微软雅黑" panose="020B0503020204020204" pitchFamily="34" charset="-122"/>
      <p:regular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BC5"/>
    <a:srgbClr val="05EBD0"/>
    <a:srgbClr val="D8EA6C"/>
    <a:srgbClr val="F5F5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0" autoAdjust="0"/>
    <p:restoredTop sz="94660"/>
  </p:normalViewPr>
  <p:slideViewPr>
    <p:cSldViewPr>
      <p:cViewPr varScale="1">
        <p:scale>
          <a:sx n="78" d="100"/>
          <a:sy n="78" d="100"/>
        </p:scale>
        <p:origin x="-192" y="-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font" Target="fonts/font9.fntdata"/><Relationship Id="rId30" Type="http://schemas.openxmlformats.org/officeDocument/2006/relationships/font" Target="fonts/font8.fntdata"/><Relationship Id="rId3" Type="http://schemas.openxmlformats.org/officeDocument/2006/relationships/slide" Target="slides/slide1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D7627-D764-4458-8194-36EE8F364C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72E14-5C42-4BB3-9828-E2040B4F98F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2"/>
          <a:stretch>
            <a:fillRect/>
          </a:stretch>
        </p:blipFill>
        <p:spPr bwMode="auto">
          <a:xfrm>
            <a:off x="0" y="0"/>
            <a:ext cx="9396536" cy="546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3111022" y="278716"/>
            <a:ext cx="2901138" cy="1872208"/>
            <a:chOff x="2555776" y="337670"/>
            <a:chExt cx="2901138" cy="1872208"/>
          </a:xfrm>
        </p:grpSpPr>
        <p:sp>
          <p:nvSpPr>
            <p:cNvPr id="18" name="TextBox 17"/>
            <p:cNvSpPr txBox="1"/>
            <p:nvPr/>
          </p:nvSpPr>
          <p:spPr>
            <a:xfrm>
              <a:off x="2555776" y="337670"/>
              <a:ext cx="104199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Kozuka Gothic Pr6N L" panose="020B0200000000000000" pitchFamily="34" charset="-128"/>
                  <a:ea typeface="Kozuka Gothic Pr6N L" panose="020B0200000000000000" pitchFamily="34" charset="-128"/>
                </a:rPr>
                <a:t>2</a:t>
              </a:r>
              <a:endParaRPr lang="zh-CN" altLang="en-US" sz="115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Kozuka Gothic Pr6N L" panose="020B0200000000000000" pitchFamily="34" charset="-128"/>
                <a:ea typeface="Kozuka Gothic Pr6N L" panose="020B0200000000000000" pitchFamily="34" charset="-128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28910" y="337670"/>
              <a:ext cx="104199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Kozuka Gothic Pr6N L" panose="020B0200000000000000" pitchFamily="34" charset="-128"/>
                  <a:ea typeface="Kozuka Gothic Pr6N L" panose="020B0200000000000000" pitchFamily="34" charset="-128"/>
                </a:rPr>
                <a:t>0</a:t>
              </a:r>
              <a:endParaRPr lang="zh-CN" altLang="en-US" sz="115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Kozuka Gothic Pr6N L" panose="020B0200000000000000" pitchFamily="34" charset="-128"/>
                <a:ea typeface="Kozuka Gothic Pr6N L" panose="020B0200000000000000" pitchFamily="34" charset="-128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38856" y="337670"/>
              <a:ext cx="104199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Kozuka Gothic Pr6N L" panose="020B0200000000000000" pitchFamily="34" charset="-128"/>
                  <a:ea typeface="Kozuka Gothic Pr6N L" panose="020B0200000000000000" pitchFamily="34" charset="-128"/>
                </a:rPr>
                <a:t>1</a:t>
              </a:r>
              <a:endParaRPr lang="zh-CN" altLang="en-US" sz="115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Kozuka Gothic Pr6N L" panose="020B0200000000000000" pitchFamily="34" charset="-128"/>
                <a:ea typeface="Kozuka Gothic Pr6N L" panose="020B0200000000000000" pitchFamily="34" charset="-12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414920" y="347830"/>
              <a:ext cx="104199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Kozuka Gothic Pr6N L" panose="020B0200000000000000" pitchFamily="34" charset="-128"/>
                  <a:ea typeface="Kozuka Gothic Pr6N L" panose="020B0200000000000000" pitchFamily="34" charset="-128"/>
                </a:rPr>
                <a:t>8</a:t>
              </a:r>
              <a:endParaRPr lang="zh-CN" altLang="en-US" sz="115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Kozuka Gothic Pr6N L" panose="020B0200000000000000" pitchFamily="34" charset="-128"/>
                <a:ea typeface="Kozuka Gothic Pr6N L" panose="020B0200000000000000" pitchFamily="34" charset="-128"/>
              </a:endParaRPr>
            </a:p>
          </p:txBody>
        </p:sp>
      </p:grpSp>
      <p:sp>
        <p:nvSpPr>
          <p:cNvPr id="8" name="文本框 4"/>
          <p:cNvSpPr txBox="1"/>
          <p:nvPr/>
        </p:nvSpPr>
        <p:spPr>
          <a:xfrm>
            <a:off x="2107249" y="1862892"/>
            <a:ext cx="4698722" cy="9048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科技</a:t>
            </a:r>
            <a:r>
              <a:rPr lang="zh-CN" altLang="en-US" sz="4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感发布会模板</a:t>
            </a:r>
            <a:endParaRPr lang="zh-CN" altLang="en-US" sz="4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pic>
        <p:nvPicPr>
          <p:cNvPr id="35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2230356" y="2404737"/>
            <a:ext cx="4438695" cy="1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2555776" y="3118966"/>
            <a:ext cx="3744416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企业宣传 </a:t>
            </a:r>
            <a:r>
              <a:rPr lang="en-US" altLang="zh-CN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| </a:t>
            </a:r>
            <a:r>
              <a:rPr lang="zh-CN" altLang="en-US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商业策划 </a:t>
            </a:r>
            <a:r>
              <a:rPr lang="en-US" altLang="zh-CN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| </a:t>
            </a:r>
            <a:r>
              <a:rPr lang="zh-CN" altLang="en-US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金融投资</a:t>
            </a:r>
            <a:endParaRPr lang="zh-CN" altLang="en-US" sz="20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 4"/>
          <p:cNvSpPr txBox="1"/>
          <p:nvPr/>
        </p:nvSpPr>
        <p:spPr>
          <a:xfrm>
            <a:off x="1259632" y="325273"/>
            <a:ext cx="7109639" cy="100630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星空科技感发布会模板</a:t>
            </a:r>
            <a:endParaRPr lang="zh-CN" altLang="en-US" sz="5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2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4"/>
          <p:cNvSpPr txBox="1"/>
          <p:nvPr/>
        </p:nvSpPr>
        <p:spPr>
          <a:xfrm>
            <a:off x="3491880" y="296088"/>
            <a:ext cx="2236510" cy="65864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添加大标题</a:t>
            </a:r>
            <a:endParaRPr lang="zh-CN" altLang="en-US" sz="32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0" name="lifeline-turning-into-directional-arrow_30928"/>
          <p:cNvSpPr>
            <a:spLocks noChangeAspect="1"/>
          </p:cNvSpPr>
          <p:nvPr/>
        </p:nvSpPr>
        <p:spPr bwMode="auto">
          <a:xfrm>
            <a:off x="5728390" y="407749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11" name="lifeline-turning-into-directional-arrow_30928"/>
          <p:cNvSpPr>
            <a:spLocks noChangeAspect="1"/>
          </p:cNvSpPr>
          <p:nvPr/>
        </p:nvSpPr>
        <p:spPr bwMode="auto">
          <a:xfrm flipH="1">
            <a:off x="2483768" y="392824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cxnSp>
        <p:nvCxnSpPr>
          <p:cNvPr id="13" name="直接连接符 12"/>
          <p:cNvCxnSpPr/>
          <p:nvPr/>
        </p:nvCxnSpPr>
        <p:spPr>
          <a:xfrm flipV="1">
            <a:off x="7785282" y="592395"/>
            <a:ext cx="988383" cy="723972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835696" y="791722"/>
            <a:ext cx="1904841" cy="1323439"/>
            <a:chOff x="1835696" y="936416"/>
            <a:chExt cx="1904841" cy="1323439"/>
          </a:xfrm>
        </p:grpSpPr>
        <p:sp>
          <p:nvSpPr>
            <p:cNvPr id="12" name="TextBox 11"/>
            <p:cNvSpPr txBox="1"/>
            <p:nvPr/>
          </p:nvSpPr>
          <p:spPr>
            <a:xfrm>
              <a:off x="1835696" y="936416"/>
              <a:ext cx="10419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1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16" name="文本框 4"/>
            <p:cNvSpPr txBox="1"/>
            <p:nvPr/>
          </p:nvSpPr>
          <p:spPr>
            <a:xfrm>
              <a:off x="2324765" y="1341424"/>
              <a:ext cx="1415772" cy="658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61982" y="1896383"/>
            <a:ext cx="1904841" cy="1323439"/>
            <a:chOff x="1835696" y="936416"/>
            <a:chExt cx="1904841" cy="1323439"/>
          </a:xfrm>
        </p:grpSpPr>
        <p:sp>
          <p:nvSpPr>
            <p:cNvPr id="19" name="TextBox 18"/>
            <p:cNvSpPr txBox="1"/>
            <p:nvPr/>
          </p:nvSpPr>
          <p:spPr>
            <a:xfrm>
              <a:off x="1835696" y="936416"/>
              <a:ext cx="10419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3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20" name="文本框 4"/>
            <p:cNvSpPr txBox="1"/>
            <p:nvPr/>
          </p:nvSpPr>
          <p:spPr>
            <a:xfrm>
              <a:off x="2324765" y="1341424"/>
              <a:ext cx="1415772" cy="658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08104" y="791722"/>
            <a:ext cx="1904841" cy="1323439"/>
            <a:chOff x="1835696" y="936416"/>
            <a:chExt cx="1904841" cy="1323439"/>
          </a:xfrm>
        </p:grpSpPr>
        <p:sp>
          <p:nvSpPr>
            <p:cNvPr id="22" name="TextBox 21"/>
            <p:cNvSpPr txBox="1"/>
            <p:nvPr/>
          </p:nvSpPr>
          <p:spPr>
            <a:xfrm>
              <a:off x="1835696" y="936416"/>
              <a:ext cx="10419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2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23" name="文本框 4"/>
            <p:cNvSpPr txBox="1"/>
            <p:nvPr/>
          </p:nvSpPr>
          <p:spPr>
            <a:xfrm>
              <a:off x="2324765" y="1341424"/>
              <a:ext cx="1415772" cy="658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4183" y="1896383"/>
            <a:ext cx="1904841" cy="1323439"/>
            <a:chOff x="1835696" y="936416"/>
            <a:chExt cx="1904841" cy="1323439"/>
          </a:xfrm>
        </p:grpSpPr>
        <p:sp>
          <p:nvSpPr>
            <p:cNvPr id="25" name="TextBox 24"/>
            <p:cNvSpPr txBox="1"/>
            <p:nvPr/>
          </p:nvSpPr>
          <p:spPr>
            <a:xfrm>
              <a:off x="1835696" y="936416"/>
              <a:ext cx="10419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4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26" name="文本框 4"/>
            <p:cNvSpPr txBox="1"/>
            <p:nvPr/>
          </p:nvSpPr>
          <p:spPr>
            <a:xfrm>
              <a:off x="2324765" y="1341424"/>
              <a:ext cx="1415772" cy="658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804248" y="1896383"/>
            <a:ext cx="1904841" cy="1323439"/>
            <a:chOff x="1835696" y="936416"/>
            <a:chExt cx="1904841" cy="1323439"/>
          </a:xfrm>
        </p:grpSpPr>
        <p:sp>
          <p:nvSpPr>
            <p:cNvPr id="28" name="TextBox 27"/>
            <p:cNvSpPr txBox="1"/>
            <p:nvPr/>
          </p:nvSpPr>
          <p:spPr>
            <a:xfrm>
              <a:off x="1835696" y="936416"/>
              <a:ext cx="10419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5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29" name="文本框 4"/>
            <p:cNvSpPr txBox="1"/>
            <p:nvPr/>
          </p:nvSpPr>
          <p:spPr>
            <a:xfrm>
              <a:off x="2324765" y="1341424"/>
              <a:ext cx="1415772" cy="658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 flipV="1">
            <a:off x="132277" y="1577419"/>
            <a:ext cx="988383" cy="723972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765440" y="3581808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b="7094"/>
          <a:stretch>
            <a:fillRect/>
          </a:stretch>
        </p:blipFill>
        <p:spPr bwMode="auto">
          <a:xfrm>
            <a:off x="-23192" y="0"/>
            <a:ext cx="916719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995936" y="651369"/>
            <a:ext cx="1415772" cy="175619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995936" y="627534"/>
            <a:ext cx="1415772" cy="1780029"/>
            <a:chOff x="1616879" y="936416"/>
            <a:chExt cx="1415772" cy="1780029"/>
          </a:xfrm>
        </p:grpSpPr>
        <p:sp>
          <p:nvSpPr>
            <p:cNvPr id="13" name="TextBox 12"/>
            <p:cNvSpPr txBox="1"/>
            <p:nvPr/>
          </p:nvSpPr>
          <p:spPr>
            <a:xfrm>
              <a:off x="1943037" y="936416"/>
              <a:ext cx="60994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 smtClean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1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14" name="文本框 4"/>
            <p:cNvSpPr txBox="1"/>
            <p:nvPr/>
          </p:nvSpPr>
          <p:spPr>
            <a:xfrm>
              <a:off x="1616879" y="2057803"/>
              <a:ext cx="1415772" cy="6586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77144" y="627534"/>
            <a:ext cx="132008" cy="144016"/>
            <a:chOff x="3977144" y="627534"/>
            <a:chExt cx="132008" cy="144016"/>
          </a:xfrm>
        </p:grpSpPr>
        <p:sp>
          <p:nvSpPr>
            <p:cNvPr id="17" name="矩形 16"/>
            <p:cNvSpPr/>
            <p:nvPr/>
          </p:nvSpPr>
          <p:spPr>
            <a:xfrm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10800000">
            <a:off x="5292080" y="2263547"/>
            <a:ext cx="132008" cy="144016"/>
            <a:chOff x="3977144" y="627534"/>
            <a:chExt cx="132008" cy="144016"/>
          </a:xfrm>
        </p:grpSpPr>
        <p:sp>
          <p:nvSpPr>
            <p:cNvPr id="21" name="矩形 20"/>
            <p:cNvSpPr/>
            <p:nvPr/>
          </p:nvSpPr>
          <p:spPr>
            <a:xfrm flipH="1"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5580112" y="409564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052544" y="2589652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58"/>
          <a:stretch>
            <a:fillRect/>
          </a:stretch>
        </p:blipFill>
        <p:spPr bwMode="auto">
          <a:xfrm>
            <a:off x="0" y="-119930"/>
            <a:ext cx="9144000" cy="526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39552" y="771550"/>
            <a:ext cx="2125017" cy="2125017"/>
            <a:chOff x="638511" y="1143328"/>
            <a:chExt cx="2125017" cy="2125017"/>
          </a:xfrm>
        </p:grpSpPr>
        <p:sp>
          <p:nvSpPr>
            <p:cNvPr id="9" name="椭圆 8"/>
            <p:cNvSpPr/>
            <p:nvPr/>
          </p:nvSpPr>
          <p:spPr>
            <a:xfrm rot="15450021">
              <a:off x="638511" y="1143328"/>
              <a:ext cx="2125017" cy="2125017"/>
            </a:xfrm>
            <a:prstGeom prst="ellipse">
              <a:avLst/>
            </a:prstGeom>
            <a:noFill/>
            <a:ln w="28575">
              <a:gradFill>
                <a:gsLst>
                  <a:gs pos="0">
                    <a:srgbClr val="05EBD0">
                      <a:alpha val="53000"/>
                    </a:srgbClr>
                  </a:gs>
                  <a:gs pos="86000">
                    <a:schemeClr val="bg1">
                      <a:alpha val="0"/>
                    </a:schemeClr>
                  </a:gs>
                  <a:gs pos="34000">
                    <a:schemeClr val="accent1">
                      <a:tint val="44500"/>
                      <a:satMod val="160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34" r="13900"/>
            <a:stretch>
              <a:fillRect/>
            </a:stretch>
          </p:blipFill>
          <p:spPr bwMode="auto">
            <a:xfrm>
              <a:off x="746237" y="1275606"/>
              <a:ext cx="1881547" cy="1881547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left-quote_56937"/>
          <p:cNvSpPr>
            <a:spLocks noChangeAspect="1"/>
          </p:cNvSpPr>
          <p:nvPr/>
        </p:nvSpPr>
        <p:spPr bwMode="auto">
          <a:xfrm>
            <a:off x="2968307" y="1131590"/>
            <a:ext cx="446139" cy="392863"/>
          </a:xfrm>
          <a:custGeom>
            <a:avLst/>
            <a:gdLst>
              <a:gd name="connsiteX0" fmla="*/ 566457 w 609553"/>
              <a:gd name="connsiteY0" fmla="*/ 2407 h 536763"/>
              <a:gd name="connsiteX1" fmla="*/ 582730 w 609553"/>
              <a:gd name="connsiteY1" fmla="*/ 17137 h 536763"/>
              <a:gd name="connsiteX2" fmla="*/ 606700 w 609553"/>
              <a:gd name="connsiteY2" fmla="*/ 67222 h 536763"/>
              <a:gd name="connsiteX3" fmla="*/ 591949 w 609553"/>
              <a:gd name="connsiteY3" fmla="*/ 106626 h 536763"/>
              <a:gd name="connsiteX4" fmla="*/ 511924 w 609553"/>
              <a:gd name="connsiteY4" fmla="*/ 165549 h 536763"/>
              <a:gd name="connsiteX5" fmla="*/ 477627 w 609553"/>
              <a:gd name="connsiteY5" fmla="*/ 284868 h 536763"/>
              <a:gd name="connsiteX6" fmla="*/ 570560 w 609553"/>
              <a:gd name="connsiteY6" fmla="*/ 284868 h 536763"/>
              <a:gd name="connsiteX7" fmla="*/ 600062 w 609553"/>
              <a:gd name="connsiteY7" fmla="*/ 314329 h 536763"/>
              <a:gd name="connsiteX8" fmla="*/ 600062 w 609553"/>
              <a:gd name="connsiteY8" fmla="*/ 507302 h 536763"/>
              <a:gd name="connsiteX9" fmla="*/ 570560 w 609553"/>
              <a:gd name="connsiteY9" fmla="*/ 536763 h 536763"/>
              <a:gd name="connsiteX10" fmla="*/ 377319 w 609553"/>
              <a:gd name="connsiteY10" fmla="*/ 536763 h 536763"/>
              <a:gd name="connsiteX11" fmla="*/ 347817 w 609553"/>
              <a:gd name="connsiteY11" fmla="*/ 507302 h 536763"/>
              <a:gd name="connsiteX12" fmla="*/ 347817 w 609553"/>
              <a:gd name="connsiteY12" fmla="*/ 356680 h 536763"/>
              <a:gd name="connsiteX13" fmla="*/ 366994 w 609553"/>
              <a:gd name="connsiteY13" fmla="*/ 184331 h 536763"/>
              <a:gd name="connsiteX14" fmla="*/ 438537 w 609553"/>
              <a:gd name="connsiteY14" fmla="*/ 71273 h 536763"/>
              <a:gd name="connsiteX15" fmla="*/ 544376 w 609553"/>
              <a:gd name="connsiteY15" fmla="*/ 3143 h 536763"/>
              <a:gd name="connsiteX16" fmla="*/ 566457 w 609553"/>
              <a:gd name="connsiteY16" fmla="*/ 2407 h 536763"/>
              <a:gd name="connsiteX17" fmla="*/ 219410 w 609553"/>
              <a:gd name="connsiteY17" fmla="*/ 1869 h 536763"/>
              <a:gd name="connsiteX18" fmla="*/ 235685 w 609553"/>
              <a:gd name="connsiteY18" fmla="*/ 16784 h 536763"/>
              <a:gd name="connsiteX19" fmla="*/ 259659 w 609553"/>
              <a:gd name="connsiteY19" fmla="*/ 67235 h 536763"/>
              <a:gd name="connsiteX20" fmla="*/ 244906 w 609553"/>
              <a:gd name="connsiteY20" fmla="*/ 106638 h 536763"/>
              <a:gd name="connsiteX21" fmla="*/ 164869 w 609553"/>
              <a:gd name="connsiteY21" fmla="*/ 165560 h 536763"/>
              <a:gd name="connsiteX22" fmla="*/ 130198 w 609553"/>
              <a:gd name="connsiteY22" fmla="*/ 284875 h 536763"/>
              <a:gd name="connsiteX23" fmla="*/ 222776 w 609553"/>
              <a:gd name="connsiteY23" fmla="*/ 284875 h 536763"/>
              <a:gd name="connsiteX24" fmla="*/ 252282 w 609553"/>
              <a:gd name="connsiteY24" fmla="*/ 314336 h 536763"/>
              <a:gd name="connsiteX25" fmla="*/ 252282 w 609553"/>
              <a:gd name="connsiteY25" fmla="*/ 507303 h 536763"/>
              <a:gd name="connsiteX26" fmla="*/ 222776 w 609553"/>
              <a:gd name="connsiteY26" fmla="*/ 536763 h 536763"/>
              <a:gd name="connsiteX27" fmla="*/ 29507 w 609553"/>
              <a:gd name="connsiteY27" fmla="*/ 536763 h 536763"/>
              <a:gd name="connsiteX28" fmla="*/ 0 w 609553"/>
              <a:gd name="connsiteY28" fmla="*/ 507303 h 536763"/>
              <a:gd name="connsiteX29" fmla="*/ 0 w 609553"/>
              <a:gd name="connsiteY29" fmla="*/ 356685 h 536763"/>
              <a:gd name="connsiteX30" fmla="*/ 19548 w 609553"/>
              <a:gd name="connsiteY30" fmla="*/ 183604 h 536763"/>
              <a:gd name="connsiteX31" fmla="*/ 91102 w 609553"/>
              <a:gd name="connsiteY31" fmla="*/ 71286 h 536763"/>
              <a:gd name="connsiteX32" fmla="*/ 197326 w 609553"/>
              <a:gd name="connsiteY32" fmla="*/ 2422 h 536763"/>
              <a:gd name="connsiteX33" fmla="*/ 219410 w 609553"/>
              <a:gd name="connsiteY33" fmla="*/ 1869 h 53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9553" h="536763">
                <a:moveTo>
                  <a:pt x="566457" y="2407"/>
                </a:moveTo>
                <a:cubicBezTo>
                  <a:pt x="573326" y="4985"/>
                  <a:pt x="579226" y="10140"/>
                  <a:pt x="582730" y="17137"/>
                </a:cubicBezTo>
                <a:lnTo>
                  <a:pt x="606700" y="67222"/>
                </a:lnTo>
                <a:cubicBezTo>
                  <a:pt x="613707" y="81952"/>
                  <a:pt x="607438" y="100366"/>
                  <a:pt x="591949" y="106626"/>
                </a:cubicBezTo>
                <a:cubicBezTo>
                  <a:pt x="556177" y="121725"/>
                  <a:pt x="529625" y="141612"/>
                  <a:pt x="511924" y="165549"/>
                </a:cubicBezTo>
                <a:cubicBezTo>
                  <a:pt x="490166" y="195379"/>
                  <a:pt x="478365" y="235152"/>
                  <a:pt x="477627" y="284868"/>
                </a:cubicBezTo>
                <a:lnTo>
                  <a:pt x="570560" y="284868"/>
                </a:lnTo>
                <a:cubicBezTo>
                  <a:pt x="586786" y="284868"/>
                  <a:pt x="600062" y="298126"/>
                  <a:pt x="600062" y="314329"/>
                </a:cubicBezTo>
                <a:lnTo>
                  <a:pt x="600062" y="507302"/>
                </a:lnTo>
                <a:cubicBezTo>
                  <a:pt x="600062" y="523506"/>
                  <a:pt x="586786" y="536763"/>
                  <a:pt x="570560" y="536763"/>
                </a:cubicBezTo>
                <a:lnTo>
                  <a:pt x="377319" y="536763"/>
                </a:lnTo>
                <a:cubicBezTo>
                  <a:pt x="361093" y="536763"/>
                  <a:pt x="347817" y="523506"/>
                  <a:pt x="347817" y="507302"/>
                </a:cubicBezTo>
                <a:lnTo>
                  <a:pt x="347817" y="356680"/>
                </a:lnTo>
                <a:cubicBezTo>
                  <a:pt x="347817" y="283027"/>
                  <a:pt x="354086" y="225577"/>
                  <a:pt x="366994" y="184331"/>
                </a:cubicBezTo>
                <a:cubicBezTo>
                  <a:pt x="379532" y="142348"/>
                  <a:pt x="403871" y="104785"/>
                  <a:pt x="438537" y="71273"/>
                </a:cubicBezTo>
                <a:cubicBezTo>
                  <a:pt x="467670" y="43653"/>
                  <a:pt x="503073" y="20820"/>
                  <a:pt x="544376" y="3143"/>
                </a:cubicBezTo>
                <a:cubicBezTo>
                  <a:pt x="551752" y="-171"/>
                  <a:pt x="559589" y="-171"/>
                  <a:pt x="566457" y="2407"/>
                </a:cubicBezTo>
                <a:close/>
                <a:moveTo>
                  <a:pt x="219410" y="1869"/>
                </a:moveTo>
                <a:cubicBezTo>
                  <a:pt x="226280" y="4447"/>
                  <a:pt x="232181" y="9603"/>
                  <a:pt x="235685" y="16784"/>
                </a:cubicBezTo>
                <a:lnTo>
                  <a:pt x="259659" y="67235"/>
                </a:lnTo>
                <a:cubicBezTo>
                  <a:pt x="266667" y="81965"/>
                  <a:pt x="260028" y="100378"/>
                  <a:pt x="244906" y="106638"/>
                </a:cubicBezTo>
                <a:cubicBezTo>
                  <a:pt x="209129" y="121737"/>
                  <a:pt x="182573" y="141623"/>
                  <a:pt x="164869" y="165560"/>
                </a:cubicBezTo>
                <a:cubicBezTo>
                  <a:pt x="143108" y="195389"/>
                  <a:pt x="131305" y="235160"/>
                  <a:pt x="130198" y="284875"/>
                </a:cubicBezTo>
                <a:lnTo>
                  <a:pt x="222776" y="284875"/>
                </a:lnTo>
                <a:cubicBezTo>
                  <a:pt x="239004" y="284875"/>
                  <a:pt x="252282" y="298132"/>
                  <a:pt x="252282" y="314336"/>
                </a:cubicBezTo>
                <a:lnTo>
                  <a:pt x="252282" y="507303"/>
                </a:lnTo>
                <a:cubicBezTo>
                  <a:pt x="252282" y="523506"/>
                  <a:pt x="239004" y="536763"/>
                  <a:pt x="222776" y="536763"/>
                </a:cubicBezTo>
                <a:lnTo>
                  <a:pt x="29507" y="536763"/>
                </a:lnTo>
                <a:cubicBezTo>
                  <a:pt x="13278" y="536763"/>
                  <a:pt x="0" y="523506"/>
                  <a:pt x="0" y="507303"/>
                </a:cubicBezTo>
                <a:lnTo>
                  <a:pt x="0" y="356685"/>
                </a:lnTo>
                <a:cubicBezTo>
                  <a:pt x="0" y="283402"/>
                  <a:pt x="7008" y="225954"/>
                  <a:pt x="19548" y="183604"/>
                </a:cubicBezTo>
                <a:cubicBezTo>
                  <a:pt x="32457" y="141991"/>
                  <a:pt x="56063" y="104061"/>
                  <a:pt x="91102" y="71286"/>
                </a:cubicBezTo>
                <a:cubicBezTo>
                  <a:pt x="119502" y="43298"/>
                  <a:pt x="155279" y="20098"/>
                  <a:pt x="197326" y="2422"/>
                </a:cubicBezTo>
                <a:cubicBezTo>
                  <a:pt x="204703" y="-708"/>
                  <a:pt x="212541" y="-708"/>
                  <a:pt x="219410" y="1869"/>
                </a:cubicBezTo>
                <a:close/>
              </a:path>
            </a:pathLst>
          </a:custGeom>
          <a:solidFill>
            <a:srgbClr val="05EBD0">
              <a:alpha val="40000"/>
            </a:srgbClr>
          </a:solidFill>
          <a:ln>
            <a:noFill/>
          </a:ln>
        </p:spPr>
      </p:sp>
      <p:sp>
        <p:nvSpPr>
          <p:cNvPr id="12" name="文本框 4"/>
          <p:cNvSpPr txBox="1"/>
          <p:nvPr/>
        </p:nvSpPr>
        <p:spPr>
          <a:xfrm>
            <a:off x="3275856" y="1469147"/>
            <a:ext cx="5211683" cy="112646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在此添加名人名言</a:t>
            </a:r>
            <a:r>
              <a:rPr lang="zh-CN" altLang="en-US" sz="2800" dirty="0">
                <a:gradFill>
                  <a:gsLst>
                    <a:gs pos="48000">
                      <a:srgbClr val="05EBD0"/>
                    </a:gs>
                    <a:gs pos="100000">
                      <a:schemeClr val="bg2"/>
                    </a:gs>
                  </a:gsLst>
                  <a:lin ang="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造字工房尚雅体演示版常规体" pitchFamily="50" charset="-122"/>
                <a:ea typeface="造字工房尚雅体演示版常规体" pitchFamily="50" charset="-122"/>
              </a:rPr>
              <a:t>科学技术创新</a:t>
            </a:r>
            <a:endParaRPr lang="en-US" altLang="zh-CN" sz="2800" dirty="0">
              <a:gradFill>
                <a:gsLst>
                  <a:gs pos="48000">
                    <a:srgbClr val="05EBD0"/>
                  </a:gs>
                  <a:gs pos="100000">
                    <a:schemeClr val="bg2"/>
                  </a:gs>
                </a:gsLst>
                <a:lin ang="0" scaled="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造字工房尚雅体演示版常规体" pitchFamily="50" charset="-122"/>
              <a:ea typeface="造字工房尚雅体演示版常规体" pitchFamily="5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是人类推动历史的方式。</a:t>
            </a:r>
            <a:endParaRPr lang="en-US" altLang="zh-CN" sz="2800" dirty="0" smtClean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3" name="left-quote_56937"/>
          <p:cNvSpPr>
            <a:spLocks noChangeAspect="1"/>
          </p:cNvSpPr>
          <p:nvPr/>
        </p:nvSpPr>
        <p:spPr bwMode="auto">
          <a:xfrm rot="10800000">
            <a:off x="7150197" y="2239290"/>
            <a:ext cx="446139" cy="392863"/>
          </a:xfrm>
          <a:custGeom>
            <a:avLst/>
            <a:gdLst>
              <a:gd name="connsiteX0" fmla="*/ 566457 w 609553"/>
              <a:gd name="connsiteY0" fmla="*/ 2407 h 536763"/>
              <a:gd name="connsiteX1" fmla="*/ 582730 w 609553"/>
              <a:gd name="connsiteY1" fmla="*/ 17137 h 536763"/>
              <a:gd name="connsiteX2" fmla="*/ 606700 w 609553"/>
              <a:gd name="connsiteY2" fmla="*/ 67222 h 536763"/>
              <a:gd name="connsiteX3" fmla="*/ 591949 w 609553"/>
              <a:gd name="connsiteY3" fmla="*/ 106626 h 536763"/>
              <a:gd name="connsiteX4" fmla="*/ 511924 w 609553"/>
              <a:gd name="connsiteY4" fmla="*/ 165549 h 536763"/>
              <a:gd name="connsiteX5" fmla="*/ 477627 w 609553"/>
              <a:gd name="connsiteY5" fmla="*/ 284868 h 536763"/>
              <a:gd name="connsiteX6" fmla="*/ 570560 w 609553"/>
              <a:gd name="connsiteY6" fmla="*/ 284868 h 536763"/>
              <a:gd name="connsiteX7" fmla="*/ 600062 w 609553"/>
              <a:gd name="connsiteY7" fmla="*/ 314329 h 536763"/>
              <a:gd name="connsiteX8" fmla="*/ 600062 w 609553"/>
              <a:gd name="connsiteY8" fmla="*/ 507302 h 536763"/>
              <a:gd name="connsiteX9" fmla="*/ 570560 w 609553"/>
              <a:gd name="connsiteY9" fmla="*/ 536763 h 536763"/>
              <a:gd name="connsiteX10" fmla="*/ 377319 w 609553"/>
              <a:gd name="connsiteY10" fmla="*/ 536763 h 536763"/>
              <a:gd name="connsiteX11" fmla="*/ 347817 w 609553"/>
              <a:gd name="connsiteY11" fmla="*/ 507302 h 536763"/>
              <a:gd name="connsiteX12" fmla="*/ 347817 w 609553"/>
              <a:gd name="connsiteY12" fmla="*/ 356680 h 536763"/>
              <a:gd name="connsiteX13" fmla="*/ 366994 w 609553"/>
              <a:gd name="connsiteY13" fmla="*/ 184331 h 536763"/>
              <a:gd name="connsiteX14" fmla="*/ 438537 w 609553"/>
              <a:gd name="connsiteY14" fmla="*/ 71273 h 536763"/>
              <a:gd name="connsiteX15" fmla="*/ 544376 w 609553"/>
              <a:gd name="connsiteY15" fmla="*/ 3143 h 536763"/>
              <a:gd name="connsiteX16" fmla="*/ 566457 w 609553"/>
              <a:gd name="connsiteY16" fmla="*/ 2407 h 536763"/>
              <a:gd name="connsiteX17" fmla="*/ 219410 w 609553"/>
              <a:gd name="connsiteY17" fmla="*/ 1869 h 536763"/>
              <a:gd name="connsiteX18" fmla="*/ 235685 w 609553"/>
              <a:gd name="connsiteY18" fmla="*/ 16784 h 536763"/>
              <a:gd name="connsiteX19" fmla="*/ 259659 w 609553"/>
              <a:gd name="connsiteY19" fmla="*/ 67235 h 536763"/>
              <a:gd name="connsiteX20" fmla="*/ 244906 w 609553"/>
              <a:gd name="connsiteY20" fmla="*/ 106638 h 536763"/>
              <a:gd name="connsiteX21" fmla="*/ 164869 w 609553"/>
              <a:gd name="connsiteY21" fmla="*/ 165560 h 536763"/>
              <a:gd name="connsiteX22" fmla="*/ 130198 w 609553"/>
              <a:gd name="connsiteY22" fmla="*/ 284875 h 536763"/>
              <a:gd name="connsiteX23" fmla="*/ 222776 w 609553"/>
              <a:gd name="connsiteY23" fmla="*/ 284875 h 536763"/>
              <a:gd name="connsiteX24" fmla="*/ 252282 w 609553"/>
              <a:gd name="connsiteY24" fmla="*/ 314336 h 536763"/>
              <a:gd name="connsiteX25" fmla="*/ 252282 w 609553"/>
              <a:gd name="connsiteY25" fmla="*/ 507303 h 536763"/>
              <a:gd name="connsiteX26" fmla="*/ 222776 w 609553"/>
              <a:gd name="connsiteY26" fmla="*/ 536763 h 536763"/>
              <a:gd name="connsiteX27" fmla="*/ 29507 w 609553"/>
              <a:gd name="connsiteY27" fmla="*/ 536763 h 536763"/>
              <a:gd name="connsiteX28" fmla="*/ 0 w 609553"/>
              <a:gd name="connsiteY28" fmla="*/ 507303 h 536763"/>
              <a:gd name="connsiteX29" fmla="*/ 0 w 609553"/>
              <a:gd name="connsiteY29" fmla="*/ 356685 h 536763"/>
              <a:gd name="connsiteX30" fmla="*/ 19548 w 609553"/>
              <a:gd name="connsiteY30" fmla="*/ 183604 h 536763"/>
              <a:gd name="connsiteX31" fmla="*/ 91102 w 609553"/>
              <a:gd name="connsiteY31" fmla="*/ 71286 h 536763"/>
              <a:gd name="connsiteX32" fmla="*/ 197326 w 609553"/>
              <a:gd name="connsiteY32" fmla="*/ 2422 h 536763"/>
              <a:gd name="connsiteX33" fmla="*/ 219410 w 609553"/>
              <a:gd name="connsiteY33" fmla="*/ 1869 h 53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9553" h="536763">
                <a:moveTo>
                  <a:pt x="566457" y="2407"/>
                </a:moveTo>
                <a:cubicBezTo>
                  <a:pt x="573326" y="4985"/>
                  <a:pt x="579226" y="10140"/>
                  <a:pt x="582730" y="17137"/>
                </a:cubicBezTo>
                <a:lnTo>
                  <a:pt x="606700" y="67222"/>
                </a:lnTo>
                <a:cubicBezTo>
                  <a:pt x="613707" y="81952"/>
                  <a:pt x="607438" y="100366"/>
                  <a:pt x="591949" y="106626"/>
                </a:cubicBezTo>
                <a:cubicBezTo>
                  <a:pt x="556177" y="121725"/>
                  <a:pt x="529625" y="141612"/>
                  <a:pt x="511924" y="165549"/>
                </a:cubicBezTo>
                <a:cubicBezTo>
                  <a:pt x="490166" y="195379"/>
                  <a:pt x="478365" y="235152"/>
                  <a:pt x="477627" y="284868"/>
                </a:cubicBezTo>
                <a:lnTo>
                  <a:pt x="570560" y="284868"/>
                </a:lnTo>
                <a:cubicBezTo>
                  <a:pt x="586786" y="284868"/>
                  <a:pt x="600062" y="298126"/>
                  <a:pt x="600062" y="314329"/>
                </a:cubicBezTo>
                <a:lnTo>
                  <a:pt x="600062" y="507302"/>
                </a:lnTo>
                <a:cubicBezTo>
                  <a:pt x="600062" y="523506"/>
                  <a:pt x="586786" y="536763"/>
                  <a:pt x="570560" y="536763"/>
                </a:cubicBezTo>
                <a:lnTo>
                  <a:pt x="377319" y="536763"/>
                </a:lnTo>
                <a:cubicBezTo>
                  <a:pt x="361093" y="536763"/>
                  <a:pt x="347817" y="523506"/>
                  <a:pt x="347817" y="507302"/>
                </a:cubicBezTo>
                <a:lnTo>
                  <a:pt x="347817" y="356680"/>
                </a:lnTo>
                <a:cubicBezTo>
                  <a:pt x="347817" y="283027"/>
                  <a:pt x="354086" y="225577"/>
                  <a:pt x="366994" y="184331"/>
                </a:cubicBezTo>
                <a:cubicBezTo>
                  <a:pt x="379532" y="142348"/>
                  <a:pt x="403871" y="104785"/>
                  <a:pt x="438537" y="71273"/>
                </a:cubicBezTo>
                <a:cubicBezTo>
                  <a:pt x="467670" y="43653"/>
                  <a:pt x="503073" y="20820"/>
                  <a:pt x="544376" y="3143"/>
                </a:cubicBezTo>
                <a:cubicBezTo>
                  <a:pt x="551752" y="-171"/>
                  <a:pt x="559589" y="-171"/>
                  <a:pt x="566457" y="2407"/>
                </a:cubicBezTo>
                <a:close/>
                <a:moveTo>
                  <a:pt x="219410" y="1869"/>
                </a:moveTo>
                <a:cubicBezTo>
                  <a:pt x="226280" y="4447"/>
                  <a:pt x="232181" y="9603"/>
                  <a:pt x="235685" y="16784"/>
                </a:cubicBezTo>
                <a:lnTo>
                  <a:pt x="259659" y="67235"/>
                </a:lnTo>
                <a:cubicBezTo>
                  <a:pt x="266667" y="81965"/>
                  <a:pt x="260028" y="100378"/>
                  <a:pt x="244906" y="106638"/>
                </a:cubicBezTo>
                <a:cubicBezTo>
                  <a:pt x="209129" y="121737"/>
                  <a:pt x="182573" y="141623"/>
                  <a:pt x="164869" y="165560"/>
                </a:cubicBezTo>
                <a:cubicBezTo>
                  <a:pt x="143108" y="195389"/>
                  <a:pt x="131305" y="235160"/>
                  <a:pt x="130198" y="284875"/>
                </a:cubicBezTo>
                <a:lnTo>
                  <a:pt x="222776" y="284875"/>
                </a:lnTo>
                <a:cubicBezTo>
                  <a:pt x="239004" y="284875"/>
                  <a:pt x="252282" y="298132"/>
                  <a:pt x="252282" y="314336"/>
                </a:cubicBezTo>
                <a:lnTo>
                  <a:pt x="252282" y="507303"/>
                </a:lnTo>
                <a:cubicBezTo>
                  <a:pt x="252282" y="523506"/>
                  <a:pt x="239004" y="536763"/>
                  <a:pt x="222776" y="536763"/>
                </a:cubicBezTo>
                <a:lnTo>
                  <a:pt x="29507" y="536763"/>
                </a:lnTo>
                <a:cubicBezTo>
                  <a:pt x="13278" y="536763"/>
                  <a:pt x="0" y="523506"/>
                  <a:pt x="0" y="507303"/>
                </a:cubicBezTo>
                <a:lnTo>
                  <a:pt x="0" y="356685"/>
                </a:lnTo>
                <a:cubicBezTo>
                  <a:pt x="0" y="283402"/>
                  <a:pt x="7008" y="225954"/>
                  <a:pt x="19548" y="183604"/>
                </a:cubicBezTo>
                <a:cubicBezTo>
                  <a:pt x="32457" y="141991"/>
                  <a:pt x="56063" y="104061"/>
                  <a:pt x="91102" y="71286"/>
                </a:cubicBezTo>
                <a:cubicBezTo>
                  <a:pt x="119502" y="43298"/>
                  <a:pt x="155279" y="20098"/>
                  <a:pt x="197326" y="2422"/>
                </a:cubicBezTo>
                <a:cubicBezTo>
                  <a:pt x="204703" y="-708"/>
                  <a:pt x="212541" y="-708"/>
                  <a:pt x="219410" y="1869"/>
                </a:cubicBezTo>
                <a:close/>
              </a:path>
            </a:pathLst>
          </a:custGeom>
          <a:solidFill>
            <a:srgbClr val="05EBD0">
              <a:alpha val="40000"/>
            </a:srgbClr>
          </a:solidFill>
          <a:ln>
            <a:noFill/>
          </a:ln>
        </p:spPr>
      </p:sp>
      <p:sp>
        <p:nvSpPr>
          <p:cNvPr id="15" name="文本框 4"/>
          <p:cNvSpPr txBox="1"/>
          <p:nvPr/>
        </p:nvSpPr>
        <p:spPr>
          <a:xfrm>
            <a:off x="5686076" y="2917562"/>
            <a:ext cx="2342308" cy="44627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gradFill>
                  <a:gsLst>
                    <a:gs pos="48000">
                      <a:srgbClr val="05EBD0"/>
                    </a:gs>
                    <a:gs pos="100000">
                      <a:schemeClr val="bg2"/>
                    </a:gs>
                  </a:gsLst>
                  <a:lin ang="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造字工房尚雅体演示版常规体" pitchFamily="50" charset="-122"/>
                <a:ea typeface="造字工房尚雅体演示版常规体" pitchFamily="50" charset="-122"/>
              </a:rPr>
              <a:t>——</a:t>
            </a:r>
            <a:r>
              <a:rPr lang="zh-CN" altLang="en-US" sz="2000" dirty="0" smtClean="0">
                <a:gradFill>
                  <a:gsLst>
                    <a:gs pos="48000">
                      <a:srgbClr val="05EBD0"/>
                    </a:gs>
                    <a:gs pos="100000">
                      <a:schemeClr val="bg2"/>
                    </a:gs>
                  </a:gsLst>
                  <a:lin ang="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造字工房尚雅体演示版常规体" pitchFamily="50" charset="-122"/>
                <a:ea typeface="造字工房尚雅体演示版常规体" pitchFamily="50" charset="-122"/>
              </a:rPr>
              <a:t>公司</a:t>
            </a:r>
            <a:r>
              <a:rPr lang="en-US" altLang="zh-CN" sz="2000" dirty="0" smtClean="0">
                <a:gradFill>
                  <a:gsLst>
                    <a:gs pos="48000">
                      <a:srgbClr val="05EBD0"/>
                    </a:gs>
                    <a:gs pos="100000">
                      <a:schemeClr val="bg2"/>
                    </a:gs>
                  </a:gsLst>
                  <a:lin ang="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造字工房尚雅体演示版常规体" pitchFamily="50" charset="-122"/>
                <a:ea typeface="造字工房尚雅体演示版常规体" pitchFamily="50" charset="-122"/>
              </a:rPr>
              <a:t>CEO </a:t>
            </a:r>
            <a:r>
              <a:rPr lang="zh-CN" altLang="en-US" sz="2000" dirty="0" smtClean="0">
                <a:gradFill>
                  <a:gsLst>
                    <a:gs pos="48000">
                      <a:srgbClr val="05EBD0"/>
                    </a:gs>
                    <a:gs pos="100000">
                      <a:schemeClr val="bg2"/>
                    </a:gs>
                  </a:gsLst>
                  <a:lin ang="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造字工房尚雅体演示版常规体" pitchFamily="50" charset="-122"/>
                <a:ea typeface="造字工房尚雅体演示版常规体" pitchFamily="50" charset="-122"/>
              </a:rPr>
              <a:t>叉叉</a:t>
            </a:r>
            <a:endParaRPr lang="en-US" altLang="zh-CN" sz="2000" dirty="0">
              <a:gradFill>
                <a:gsLst>
                  <a:gs pos="48000">
                    <a:srgbClr val="05EBD0"/>
                  </a:gs>
                  <a:gs pos="100000">
                    <a:schemeClr val="bg2"/>
                  </a:gs>
                </a:gsLst>
                <a:lin ang="0" scaled="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3892855" y="338972"/>
            <a:ext cx="1276415" cy="93495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191376" y="2942196"/>
            <a:ext cx="770541" cy="564407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7884368" y="2042977"/>
            <a:ext cx="770541" cy="564407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4531063" y="105235"/>
            <a:ext cx="638208" cy="467475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28058"/>
            <a:ext cx="9612560" cy="640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483768" y="296088"/>
            <a:ext cx="4176464" cy="658642"/>
            <a:chOff x="2483768" y="296088"/>
            <a:chExt cx="4176464" cy="658642"/>
          </a:xfrm>
        </p:grpSpPr>
        <p:sp>
          <p:nvSpPr>
            <p:cNvPr id="9" name="文本框 4"/>
            <p:cNvSpPr txBox="1"/>
            <p:nvPr/>
          </p:nvSpPr>
          <p:spPr>
            <a:xfrm>
              <a:off x="3491880" y="296088"/>
              <a:ext cx="2236510" cy="658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添加大标题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0" name="lifeline-turning-into-directional-arrow_30928"/>
            <p:cNvSpPr>
              <a:spLocks noChangeAspect="1"/>
            </p:cNvSpPr>
            <p:nvPr/>
          </p:nvSpPr>
          <p:spPr bwMode="auto">
            <a:xfrm>
              <a:off x="5728390" y="407749"/>
              <a:ext cx="931842" cy="375498"/>
            </a:xfrm>
            <a:custGeom>
              <a:avLst/>
              <a:gdLst>
                <a:gd name="T0" fmla="*/ 2383 w 2383"/>
                <a:gd name="T1" fmla="*/ 850 h 1470"/>
                <a:gd name="T2" fmla="*/ 2035 w 2383"/>
                <a:gd name="T3" fmla="*/ 676 h 1470"/>
                <a:gd name="T4" fmla="*/ 2035 w 2383"/>
                <a:gd name="T5" fmla="*/ 799 h 1470"/>
                <a:gd name="T6" fmla="*/ 1651 w 2383"/>
                <a:gd name="T7" fmla="*/ 799 h 1470"/>
                <a:gd name="T8" fmla="*/ 1437 w 2383"/>
                <a:gd name="T9" fmla="*/ 555 h 1470"/>
                <a:gd name="T10" fmla="*/ 1155 w 2383"/>
                <a:gd name="T11" fmla="*/ 955 h 1470"/>
                <a:gd name="T12" fmla="*/ 873 w 2383"/>
                <a:gd name="T13" fmla="*/ 0 h 1470"/>
                <a:gd name="T14" fmla="*/ 725 w 2383"/>
                <a:gd name="T15" fmla="*/ 1043 h 1470"/>
                <a:gd name="T16" fmla="*/ 529 w 2383"/>
                <a:gd name="T17" fmla="*/ 483 h 1470"/>
                <a:gd name="T18" fmla="*/ 344 w 2383"/>
                <a:gd name="T19" fmla="*/ 799 h 1470"/>
                <a:gd name="T20" fmla="*/ 0 w 2383"/>
                <a:gd name="T21" fmla="*/ 799 h 1470"/>
                <a:gd name="T22" fmla="*/ 0 w 2383"/>
                <a:gd name="T23" fmla="*/ 900 h 1470"/>
                <a:gd name="T24" fmla="*/ 402 w 2383"/>
                <a:gd name="T25" fmla="*/ 900 h 1470"/>
                <a:gd name="T26" fmla="*/ 506 w 2383"/>
                <a:gd name="T27" fmla="*/ 724 h 1470"/>
                <a:gd name="T28" fmla="*/ 767 w 2383"/>
                <a:gd name="T29" fmla="*/ 1470 h 1470"/>
                <a:gd name="T30" fmla="*/ 908 w 2383"/>
                <a:gd name="T31" fmla="*/ 478 h 1470"/>
                <a:gd name="T32" fmla="*/ 1117 w 2383"/>
                <a:gd name="T33" fmla="*/ 1185 h 1470"/>
                <a:gd name="T34" fmla="*/ 1446 w 2383"/>
                <a:gd name="T35" fmla="*/ 720 h 1470"/>
                <a:gd name="T36" fmla="*/ 1605 w 2383"/>
                <a:gd name="T37" fmla="*/ 900 h 1470"/>
                <a:gd name="T38" fmla="*/ 2035 w 2383"/>
                <a:gd name="T39" fmla="*/ 900 h 1470"/>
                <a:gd name="T40" fmla="*/ 2035 w 2383"/>
                <a:gd name="T41" fmla="*/ 1023 h 1470"/>
                <a:gd name="T42" fmla="*/ 2383 w 2383"/>
                <a:gd name="T43" fmla="*/ 85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83" h="1470">
                  <a:moveTo>
                    <a:pt x="2383" y="850"/>
                  </a:moveTo>
                  <a:lnTo>
                    <a:pt x="2035" y="676"/>
                  </a:lnTo>
                  <a:lnTo>
                    <a:pt x="2035" y="799"/>
                  </a:lnTo>
                  <a:lnTo>
                    <a:pt x="1651" y="799"/>
                  </a:lnTo>
                  <a:lnTo>
                    <a:pt x="1437" y="555"/>
                  </a:lnTo>
                  <a:lnTo>
                    <a:pt x="1155" y="955"/>
                  </a:lnTo>
                  <a:lnTo>
                    <a:pt x="873" y="0"/>
                  </a:lnTo>
                  <a:lnTo>
                    <a:pt x="725" y="1043"/>
                  </a:lnTo>
                  <a:lnTo>
                    <a:pt x="529" y="483"/>
                  </a:lnTo>
                  <a:lnTo>
                    <a:pt x="344" y="799"/>
                  </a:lnTo>
                  <a:lnTo>
                    <a:pt x="0" y="799"/>
                  </a:lnTo>
                  <a:lnTo>
                    <a:pt x="0" y="900"/>
                  </a:lnTo>
                  <a:lnTo>
                    <a:pt x="402" y="900"/>
                  </a:lnTo>
                  <a:lnTo>
                    <a:pt x="506" y="724"/>
                  </a:lnTo>
                  <a:lnTo>
                    <a:pt x="767" y="1470"/>
                  </a:lnTo>
                  <a:lnTo>
                    <a:pt x="908" y="478"/>
                  </a:lnTo>
                  <a:lnTo>
                    <a:pt x="1117" y="1185"/>
                  </a:lnTo>
                  <a:lnTo>
                    <a:pt x="1446" y="720"/>
                  </a:lnTo>
                  <a:lnTo>
                    <a:pt x="1605" y="900"/>
                  </a:lnTo>
                  <a:lnTo>
                    <a:pt x="2035" y="900"/>
                  </a:lnTo>
                  <a:lnTo>
                    <a:pt x="2035" y="1023"/>
                  </a:lnTo>
                  <a:lnTo>
                    <a:pt x="2383" y="850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alpha val="0"/>
                  </a:schemeClr>
                </a:gs>
                <a:gs pos="1667">
                  <a:schemeClr val="bg1">
                    <a:alpha val="46000"/>
                  </a:scheme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1" name="lifeline-turning-into-directional-arrow_30928"/>
            <p:cNvSpPr>
              <a:spLocks noChangeAspect="1"/>
            </p:cNvSpPr>
            <p:nvPr/>
          </p:nvSpPr>
          <p:spPr bwMode="auto">
            <a:xfrm flipH="1">
              <a:off x="2483768" y="392824"/>
              <a:ext cx="931842" cy="375498"/>
            </a:xfrm>
            <a:custGeom>
              <a:avLst/>
              <a:gdLst>
                <a:gd name="T0" fmla="*/ 2383 w 2383"/>
                <a:gd name="T1" fmla="*/ 850 h 1470"/>
                <a:gd name="T2" fmla="*/ 2035 w 2383"/>
                <a:gd name="T3" fmla="*/ 676 h 1470"/>
                <a:gd name="T4" fmla="*/ 2035 w 2383"/>
                <a:gd name="T5" fmla="*/ 799 h 1470"/>
                <a:gd name="T6" fmla="*/ 1651 w 2383"/>
                <a:gd name="T7" fmla="*/ 799 h 1470"/>
                <a:gd name="T8" fmla="*/ 1437 w 2383"/>
                <a:gd name="T9" fmla="*/ 555 h 1470"/>
                <a:gd name="T10" fmla="*/ 1155 w 2383"/>
                <a:gd name="T11" fmla="*/ 955 h 1470"/>
                <a:gd name="T12" fmla="*/ 873 w 2383"/>
                <a:gd name="T13" fmla="*/ 0 h 1470"/>
                <a:gd name="T14" fmla="*/ 725 w 2383"/>
                <a:gd name="T15" fmla="*/ 1043 h 1470"/>
                <a:gd name="T16" fmla="*/ 529 w 2383"/>
                <a:gd name="T17" fmla="*/ 483 h 1470"/>
                <a:gd name="T18" fmla="*/ 344 w 2383"/>
                <a:gd name="T19" fmla="*/ 799 h 1470"/>
                <a:gd name="T20" fmla="*/ 0 w 2383"/>
                <a:gd name="T21" fmla="*/ 799 h 1470"/>
                <a:gd name="T22" fmla="*/ 0 w 2383"/>
                <a:gd name="T23" fmla="*/ 900 h 1470"/>
                <a:gd name="T24" fmla="*/ 402 w 2383"/>
                <a:gd name="T25" fmla="*/ 900 h 1470"/>
                <a:gd name="T26" fmla="*/ 506 w 2383"/>
                <a:gd name="T27" fmla="*/ 724 h 1470"/>
                <a:gd name="T28" fmla="*/ 767 w 2383"/>
                <a:gd name="T29" fmla="*/ 1470 h 1470"/>
                <a:gd name="T30" fmla="*/ 908 w 2383"/>
                <a:gd name="T31" fmla="*/ 478 h 1470"/>
                <a:gd name="T32" fmla="*/ 1117 w 2383"/>
                <a:gd name="T33" fmla="*/ 1185 h 1470"/>
                <a:gd name="T34" fmla="*/ 1446 w 2383"/>
                <a:gd name="T35" fmla="*/ 720 h 1470"/>
                <a:gd name="T36" fmla="*/ 1605 w 2383"/>
                <a:gd name="T37" fmla="*/ 900 h 1470"/>
                <a:gd name="T38" fmla="*/ 2035 w 2383"/>
                <a:gd name="T39" fmla="*/ 900 h 1470"/>
                <a:gd name="T40" fmla="*/ 2035 w 2383"/>
                <a:gd name="T41" fmla="*/ 1023 h 1470"/>
                <a:gd name="T42" fmla="*/ 2383 w 2383"/>
                <a:gd name="T43" fmla="*/ 85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83" h="1470">
                  <a:moveTo>
                    <a:pt x="2383" y="850"/>
                  </a:moveTo>
                  <a:lnTo>
                    <a:pt x="2035" y="676"/>
                  </a:lnTo>
                  <a:lnTo>
                    <a:pt x="2035" y="799"/>
                  </a:lnTo>
                  <a:lnTo>
                    <a:pt x="1651" y="799"/>
                  </a:lnTo>
                  <a:lnTo>
                    <a:pt x="1437" y="555"/>
                  </a:lnTo>
                  <a:lnTo>
                    <a:pt x="1155" y="955"/>
                  </a:lnTo>
                  <a:lnTo>
                    <a:pt x="873" y="0"/>
                  </a:lnTo>
                  <a:lnTo>
                    <a:pt x="725" y="1043"/>
                  </a:lnTo>
                  <a:lnTo>
                    <a:pt x="529" y="483"/>
                  </a:lnTo>
                  <a:lnTo>
                    <a:pt x="344" y="799"/>
                  </a:lnTo>
                  <a:lnTo>
                    <a:pt x="0" y="799"/>
                  </a:lnTo>
                  <a:lnTo>
                    <a:pt x="0" y="900"/>
                  </a:lnTo>
                  <a:lnTo>
                    <a:pt x="402" y="900"/>
                  </a:lnTo>
                  <a:lnTo>
                    <a:pt x="506" y="724"/>
                  </a:lnTo>
                  <a:lnTo>
                    <a:pt x="767" y="1470"/>
                  </a:lnTo>
                  <a:lnTo>
                    <a:pt x="908" y="478"/>
                  </a:lnTo>
                  <a:lnTo>
                    <a:pt x="1117" y="1185"/>
                  </a:lnTo>
                  <a:lnTo>
                    <a:pt x="1446" y="720"/>
                  </a:lnTo>
                  <a:lnTo>
                    <a:pt x="1605" y="900"/>
                  </a:lnTo>
                  <a:lnTo>
                    <a:pt x="2035" y="900"/>
                  </a:lnTo>
                  <a:lnTo>
                    <a:pt x="2035" y="1023"/>
                  </a:lnTo>
                  <a:lnTo>
                    <a:pt x="2383" y="850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alpha val="0"/>
                  </a:schemeClr>
                </a:gs>
                <a:gs pos="1667">
                  <a:schemeClr val="bg1">
                    <a:alpha val="46000"/>
                  </a:schemeClr>
                </a:gs>
              </a:gsLst>
              <a:lin ang="0" scaled="0"/>
            </a:gradFill>
            <a:ln>
              <a:noFill/>
            </a:ln>
          </p:spPr>
        </p:sp>
      </p:grpSp>
      <p:pic>
        <p:nvPicPr>
          <p:cNvPr id="12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3814638" y="3082501"/>
            <a:ext cx="1590995" cy="42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4"/>
          <p:cNvSpPr txBox="1"/>
          <p:nvPr/>
        </p:nvSpPr>
        <p:spPr>
          <a:xfrm>
            <a:off x="3491880" y="2561180"/>
            <a:ext cx="2236510" cy="65864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添加关键词</a:t>
            </a:r>
            <a:endParaRPr lang="zh-CN" altLang="en-US" sz="32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pic>
        <p:nvPicPr>
          <p:cNvPr id="14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3794920" y="2319043"/>
            <a:ext cx="1590995" cy="42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black-speech-bubble_71580"/>
          <p:cNvSpPr>
            <a:spLocks noChangeAspect="1"/>
          </p:cNvSpPr>
          <p:nvPr/>
        </p:nvSpPr>
        <p:spPr bwMode="auto">
          <a:xfrm flipH="1">
            <a:off x="2589649" y="2146588"/>
            <a:ext cx="720080" cy="634780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rgbClr val="D8EA6C"/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rgbClr val="D8EA6C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6" name="black-speech-bubble_71580"/>
          <p:cNvSpPr>
            <a:spLocks noChangeAspect="1"/>
          </p:cNvSpPr>
          <p:nvPr/>
        </p:nvSpPr>
        <p:spPr bwMode="auto">
          <a:xfrm flipH="1">
            <a:off x="958008" y="2676129"/>
            <a:ext cx="864096" cy="761736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chemeClr val="bg1">
                  <a:alpha val="70000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7" name="black-speech-bubble_71580"/>
          <p:cNvSpPr>
            <a:spLocks noChangeAspect="1"/>
          </p:cNvSpPr>
          <p:nvPr/>
        </p:nvSpPr>
        <p:spPr bwMode="auto">
          <a:xfrm>
            <a:off x="5135389" y="1185593"/>
            <a:ext cx="1186001" cy="1045508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rgbClr val="D8EA6C"/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rgbClr val="D8EA6C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black-speech-bubble_71580"/>
          <p:cNvSpPr>
            <a:spLocks noChangeAspect="1"/>
          </p:cNvSpPr>
          <p:nvPr/>
        </p:nvSpPr>
        <p:spPr bwMode="auto">
          <a:xfrm flipH="1" flipV="1">
            <a:off x="2483768" y="3488878"/>
            <a:ext cx="720080" cy="634780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rgbClr val="D8EA6C"/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rgbClr val="D8EA6C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9" name="black-speech-bubble_71580"/>
          <p:cNvSpPr>
            <a:spLocks noChangeAspect="1"/>
          </p:cNvSpPr>
          <p:nvPr/>
        </p:nvSpPr>
        <p:spPr bwMode="auto">
          <a:xfrm flipH="1">
            <a:off x="3498017" y="1458404"/>
            <a:ext cx="634084" cy="558971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chemeClr val="bg1">
                  <a:alpha val="70000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0" name="black-speech-bubble_71580"/>
          <p:cNvSpPr>
            <a:spLocks noChangeAspect="1"/>
          </p:cNvSpPr>
          <p:nvPr/>
        </p:nvSpPr>
        <p:spPr bwMode="auto">
          <a:xfrm flipH="1" flipV="1">
            <a:off x="3491880" y="4011910"/>
            <a:ext cx="864096" cy="761736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chemeClr val="bg1">
                  <a:alpha val="70000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1" name="black-speech-bubble_71580"/>
          <p:cNvSpPr>
            <a:spLocks noChangeAspect="1"/>
          </p:cNvSpPr>
          <p:nvPr/>
        </p:nvSpPr>
        <p:spPr bwMode="auto">
          <a:xfrm flipV="1">
            <a:off x="5855469" y="3471344"/>
            <a:ext cx="720080" cy="634780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rgbClr val="D8EA6C"/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rgbClr val="D8EA6C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2" name="black-speech-bubble_71580"/>
          <p:cNvSpPr>
            <a:spLocks noChangeAspect="1"/>
          </p:cNvSpPr>
          <p:nvPr/>
        </p:nvSpPr>
        <p:spPr bwMode="auto">
          <a:xfrm>
            <a:off x="6194311" y="2375265"/>
            <a:ext cx="864096" cy="761736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chemeClr val="bg1">
                  <a:alpha val="70000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3" name="black-speech-bubble_71580"/>
          <p:cNvSpPr>
            <a:spLocks noChangeAspect="1"/>
          </p:cNvSpPr>
          <p:nvPr/>
        </p:nvSpPr>
        <p:spPr bwMode="auto">
          <a:xfrm flipH="1">
            <a:off x="1102024" y="1464524"/>
            <a:ext cx="720080" cy="634780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rgbClr val="D8EA6C"/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rgbClr val="D8EA6C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4" name="black-speech-bubble_71580"/>
          <p:cNvSpPr>
            <a:spLocks noChangeAspect="1"/>
          </p:cNvSpPr>
          <p:nvPr/>
        </p:nvSpPr>
        <p:spPr bwMode="auto">
          <a:xfrm>
            <a:off x="7812360" y="1491199"/>
            <a:ext cx="864096" cy="761736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chemeClr val="bg1">
                  <a:alpha val="70000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5" name="black-speech-bubble_71580"/>
          <p:cNvSpPr>
            <a:spLocks noChangeAspect="1"/>
          </p:cNvSpPr>
          <p:nvPr/>
        </p:nvSpPr>
        <p:spPr bwMode="auto">
          <a:xfrm flipH="1" flipV="1">
            <a:off x="1102024" y="4106124"/>
            <a:ext cx="720080" cy="634780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rgbClr val="D8EA6C"/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rgbClr val="D8EA6C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6" name="black-speech-bubble_71580"/>
          <p:cNvSpPr>
            <a:spLocks noChangeAspect="1"/>
          </p:cNvSpPr>
          <p:nvPr/>
        </p:nvSpPr>
        <p:spPr bwMode="auto">
          <a:xfrm flipV="1">
            <a:off x="4806280" y="4076618"/>
            <a:ext cx="720080" cy="634780"/>
          </a:xfrm>
          <a:custGeom>
            <a:avLst/>
            <a:gdLst>
              <a:gd name="T0" fmla="*/ 4218 w 4948"/>
              <a:gd name="T1" fmla="*/ 571 h 4368"/>
              <a:gd name="T2" fmla="*/ 2474 w 4948"/>
              <a:gd name="T3" fmla="*/ 0 h 4368"/>
              <a:gd name="T4" fmla="*/ 730 w 4948"/>
              <a:gd name="T5" fmla="*/ 571 h 4368"/>
              <a:gd name="T6" fmla="*/ 0 w 4948"/>
              <a:gd name="T7" fmla="*/ 1967 h 4368"/>
              <a:gd name="T8" fmla="*/ 282 w 4948"/>
              <a:gd name="T9" fmla="*/ 2879 h 4368"/>
              <a:gd name="T10" fmla="*/ 990 w 4948"/>
              <a:gd name="T11" fmla="*/ 3540 h 4368"/>
              <a:gd name="T12" fmla="*/ 511 w 4948"/>
              <a:gd name="T13" fmla="*/ 4244 h 4368"/>
              <a:gd name="T14" fmla="*/ 490 w 4948"/>
              <a:gd name="T15" fmla="*/ 4313 h 4368"/>
              <a:gd name="T16" fmla="*/ 545 w 4948"/>
              <a:gd name="T17" fmla="*/ 4361 h 4368"/>
              <a:gd name="T18" fmla="*/ 706 w 4948"/>
              <a:gd name="T19" fmla="*/ 4368 h 4368"/>
              <a:gd name="T20" fmla="*/ 2307 w 4948"/>
              <a:gd name="T21" fmla="*/ 3929 h 4368"/>
              <a:gd name="T22" fmla="*/ 2474 w 4948"/>
              <a:gd name="T23" fmla="*/ 3933 h 4368"/>
              <a:gd name="T24" fmla="*/ 4218 w 4948"/>
              <a:gd name="T25" fmla="*/ 3362 h 4368"/>
              <a:gd name="T26" fmla="*/ 4948 w 4948"/>
              <a:gd name="T27" fmla="*/ 1967 h 4368"/>
              <a:gd name="T28" fmla="*/ 4218 w 4948"/>
              <a:gd name="T29" fmla="*/ 571 h 4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948" h="4368">
                <a:moveTo>
                  <a:pt x="4218" y="571"/>
                </a:moveTo>
                <a:cubicBezTo>
                  <a:pt x="3751" y="203"/>
                  <a:pt x="3132" y="0"/>
                  <a:pt x="2474" y="0"/>
                </a:cubicBezTo>
                <a:cubicBezTo>
                  <a:pt x="1816" y="0"/>
                  <a:pt x="1197" y="203"/>
                  <a:pt x="730" y="571"/>
                </a:cubicBezTo>
                <a:cubicBezTo>
                  <a:pt x="259" y="943"/>
                  <a:pt x="0" y="1438"/>
                  <a:pt x="0" y="1967"/>
                </a:cubicBezTo>
                <a:cubicBezTo>
                  <a:pt x="0" y="2284"/>
                  <a:pt x="97" y="2600"/>
                  <a:pt x="282" y="2879"/>
                </a:cubicBezTo>
                <a:cubicBezTo>
                  <a:pt x="452" y="3137"/>
                  <a:pt x="696" y="3365"/>
                  <a:pt x="990" y="3540"/>
                </a:cubicBezTo>
                <a:cubicBezTo>
                  <a:pt x="976" y="3635"/>
                  <a:pt x="903" y="3913"/>
                  <a:pt x="511" y="4244"/>
                </a:cubicBezTo>
                <a:cubicBezTo>
                  <a:pt x="491" y="4261"/>
                  <a:pt x="483" y="4288"/>
                  <a:pt x="490" y="4313"/>
                </a:cubicBezTo>
                <a:cubicBezTo>
                  <a:pt x="498" y="4339"/>
                  <a:pt x="519" y="4357"/>
                  <a:pt x="545" y="4361"/>
                </a:cubicBezTo>
                <a:cubicBezTo>
                  <a:pt x="548" y="4361"/>
                  <a:pt x="605" y="4368"/>
                  <a:pt x="706" y="4368"/>
                </a:cubicBezTo>
                <a:cubicBezTo>
                  <a:pt x="995" y="4368"/>
                  <a:pt x="1585" y="4311"/>
                  <a:pt x="2307" y="3929"/>
                </a:cubicBezTo>
                <a:cubicBezTo>
                  <a:pt x="2363" y="3932"/>
                  <a:pt x="2419" y="3933"/>
                  <a:pt x="2474" y="3933"/>
                </a:cubicBezTo>
                <a:cubicBezTo>
                  <a:pt x="3132" y="3933"/>
                  <a:pt x="3751" y="3730"/>
                  <a:pt x="4218" y="3362"/>
                </a:cubicBezTo>
                <a:cubicBezTo>
                  <a:pt x="4689" y="2991"/>
                  <a:pt x="4948" y="2495"/>
                  <a:pt x="4948" y="1967"/>
                </a:cubicBezTo>
                <a:cubicBezTo>
                  <a:pt x="4948" y="1438"/>
                  <a:pt x="4689" y="943"/>
                  <a:pt x="4218" y="571"/>
                </a:cubicBezTo>
                <a:close/>
              </a:path>
            </a:pathLst>
          </a:custGeom>
          <a:gradFill>
            <a:gsLst>
              <a:gs pos="6000">
                <a:srgbClr val="D8EA6C"/>
              </a:gs>
              <a:gs pos="100000">
                <a:schemeClr val="bg2">
                  <a:alpha val="0"/>
                </a:schemeClr>
              </a:gs>
            </a:gsLst>
            <a:lin ang="5400000" scaled="0"/>
          </a:gradFill>
          <a:ln>
            <a:solidFill>
              <a:srgbClr val="D8EA6C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25756" y="2856942"/>
            <a:ext cx="7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未来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07552" y="3676508"/>
            <a:ext cx="7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未来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9628" y="4271786"/>
            <a:ext cx="7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未来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02024" y="4296764"/>
            <a:ext cx="7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未来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8024" y="4259872"/>
            <a:ext cx="7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学习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51209" y="3683808"/>
            <a:ext cx="7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创新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95932" y="2529647"/>
            <a:ext cx="7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自律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92080" y="1491199"/>
            <a:ext cx="98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执行力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86160" y="1563638"/>
            <a:ext cx="72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计划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17048" y="1581859"/>
            <a:ext cx="72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渴望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89649" y="2276019"/>
            <a:ext cx="72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人脉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84368" y="1702976"/>
            <a:ext cx="72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专业</a:t>
            </a:r>
            <a:endParaRPr lang="zh-CN" altLang="en-US" sz="20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b="7094"/>
          <a:stretch>
            <a:fillRect/>
          </a:stretch>
        </p:blipFill>
        <p:spPr bwMode="auto">
          <a:xfrm>
            <a:off x="-23192" y="0"/>
            <a:ext cx="916719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995936" y="651369"/>
            <a:ext cx="1415772" cy="175619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995936" y="627534"/>
            <a:ext cx="1415772" cy="1780029"/>
            <a:chOff x="1616879" y="936416"/>
            <a:chExt cx="1415772" cy="1780029"/>
          </a:xfrm>
        </p:grpSpPr>
        <p:sp>
          <p:nvSpPr>
            <p:cNvPr id="13" name="TextBox 12"/>
            <p:cNvSpPr txBox="1"/>
            <p:nvPr/>
          </p:nvSpPr>
          <p:spPr>
            <a:xfrm>
              <a:off x="1943037" y="936416"/>
              <a:ext cx="60994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2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14" name="文本框 4"/>
            <p:cNvSpPr txBox="1"/>
            <p:nvPr/>
          </p:nvSpPr>
          <p:spPr>
            <a:xfrm>
              <a:off x="1616879" y="2057803"/>
              <a:ext cx="1415772" cy="6586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77144" y="627534"/>
            <a:ext cx="132008" cy="144016"/>
            <a:chOff x="3977144" y="627534"/>
            <a:chExt cx="132008" cy="144016"/>
          </a:xfrm>
        </p:grpSpPr>
        <p:sp>
          <p:nvSpPr>
            <p:cNvPr id="17" name="矩形 16"/>
            <p:cNvSpPr/>
            <p:nvPr/>
          </p:nvSpPr>
          <p:spPr>
            <a:xfrm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10800000">
            <a:off x="5292080" y="2263547"/>
            <a:ext cx="132008" cy="144016"/>
            <a:chOff x="3977144" y="627534"/>
            <a:chExt cx="132008" cy="144016"/>
          </a:xfrm>
        </p:grpSpPr>
        <p:sp>
          <p:nvSpPr>
            <p:cNvPr id="21" name="矩形 20"/>
            <p:cNvSpPr/>
            <p:nvPr/>
          </p:nvSpPr>
          <p:spPr>
            <a:xfrm flipH="1"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5580112" y="409564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052544" y="2589652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8" b="1298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7159854" y="2065166"/>
            <a:ext cx="16900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9.9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版本正式</a:t>
            </a:r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上线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1618" y="1491629"/>
            <a:ext cx="1606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成为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央视独家</a:t>
            </a:r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互动</a:t>
            </a:r>
            <a:endParaRPr lang="en-US" altLang="zh-CN" sz="1400" dirty="0" smtClean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合作平台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5736" y="2036796"/>
            <a:ext cx="2303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携手深圳人社局创“互联网</a:t>
            </a:r>
            <a:r>
              <a:rPr lang="en-US" altLang="zh-CN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+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社保”业务深圳</a:t>
            </a:r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模式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10135" y="2065166"/>
            <a:ext cx="231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启动“全球未来机场计划” 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83768" y="296088"/>
            <a:ext cx="4176464" cy="658642"/>
            <a:chOff x="2483768" y="296088"/>
            <a:chExt cx="4176464" cy="658642"/>
          </a:xfrm>
        </p:grpSpPr>
        <p:sp>
          <p:nvSpPr>
            <p:cNvPr id="13" name="文本框 4"/>
            <p:cNvSpPr txBox="1"/>
            <p:nvPr/>
          </p:nvSpPr>
          <p:spPr>
            <a:xfrm>
              <a:off x="3491880" y="296088"/>
              <a:ext cx="2236510" cy="658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添加大标题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4" name="lifeline-turning-into-directional-arrow_30928"/>
            <p:cNvSpPr>
              <a:spLocks noChangeAspect="1"/>
            </p:cNvSpPr>
            <p:nvPr/>
          </p:nvSpPr>
          <p:spPr bwMode="auto">
            <a:xfrm>
              <a:off x="5728390" y="407749"/>
              <a:ext cx="931842" cy="375498"/>
            </a:xfrm>
            <a:custGeom>
              <a:avLst/>
              <a:gdLst>
                <a:gd name="T0" fmla="*/ 2383 w 2383"/>
                <a:gd name="T1" fmla="*/ 850 h 1470"/>
                <a:gd name="T2" fmla="*/ 2035 w 2383"/>
                <a:gd name="T3" fmla="*/ 676 h 1470"/>
                <a:gd name="T4" fmla="*/ 2035 w 2383"/>
                <a:gd name="T5" fmla="*/ 799 h 1470"/>
                <a:gd name="T6" fmla="*/ 1651 w 2383"/>
                <a:gd name="T7" fmla="*/ 799 h 1470"/>
                <a:gd name="T8" fmla="*/ 1437 w 2383"/>
                <a:gd name="T9" fmla="*/ 555 h 1470"/>
                <a:gd name="T10" fmla="*/ 1155 w 2383"/>
                <a:gd name="T11" fmla="*/ 955 h 1470"/>
                <a:gd name="T12" fmla="*/ 873 w 2383"/>
                <a:gd name="T13" fmla="*/ 0 h 1470"/>
                <a:gd name="T14" fmla="*/ 725 w 2383"/>
                <a:gd name="T15" fmla="*/ 1043 h 1470"/>
                <a:gd name="T16" fmla="*/ 529 w 2383"/>
                <a:gd name="T17" fmla="*/ 483 h 1470"/>
                <a:gd name="T18" fmla="*/ 344 w 2383"/>
                <a:gd name="T19" fmla="*/ 799 h 1470"/>
                <a:gd name="T20" fmla="*/ 0 w 2383"/>
                <a:gd name="T21" fmla="*/ 799 h 1470"/>
                <a:gd name="T22" fmla="*/ 0 w 2383"/>
                <a:gd name="T23" fmla="*/ 900 h 1470"/>
                <a:gd name="T24" fmla="*/ 402 w 2383"/>
                <a:gd name="T25" fmla="*/ 900 h 1470"/>
                <a:gd name="T26" fmla="*/ 506 w 2383"/>
                <a:gd name="T27" fmla="*/ 724 h 1470"/>
                <a:gd name="T28" fmla="*/ 767 w 2383"/>
                <a:gd name="T29" fmla="*/ 1470 h 1470"/>
                <a:gd name="T30" fmla="*/ 908 w 2383"/>
                <a:gd name="T31" fmla="*/ 478 h 1470"/>
                <a:gd name="T32" fmla="*/ 1117 w 2383"/>
                <a:gd name="T33" fmla="*/ 1185 h 1470"/>
                <a:gd name="T34" fmla="*/ 1446 w 2383"/>
                <a:gd name="T35" fmla="*/ 720 h 1470"/>
                <a:gd name="T36" fmla="*/ 1605 w 2383"/>
                <a:gd name="T37" fmla="*/ 900 h 1470"/>
                <a:gd name="T38" fmla="*/ 2035 w 2383"/>
                <a:gd name="T39" fmla="*/ 900 h 1470"/>
                <a:gd name="T40" fmla="*/ 2035 w 2383"/>
                <a:gd name="T41" fmla="*/ 1023 h 1470"/>
                <a:gd name="T42" fmla="*/ 2383 w 2383"/>
                <a:gd name="T43" fmla="*/ 85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83" h="1470">
                  <a:moveTo>
                    <a:pt x="2383" y="850"/>
                  </a:moveTo>
                  <a:lnTo>
                    <a:pt x="2035" y="676"/>
                  </a:lnTo>
                  <a:lnTo>
                    <a:pt x="2035" y="799"/>
                  </a:lnTo>
                  <a:lnTo>
                    <a:pt x="1651" y="799"/>
                  </a:lnTo>
                  <a:lnTo>
                    <a:pt x="1437" y="555"/>
                  </a:lnTo>
                  <a:lnTo>
                    <a:pt x="1155" y="955"/>
                  </a:lnTo>
                  <a:lnTo>
                    <a:pt x="873" y="0"/>
                  </a:lnTo>
                  <a:lnTo>
                    <a:pt x="725" y="1043"/>
                  </a:lnTo>
                  <a:lnTo>
                    <a:pt x="529" y="483"/>
                  </a:lnTo>
                  <a:lnTo>
                    <a:pt x="344" y="799"/>
                  </a:lnTo>
                  <a:lnTo>
                    <a:pt x="0" y="799"/>
                  </a:lnTo>
                  <a:lnTo>
                    <a:pt x="0" y="900"/>
                  </a:lnTo>
                  <a:lnTo>
                    <a:pt x="402" y="900"/>
                  </a:lnTo>
                  <a:lnTo>
                    <a:pt x="506" y="724"/>
                  </a:lnTo>
                  <a:lnTo>
                    <a:pt x="767" y="1470"/>
                  </a:lnTo>
                  <a:lnTo>
                    <a:pt x="908" y="478"/>
                  </a:lnTo>
                  <a:lnTo>
                    <a:pt x="1117" y="1185"/>
                  </a:lnTo>
                  <a:lnTo>
                    <a:pt x="1446" y="720"/>
                  </a:lnTo>
                  <a:lnTo>
                    <a:pt x="1605" y="900"/>
                  </a:lnTo>
                  <a:lnTo>
                    <a:pt x="2035" y="900"/>
                  </a:lnTo>
                  <a:lnTo>
                    <a:pt x="2035" y="1023"/>
                  </a:lnTo>
                  <a:lnTo>
                    <a:pt x="2383" y="850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alpha val="0"/>
                  </a:schemeClr>
                </a:gs>
                <a:gs pos="1667">
                  <a:schemeClr val="bg1">
                    <a:alpha val="46000"/>
                  </a:scheme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5" name="lifeline-turning-into-directional-arrow_30928"/>
            <p:cNvSpPr>
              <a:spLocks noChangeAspect="1"/>
            </p:cNvSpPr>
            <p:nvPr/>
          </p:nvSpPr>
          <p:spPr bwMode="auto">
            <a:xfrm flipH="1">
              <a:off x="2483768" y="392824"/>
              <a:ext cx="931842" cy="375498"/>
            </a:xfrm>
            <a:custGeom>
              <a:avLst/>
              <a:gdLst>
                <a:gd name="T0" fmla="*/ 2383 w 2383"/>
                <a:gd name="T1" fmla="*/ 850 h 1470"/>
                <a:gd name="T2" fmla="*/ 2035 w 2383"/>
                <a:gd name="T3" fmla="*/ 676 h 1470"/>
                <a:gd name="T4" fmla="*/ 2035 w 2383"/>
                <a:gd name="T5" fmla="*/ 799 h 1470"/>
                <a:gd name="T6" fmla="*/ 1651 w 2383"/>
                <a:gd name="T7" fmla="*/ 799 h 1470"/>
                <a:gd name="T8" fmla="*/ 1437 w 2383"/>
                <a:gd name="T9" fmla="*/ 555 h 1470"/>
                <a:gd name="T10" fmla="*/ 1155 w 2383"/>
                <a:gd name="T11" fmla="*/ 955 h 1470"/>
                <a:gd name="T12" fmla="*/ 873 w 2383"/>
                <a:gd name="T13" fmla="*/ 0 h 1470"/>
                <a:gd name="T14" fmla="*/ 725 w 2383"/>
                <a:gd name="T15" fmla="*/ 1043 h 1470"/>
                <a:gd name="T16" fmla="*/ 529 w 2383"/>
                <a:gd name="T17" fmla="*/ 483 h 1470"/>
                <a:gd name="T18" fmla="*/ 344 w 2383"/>
                <a:gd name="T19" fmla="*/ 799 h 1470"/>
                <a:gd name="T20" fmla="*/ 0 w 2383"/>
                <a:gd name="T21" fmla="*/ 799 h 1470"/>
                <a:gd name="T22" fmla="*/ 0 w 2383"/>
                <a:gd name="T23" fmla="*/ 900 h 1470"/>
                <a:gd name="T24" fmla="*/ 402 w 2383"/>
                <a:gd name="T25" fmla="*/ 900 h 1470"/>
                <a:gd name="T26" fmla="*/ 506 w 2383"/>
                <a:gd name="T27" fmla="*/ 724 h 1470"/>
                <a:gd name="T28" fmla="*/ 767 w 2383"/>
                <a:gd name="T29" fmla="*/ 1470 h 1470"/>
                <a:gd name="T30" fmla="*/ 908 w 2383"/>
                <a:gd name="T31" fmla="*/ 478 h 1470"/>
                <a:gd name="T32" fmla="*/ 1117 w 2383"/>
                <a:gd name="T33" fmla="*/ 1185 h 1470"/>
                <a:gd name="T34" fmla="*/ 1446 w 2383"/>
                <a:gd name="T35" fmla="*/ 720 h 1470"/>
                <a:gd name="T36" fmla="*/ 1605 w 2383"/>
                <a:gd name="T37" fmla="*/ 900 h 1470"/>
                <a:gd name="T38" fmla="*/ 2035 w 2383"/>
                <a:gd name="T39" fmla="*/ 900 h 1470"/>
                <a:gd name="T40" fmla="*/ 2035 w 2383"/>
                <a:gd name="T41" fmla="*/ 1023 h 1470"/>
                <a:gd name="T42" fmla="*/ 2383 w 2383"/>
                <a:gd name="T43" fmla="*/ 85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83" h="1470">
                  <a:moveTo>
                    <a:pt x="2383" y="850"/>
                  </a:moveTo>
                  <a:lnTo>
                    <a:pt x="2035" y="676"/>
                  </a:lnTo>
                  <a:lnTo>
                    <a:pt x="2035" y="799"/>
                  </a:lnTo>
                  <a:lnTo>
                    <a:pt x="1651" y="799"/>
                  </a:lnTo>
                  <a:lnTo>
                    <a:pt x="1437" y="555"/>
                  </a:lnTo>
                  <a:lnTo>
                    <a:pt x="1155" y="955"/>
                  </a:lnTo>
                  <a:lnTo>
                    <a:pt x="873" y="0"/>
                  </a:lnTo>
                  <a:lnTo>
                    <a:pt x="725" y="1043"/>
                  </a:lnTo>
                  <a:lnTo>
                    <a:pt x="529" y="483"/>
                  </a:lnTo>
                  <a:lnTo>
                    <a:pt x="344" y="799"/>
                  </a:lnTo>
                  <a:lnTo>
                    <a:pt x="0" y="799"/>
                  </a:lnTo>
                  <a:lnTo>
                    <a:pt x="0" y="900"/>
                  </a:lnTo>
                  <a:lnTo>
                    <a:pt x="402" y="900"/>
                  </a:lnTo>
                  <a:lnTo>
                    <a:pt x="506" y="724"/>
                  </a:lnTo>
                  <a:lnTo>
                    <a:pt x="767" y="1470"/>
                  </a:lnTo>
                  <a:lnTo>
                    <a:pt x="908" y="478"/>
                  </a:lnTo>
                  <a:lnTo>
                    <a:pt x="1117" y="1185"/>
                  </a:lnTo>
                  <a:lnTo>
                    <a:pt x="1446" y="720"/>
                  </a:lnTo>
                  <a:lnTo>
                    <a:pt x="1605" y="900"/>
                  </a:lnTo>
                  <a:lnTo>
                    <a:pt x="2035" y="900"/>
                  </a:lnTo>
                  <a:lnTo>
                    <a:pt x="2035" y="1023"/>
                  </a:lnTo>
                  <a:lnTo>
                    <a:pt x="2383" y="850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alpha val="0"/>
                  </a:schemeClr>
                </a:gs>
                <a:gs pos="1667">
                  <a:schemeClr val="bg1">
                    <a:alpha val="46000"/>
                  </a:schemeClr>
                </a:gs>
              </a:gsLst>
              <a:lin ang="0" scaled="0"/>
            </a:gradFill>
            <a:ln>
              <a:noFill/>
            </a:ln>
          </p:spPr>
        </p:sp>
      </p:grpSp>
      <p:sp>
        <p:nvSpPr>
          <p:cNvPr id="17" name="椭圆 16"/>
          <p:cNvSpPr/>
          <p:nvPr/>
        </p:nvSpPr>
        <p:spPr>
          <a:xfrm>
            <a:off x="989953" y="3447316"/>
            <a:ext cx="241030" cy="2410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1" name="直接连接符 20"/>
          <p:cNvCxnSpPr/>
          <p:nvPr/>
        </p:nvCxnSpPr>
        <p:spPr>
          <a:xfrm>
            <a:off x="1104661" y="2036796"/>
            <a:ext cx="5807" cy="141052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3113343" y="3479201"/>
            <a:ext cx="241030" cy="2410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5555106" y="3554856"/>
            <a:ext cx="241030" cy="2410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椭圆 26"/>
          <p:cNvSpPr/>
          <p:nvPr/>
        </p:nvSpPr>
        <p:spPr>
          <a:xfrm>
            <a:off x="7884368" y="3770880"/>
            <a:ext cx="241030" cy="2410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8" name="直接连接符 27"/>
          <p:cNvCxnSpPr/>
          <p:nvPr/>
        </p:nvCxnSpPr>
        <p:spPr>
          <a:xfrm>
            <a:off x="3237306" y="2596896"/>
            <a:ext cx="0" cy="85042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endCxn id="26" idx="0"/>
          </p:cNvCxnSpPr>
          <p:nvPr/>
        </p:nvCxnSpPr>
        <p:spPr>
          <a:xfrm>
            <a:off x="5669855" y="2372943"/>
            <a:ext cx="5766" cy="1181913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7999116" y="2372943"/>
            <a:ext cx="5767" cy="1347288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7" grpId="0" animBg="1"/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42"/>
          <a:stretch>
            <a:fillRect/>
          </a:stretch>
        </p:blipFill>
        <p:spPr bwMode="auto">
          <a:xfrm>
            <a:off x="-86197" y="-524594"/>
            <a:ext cx="10274821" cy="566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2555776" y="296088"/>
            <a:ext cx="4176464" cy="658642"/>
            <a:chOff x="2483768" y="296088"/>
            <a:chExt cx="4176464" cy="658642"/>
          </a:xfrm>
        </p:grpSpPr>
        <p:sp>
          <p:nvSpPr>
            <p:cNvPr id="9" name="文本框 4"/>
            <p:cNvSpPr txBox="1"/>
            <p:nvPr/>
          </p:nvSpPr>
          <p:spPr>
            <a:xfrm>
              <a:off x="3491880" y="296088"/>
              <a:ext cx="2236510" cy="658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添加大标题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0" name="lifeline-turning-into-directional-arrow_30928"/>
            <p:cNvSpPr>
              <a:spLocks noChangeAspect="1"/>
            </p:cNvSpPr>
            <p:nvPr/>
          </p:nvSpPr>
          <p:spPr bwMode="auto">
            <a:xfrm>
              <a:off x="5728390" y="407749"/>
              <a:ext cx="931842" cy="375498"/>
            </a:xfrm>
            <a:custGeom>
              <a:avLst/>
              <a:gdLst>
                <a:gd name="T0" fmla="*/ 2383 w 2383"/>
                <a:gd name="T1" fmla="*/ 850 h 1470"/>
                <a:gd name="T2" fmla="*/ 2035 w 2383"/>
                <a:gd name="T3" fmla="*/ 676 h 1470"/>
                <a:gd name="T4" fmla="*/ 2035 w 2383"/>
                <a:gd name="T5" fmla="*/ 799 h 1470"/>
                <a:gd name="T6" fmla="*/ 1651 w 2383"/>
                <a:gd name="T7" fmla="*/ 799 h 1470"/>
                <a:gd name="T8" fmla="*/ 1437 w 2383"/>
                <a:gd name="T9" fmla="*/ 555 h 1470"/>
                <a:gd name="T10" fmla="*/ 1155 w 2383"/>
                <a:gd name="T11" fmla="*/ 955 h 1470"/>
                <a:gd name="T12" fmla="*/ 873 w 2383"/>
                <a:gd name="T13" fmla="*/ 0 h 1470"/>
                <a:gd name="T14" fmla="*/ 725 w 2383"/>
                <a:gd name="T15" fmla="*/ 1043 h 1470"/>
                <a:gd name="T16" fmla="*/ 529 w 2383"/>
                <a:gd name="T17" fmla="*/ 483 h 1470"/>
                <a:gd name="T18" fmla="*/ 344 w 2383"/>
                <a:gd name="T19" fmla="*/ 799 h 1470"/>
                <a:gd name="T20" fmla="*/ 0 w 2383"/>
                <a:gd name="T21" fmla="*/ 799 h 1470"/>
                <a:gd name="T22" fmla="*/ 0 w 2383"/>
                <a:gd name="T23" fmla="*/ 900 h 1470"/>
                <a:gd name="T24" fmla="*/ 402 w 2383"/>
                <a:gd name="T25" fmla="*/ 900 h 1470"/>
                <a:gd name="T26" fmla="*/ 506 w 2383"/>
                <a:gd name="T27" fmla="*/ 724 h 1470"/>
                <a:gd name="T28" fmla="*/ 767 w 2383"/>
                <a:gd name="T29" fmla="*/ 1470 h 1470"/>
                <a:gd name="T30" fmla="*/ 908 w 2383"/>
                <a:gd name="T31" fmla="*/ 478 h 1470"/>
                <a:gd name="T32" fmla="*/ 1117 w 2383"/>
                <a:gd name="T33" fmla="*/ 1185 h 1470"/>
                <a:gd name="T34" fmla="*/ 1446 w 2383"/>
                <a:gd name="T35" fmla="*/ 720 h 1470"/>
                <a:gd name="T36" fmla="*/ 1605 w 2383"/>
                <a:gd name="T37" fmla="*/ 900 h 1470"/>
                <a:gd name="T38" fmla="*/ 2035 w 2383"/>
                <a:gd name="T39" fmla="*/ 900 h 1470"/>
                <a:gd name="T40" fmla="*/ 2035 w 2383"/>
                <a:gd name="T41" fmla="*/ 1023 h 1470"/>
                <a:gd name="T42" fmla="*/ 2383 w 2383"/>
                <a:gd name="T43" fmla="*/ 85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83" h="1470">
                  <a:moveTo>
                    <a:pt x="2383" y="850"/>
                  </a:moveTo>
                  <a:lnTo>
                    <a:pt x="2035" y="676"/>
                  </a:lnTo>
                  <a:lnTo>
                    <a:pt x="2035" y="799"/>
                  </a:lnTo>
                  <a:lnTo>
                    <a:pt x="1651" y="799"/>
                  </a:lnTo>
                  <a:lnTo>
                    <a:pt x="1437" y="555"/>
                  </a:lnTo>
                  <a:lnTo>
                    <a:pt x="1155" y="955"/>
                  </a:lnTo>
                  <a:lnTo>
                    <a:pt x="873" y="0"/>
                  </a:lnTo>
                  <a:lnTo>
                    <a:pt x="725" y="1043"/>
                  </a:lnTo>
                  <a:lnTo>
                    <a:pt x="529" y="483"/>
                  </a:lnTo>
                  <a:lnTo>
                    <a:pt x="344" y="799"/>
                  </a:lnTo>
                  <a:lnTo>
                    <a:pt x="0" y="799"/>
                  </a:lnTo>
                  <a:lnTo>
                    <a:pt x="0" y="900"/>
                  </a:lnTo>
                  <a:lnTo>
                    <a:pt x="402" y="900"/>
                  </a:lnTo>
                  <a:lnTo>
                    <a:pt x="506" y="724"/>
                  </a:lnTo>
                  <a:lnTo>
                    <a:pt x="767" y="1470"/>
                  </a:lnTo>
                  <a:lnTo>
                    <a:pt x="908" y="478"/>
                  </a:lnTo>
                  <a:lnTo>
                    <a:pt x="1117" y="1185"/>
                  </a:lnTo>
                  <a:lnTo>
                    <a:pt x="1446" y="720"/>
                  </a:lnTo>
                  <a:lnTo>
                    <a:pt x="1605" y="900"/>
                  </a:lnTo>
                  <a:lnTo>
                    <a:pt x="2035" y="900"/>
                  </a:lnTo>
                  <a:lnTo>
                    <a:pt x="2035" y="1023"/>
                  </a:lnTo>
                  <a:lnTo>
                    <a:pt x="2383" y="850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alpha val="0"/>
                  </a:schemeClr>
                </a:gs>
                <a:gs pos="1667">
                  <a:schemeClr val="bg1">
                    <a:alpha val="46000"/>
                  </a:scheme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1" name="lifeline-turning-into-directional-arrow_30928"/>
            <p:cNvSpPr>
              <a:spLocks noChangeAspect="1"/>
            </p:cNvSpPr>
            <p:nvPr/>
          </p:nvSpPr>
          <p:spPr bwMode="auto">
            <a:xfrm flipH="1">
              <a:off x="2483768" y="392824"/>
              <a:ext cx="931842" cy="375498"/>
            </a:xfrm>
            <a:custGeom>
              <a:avLst/>
              <a:gdLst>
                <a:gd name="T0" fmla="*/ 2383 w 2383"/>
                <a:gd name="T1" fmla="*/ 850 h 1470"/>
                <a:gd name="T2" fmla="*/ 2035 w 2383"/>
                <a:gd name="T3" fmla="*/ 676 h 1470"/>
                <a:gd name="T4" fmla="*/ 2035 w 2383"/>
                <a:gd name="T5" fmla="*/ 799 h 1470"/>
                <a:gd name="T6" fmla="*/ 1651 w 2383"/>
                <a:gd name="T7" fmla="*/ 799 h 1470"/>
                <a:gd name="T8" fmla="*/ 1437 w 2383"/>
                <a:gd name="T9" fmla="*/ 555 h 1470"/>
                <a:gd name="T10" fmla="*/ 1155 w 2383"/>
                <a:gd name="T11" fmla="*/ 955 h 1470"/>
                <a:gd name="T12" fmla="*/ 873 w 2383"/>
                <a:gd name="T13" fmla="*/ 0 h 1470"/>
                <a:gd name="T14" fmla="*/ 725 w 2383"/>
                <a:gd name="T15" fmla="*/ 1043 h 1470"/>
                <a:gd name="T16" fmla="*/ 529 w 2383"/>
                <a:gd name="T17" fmla="*/ 483 h 1470"/>
                <a:gd name="T18" fmla="*/ 344 w 2383"/>
                <a:gd name="T19" fmla="*/ 799 h 1470"/>
                <a:gd name="T20" fmla="*/ 0 w 2383"/>
                <a:gd name="T21" fmla="*/ 799 h 1470"/>
                <a:gd name="T22" fmla="*/ 0 w 2383"/>
                <a:gd name="T23" fmla="*/ 900 h 1470"/>
                <a:gd name="T24" fmla="*/ 402 w 2383"/>
                <a:gd name="T25" fmla="*/ 900 h 1470"/>
                <a:gd name="T26" fmla="*/ 506 w 2383"/>
                <a:gd name="T27" fmla="*/ 724 h 1470"/>
                <a:gd name="T28" fmla="*/ 767 w 2383"/>
                <a:gd name="T29" fmla="*/ 1470 h 1470"/>
                <a:gd name="T30" fmla="*/ 908 w 2383"/>
                <a:gd name="T31" fmla="*/ 478 h 1470"/>
                <a:gd name="T32" fmla="*/ 1117 w 2383"/>
                <a:gd name="T33" fmla="*/ 1185 h 1470"/>
                <a:gd name="T34" fmla="*/ 1446 w 2383"/>
                <a:gd name="T35" fmla="*/ 720 h 1470"/>
                <a:gd name="T36" fmla="*/ 1605 w 2383"/>
                <a:gd name="T37" fmla="*/ 900 h 1470"/>
                <a:gd name="T38" fmla="*/ 2035 w 2383"/>
                <a:gd name="T39" fmla="*/ 900 h 1470"/>
                <a:gd name="T40" fmla="*/ 2035 w 2383"/>
                <a:gd name="T41" fmla="*/ 1023 h 1470"/>
                <a:gd name="T42" fmla="*/ 2383 w 2383"/>
                <a:gd name="T43" fmla="*/ 85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83" h="1470">
                  <a:moveTo>
                    <a:pt x="2383" y="850"/>
                  </a:moveTo>
                  <a:lnTo>
                    <a:pt x="2035" y="676"/>
                  </a:lnTo>
                  <a:lnTo>
                    <a:pt x="2035" y="799"/>
                  </a:lnTo>
                  <a:lnTo>
                    <a:pt x="1651" y="799"/>
                  </a:lnTo>
                  <a:lnTo>
                    <a:pt x="1437" y="555"/>
                  </a:lnTo>
                  <a:lnTo>
                    <a:pt x="1155" y="955"/>
                  </a:lnTo>
                  <a:lnTo>
                    <a:pt x="873" y="0"/>
                  </a:lnTo>
                  <a:lnTo>
                    <a:pt x="725" y="1043"/>
                  </a:lnTo>
                  <a:lnTo>
                    <a:pt x="529" y="483"/>
                  </a:lnTo>
                  <a:lnTo>
                    <a:pt x="344" y="799"/>
                  </a:lnTo>
                  <a:lnTo>
                    <a:pt x="0" y="799"/>
                  </a:lnTo>
                  <a:lnTo>
                    <a:pt x="0" y="900"/>
                  </a:lnTo>
                  <a:lnTo>
                    <a:pt x="402" y="900"/>
                  </a:lnTo>
                  <a:lnTo>
                    <a:pt x="506" y="724"/>
                  </a:lnTo>
                  <a:lnTo>
                    <a:pt x="767" y="1470"/>
                  </a:lnTo>
                  <a:lnTo>
                    <a:pt x="908" y="478"/>
                  </a:lnTo>
                  <a:lnTo>
                    <a:pt x="1117" y="1185"/>
                  </a:lnTo>
                  <a:lnTo>
                    <a:pt x="1446" y="720"/>
                  </a:lnTo>
                  <a:lnTo>
                    <a:pt x="1605" y="900"/>
                  </a:lnTo>
                  <a:lnTo>
                    <a:pt x="2035" y="900"/>
                  </a:lnTo>
                  <a:lnTo>
                    <a:pt x="2035" y="1023"/>
                  </a:lnTo>
                  <a:lnTo>
                    <a:pt x="2383" y="850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alpha val="0"/>
                  </a:schemeClr>
                </a:gs>
                <a:gs pos="1667">
                  <a:schemeClr val="bg1">
                    <a:alpha val="46000"/>
                  </a:schemeClr>
                </a:gs>
              </a:gsLst>
              <a:lin ang="0" scaled="0"/>
            </a:gradFill>
            <a:ln>
              <a:noFill/>
            </a:ln>
          </p:spPr>
        </p:sp>
      </p:grpSp>
      <p:grpSp>
        <p:nvGrpSpPr>
          <p:cNvPr id="7" name="组合 6"/>
          <p:cNvGrpSpPr/>
          <p:nvPr/>
        </p:nvGrpSpPr>
        <p:grpSpPr>
          <a:xfrm>
            <a:off x="3320148" y="1127328"/>
            <a:ext cx="2764020" cy="2740566"/>
            <a:chOff x="2960108" y="1127328"/>
            <a:chExt cx="2764020" cy="2740566"/>
          </a:xfrm>
        </p:grpSpPr>
        <p:sp>
          <p:nvSpPr>
            <p:cNvPr id="4" name="椭圆 3"/>
            <p:cNvSpPr/>
            <p:nvPr/>
          </p:nvSpPr>
          <p:spPr>
            <a:xfrm rot="3528980">
              <a:off x="2983562" y="1127328"/>
              <a:ext cx="2740566" cy="2740566"/>
            </a:xfrm>
            <a:prstGeom prst="ellipse">
              <a:avLst/>
            </a:prstGeom>
            <a:noFill/>
            <a:ln>
              <a:gradFill>
                <a:gsLst>
                  <a:gs pos="3000">
                    <a:schemeClr val="bg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059832" y="1923678"/>
              <a:ext cx="53625" cy="536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 rad="50800">
                <a:schemeClr val="bg1">
                  <a:alpha val="40000"/>
                </a:schemeClr>
              </a:glow>
              <a:outerShdw blurRad="50800" dir="5400000" sx="49000" sy="4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椭圆 14"/>
            <p:cNvSpPr/>
            <p:nvPr/>
          </p:nvSpPr>
          <p:spPr>
            <a:xfrm>
              <a:off x="2960108" y="2409351"/>
              <a:ext cx="53625" cy="536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 rad="50800">
                <a:schemeClr val="bg1">
                  <a:alpha val="40000"/>
                </a:schemeClr>
              </a:glow>
              <a:outerShdw blurRad="50800" dir="5400000" sx="49000" sy="4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椭圆 15"/>
            <p:cNvSpPr/>
            <p:nvPr/>
          </p:nvSpPr>
          <p:spPr>
            <a:xfrm>
              <a:off x="3031869" y="2931790"/>
              <a:ext cx="53625" cy="536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 rad="50800">
                <a:schemeClr val="bg1">
                  <a:alpha val="40000"/>
                </a:schemeClr>
              </a:glow>
              <a:outerShdw blurRad="50800" dir="5400000" sx="49000" sy="4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椭圆 16"/>
            <p:cNvSpPr/>
            <p:nvPr/>
          </p:nvSpPr>
          <p:spPr>
            <a:xfrm>
              <a:off x="3315369" y="3382717"/>
              <a:ext cx="53625" cy="536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 rad="50800">
                <a:schemeClr val="bg1">
                  <a:alpha val="40000"/>
                </a:schemeClr>
              </a:glow>
              <a:outerShdw blurRad="50800" dir="5400000" sx="49000" sy="4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椭圆 18"/>
            <p:cNvSpPr/>
            <p:nvPr/>
          </p:nvSpPr>
          <p:spPr>
            <a:xfrm>
              <a:off x="3776740" y="3723878"/>
              <a:ext cx="53625" cy="536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 rad="50800">
                <a:schemeClr val="bg1">
                  <a:alpha val="40000"/>
                </a:schemeClr>
              </a:glow>
              <a:outerShdw blurRad="50800" dir="5400000" sx="49000" sy="4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" name="椭圆 4"/>
          <p:cNvSpPr/>
          <p:nvPr/>
        </p:nvSpPr>
        <p:spPr>
          <a:xfrm>
            <a:off x="2472386" y="296088"/>
            <a:ext cx="4447284" cy="4447284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29000"/>
                </a:schemeClr>
              </a:gs>
              <a:gs pos="43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83568" y="-1383972"/>
            <a:ext cx="8088104" cy="8088104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29000"/>
                </a:schemeClr>
              </a:gs>
              <a:gs pos="43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638082" y="1059582"/>
            <a:ext cx="1296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2800" b="1" dirty="0" smtClean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dirty="0">
              <a:gradFill>
                <a:gsLst>
                  <a:gs pos="27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19830" y="3723878"/>
            <a:ext cx="956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en-US" altLang="zh-CN" sz="2800" b="1" dirty="0" smtClean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endParaRPr lang="zh-CN" altLang="en-US" sz="2800" b="1" dirty="0">
              <a:gradFill>
                <a:gsLst>
                  <a:gs pos="27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680989" y="3515893"/>
            <a:ext cx="14172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  <a:endParaRPr lang="zh-CN" altLang="en-US" sz="2800" b="1" dirty="0">
              <a:gradFill>
                <a:gsLst>
                  <a:gs pos="27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95688" y="1131590"/>
            <a:ext cx="2456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系列网剧</a:t>
            </a:r>
            <a:endParaRPr lang="zh-CN" altLang="en-US" sz="3600" b="1" dirty="0">
              <a:gradFill>
                <a:gsLst>
                  <a:gs pos="27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32368" y="2112997"/>
            <a:ext cx="1823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自媒体</a:t>
            </a:r>
            <a:endParaRPr lang="zh-CN" altLang="en-US" sz="3600" b="1" dirty="0">
              <a:gradFill>
                <a:gsLst>
                  <a:gs pos="27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 rot="11376228">
            <a:off x="1783364" y="-290851"/>
            <a:ext cx="5901862" cy="5901862"/>
          </a:xfrm>
          <a:prstGeom prst="ellipse">
            <a:avLst/>
          </a:prstGeom>
          <a:noFill/>
          <a:ln>
            <a:gradFill>
              <a:gsLst>
                <a:gs pos="3000">
                  <a:schemeClr val="bg1">
                    <a:alpha val="19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163592" y="4259572"/>
            <a:ext cx="2456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音乐</a:t>
            </a:r>
            <a:r>
              <a:rPr lang="en-US" altLang="zh-CN" sz="2400" b="1" dirty="0" smtClean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MV</a:t>
            </a:r>
            <a:endParaRPr lang="zh-CN" altLang="en-US" sz="2400" b="1" dirty="0">
              <a:gradFill>
                <a:gsLst>
                  <a:gs pos="27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80312" y="2660080"/>
            <a:ext cx="12281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gradFill>
                  <a:gsLst>
                    <a:gs pos="27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微电影</a:t>
            </a:r>
            <a:endParaRPr lang="zh-CN" altLang="en-US" sz="2400" b="1" dirty="0">
              <a:gradFill>
                <a:gsLst>
                  <a:gs pos="27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6651462" y="1583849"/>
            <a:ext cx="1884572" cy="49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7387983" y="3050072"/>
            <a:ext cx="1000739" cy="26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6562653" y="4127102"/>
            <a:ext cx="1000739" cy="26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725505" y="2572409"/>
            <a:ext cx="1485009" cy="39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1647106" y="3881557"/>
            <a:ext cx="1485009" cy="39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4085386" y="4588633"/>
            <a:ext cx="1485009" cy="39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1491491" y="1457862"/>
            <a:ext cx="1485009" cy="39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b="7094"/>
          <a:stretch>
            <a:fillRect/>
          </a:stretch>
        </p:blipFill>
        <p:spPr bwMode="auto">
          <a:xfrm>
            <a:off x="-23192" y="0"/>
            <a:ext cx="916719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995936" y="651369"/>
            <a:ext cx="1415772" cy="175619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995936" y="627534"/>
            <a:ext cx="1415772" cy="1780029"/>
            <a:chOff x="1616879" y="936416"/>
            <a:chExt cx="1415772" cy="1780029"/>
          </a:xfrm>
        </p:grpSpPr>
        <p:sp>
          <p:nvSpPr>
            <p:cNvPr id="13" name="TextBox 12"/>
            <p:cNvSpPr txBox="1"/>
            <p:nvPr/>
          </p:nvSpPr>
          <p:spPr>
            <a:xfrm>
              <a:off x="1943037" y="936416"/>
              <a:ext cx="60994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3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14" name="文本框 4"/>
            <p:cNvSpPr txBox="1"/>
            <p:nvPr/>
          </p:nvSpPr>
          <p:spPr>
            <a:xfrm>
              <a:off x="1616879" y="2057803"/>
              <a:ext cx="1415772" cy="6586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77144" y="627534"/>
            <a:ext cx="132008" cy="144016"/>
            <a:chOff x="3977144" y="627534"/>
            <a:chExt cx="132008" cy="144016"/>
          </a:xfrm>
        </p:grpSpPr>
        <p:sp>
          <p:nvSpPr>
            <p:cNvPr id="17" name="矩形 16"/>
            <p:cNvSpPr/>
            <p:nvPr/>
          </p:nvSpPr>
          <p:spPr>
            <a:xfrm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10800000">
            <a:off x="5292080" y="2263547"/>
            <a:ext cx="132008" cy="144016"/>
            <a:chOff x="3977144" y="627534"/>
            <a:chExt cx="132008" cy="144016"/>
          </a:xfrm>
        </p:grpSpPr>
        <p:sp>
          <p:nvSpPr>
            <p:cNvPr id="21" name="矩形 20"/>
            <p:cNvSpPr/>
            <p:nvPr/>
          </p:nvSpPr>
          <p:spPr>
            <a:xfrm flipH="1"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5580112" y="409564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052544" y="2589652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813" y="-1"/>
            <a:ext cx="9209813" cy="614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4"/>
          <p:cNvSpPr txBox="1"/>
          <p:nvPr/>
        </p:nvSpPr>
        <p:spPr>
          <a:xfrm>
            <a:off x="3491880" y="296088"/>
            <a:ext cx="2236510" cy="65864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添加大标题</a:t>
            </a:r>
            <a:endParaRPr lang="zh-CN" altLang="en-US" sz="32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0" name="lifeline-turning-into-directional-arrow_30928"/>
          <p:cNvSpPr>
            <a:spLocks noChangeAspect="1"/>
          </p:cNvSpPr>
          <p:nvPr/>
        </p:nvSpPr>
        <p:spPr bwMode="auto">
          <a:xfrm>
            <a:off x="5728390" y="407749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11" name="lifeline-turning-into-directional-arrow_30928"/>
          <p:cNvSpPr>
            <a:spLocks noChangeAspect="1"/>
          </p:cNvSpPr>
          <p:nvPr/>
        </p:nvSpPr>
        <p:spPr bwMode="auto">
          <a:xfrm flipH="1">
            <a:off x="2483768" y="392824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grpSp>
        <p:nvGrpSpPr>
          <p:cNvPr id="4" name="组合 3"/>
          <p:cNvGrpSpPr/>
          <p:nvPr/>
        </p:nvGrpSpPr>
        <p:grpSpPr>
          <a:xfrm>
            <a:off x="503262" y="3075806"/>
            <a:ext cx="1908498" cy="1651244"/>
            <a:chOff x="503262" y="3075806"/>
            <a:chExt cx="1908498" cy="1651244"/>
          </a:xfrm>
        </p:grpSpPr>
        <p:sp>
          <p:nvSpPr>
            <p:cNvPr id="26" name="平行四边形 25"/>
            <p:cNvSpPr/>
            <p:nvPr/>
          </p:nvSpPr>
          <p:spPr>
            <a:xfrm>
              <a:off x="695992" y="3422125"/>
              <a:ext cx="1567144" cy="212597"/>
            </a:xfrm>
            <a:prstGeom prst="parallelogram">
              <a:avLst/>
            </a:prstGeom>
            <a:gradFill>
              <a:gsLst>
                <a:gs pos="100000">
                  <a:schemeClr val="accent3"/>
                </a:gs>
                <a:gs pos="0">
                  <a:srgbClr val="7030A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balanced" dir="t"/>
              </a:scene3d>
              <a:sp3d extrusionH="57150" prstMaterial="metal">
                <a:bevelT h="25400" prst="softRound"/>
              </a:sp3d>
            </a:bodyPr>
            <a:lstStyle/>
            <a:p>
              <a:pPr algn="ctr"/>
              <a:endParaRPr lang="zh-CN" altLang="en-US" sz="24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12354" y="3075806"/>
              <a:ext cx="1223342" cy="4985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布鲁斯</a:t>
              </a:r>
              <a:endParaRPr lang="zh-CN" altLang="en-US" sz="2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03262" y="3859120"/>
              <a:ext cx="1908498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剑桥大学生物系</a:t>
              </a:r>
              <a:endParaRPr lang="en-US" altLang="zh-CN" sz="14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从事战略咨询、股权投资及收购等业务</a:t>
              </a:r>
              <a:endParaRPr lang="zh-CN" altLang="en-US" sz="14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15358" y="1013580"/>
            <a:ext cx="1944216" cy="1944216"/>
            <a:chOff x="638511" y="1143328"/>
            <a:chExt cx="2125017" cy="2125017"/>
          </a:xfrm>
        </p:grpSpPr>
        <p:sp>
          <p:nvSpPr>
            <p:cNvPr id="36" name="椭圆 35"/>
            <p:cNvSpPr/>
            <p:nvPr/>
          </p:nvSpPr>
          <p:spPr>
            <a:xfrm rot="15450021">
              <a:off x="638511" y="1143328"/>
              <a:ext cx="2125017" cy="2125017"/>
            </a:xfrm>
            <a:prstGeom prst="ellipse">
              <a:avLst/>
            </a:prstGeom>
            <a:noFill/>
            <a:ln w="28575">
              <a:gradFill>
                <a:gsLst>
                  <a:gs pos="0">
                    <a:srgbClr val="05EBD0">
                      <a:alpha val="53000"/>
                    </a:srgbClr>
                  </a:gs>
                  <a:gs pos="86000">
                    <a:schemeClr val="bg1">
                      <a:alpha val="0"/>
                    </a:schemeClr>
                  </a:gs>
                  <a:gs pos="34000">
                    <a:schemeClr val="accent1">
                      <a:tint val="44500"/>
                      <a:satMod val="160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34" r="13900"/>
            <a:stretch>
              <a:fillRect/>
            </a:stretch>
          </p:blipFill>
          <p:spPr bwMode="auto">
            <a:xfrm>
              <a:off x="746237" y="1275606"/>
              <a:ext cx="1881547" cy="1881547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组合 37"/>
          <p:cNvGrpSpPr/>
          <p:nvPr/>
        </p:nvGrpSpPr>
        <p:grpSpPr>
          <a:xfrm>
            <a:off x="3638027" y="1013580"/>
            <a:ext cx="1944216" cy="1944216"/>
            <a:chOff x="638511" y="1143328"/>
            <a:chExt cx="2125017" cy="2125017"/>
          </a:xfrm>
        </p:grpSpPr>
        <p:sp>
          <p:nvSpPr>
            <p:cNvPr id="39" name="椭圆 38"/>
            <p:cNvSpPr/>
            <p:nvPr/>
          </p:nvSpPr>
          <p:spPr>
            <a:xfrm rot="15450021">
              <a:off x="638511" y="1143328"/>
              <a:ext cx="2125017" cy="2125017"/>
            </a:xfrm>
            <a:prstGeom prst="ellipse">
              <a:avLst/>
            </a:prstGeom>
            <a:noFill/>
            <a:ln w="28575">
              <a:gradFill>
                <a:gsLst>
                  <a:gs pos="0">
                    <a:srgbClr val="05EBD0">
                      <a:alpha val="53000"/>
                    </a:srgbClr>
                  </a:gs>
                  <a:gs pos="86000">
                    <a:schemeClr val="bg1">
                      <a:alpha val="0"/>
                    </a:schemeClr>
                  </a:gs>
                  <a:gs pos="34000">
                    <a:schemeClr val="accent1">
                      <a:tint val="44500"/>
                      <a:satMod val="160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34" r="13900"/>
            <a:stretch>
              <a:fillRect/>
            </a:stretch>
          </p:blipFill>
          <p:spPr bwMode="auto">
            <a:xfrm>
              <a:off x="746237" y="1275606"/>
              <a:ext cx="1881547" cy="1881547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" name="组合 40"/>
          <p:cNvGrpSpPr/>
          <p:nvPr/>
        </p:nvGrpSpPr>
        <p:grpSpPr>
          <a:xfrm>
            <a:off x="6860696" y="1013580"/>
            <a:ext cx="1944216" cy="1944216"/>
            <a:chOff x="638511" y="1143328"/>
            <a:chExt cx="2125017" cy="2125017"/>
          </a:xfrm>
        </p:grpSpPr>
        <p:sp>
          <p:nvSpPr>
            <p:cNvPr id="42" name="椭圆 41"/>
            <p:cNvSpPr/>
            <p:nvPr/>
          </p:nvSpPr>
          <p:spPr>
            <a:xfrm rot="15450021">
              <a:off x="638511" y="1143328"/>
              <a:ext cx="2125017" cy="2125017"/>
            </a:xfrm>
            <a:prstGeom prst="ellipse">
              <a:avLst/>
            </a:prstGeom>
            <a:noFill/>
            <a:ln w="28575">
              <a:gradFill>
                <a:gsLst>
                  <a:gs pos="0">
                    <a:srgbClr val="05EBD0">
                      <a:alpha val="53000"/>
                    </a:srgbClr>
                  </a:gs>
                  <a:gs pos="86000">
                    <a:schemeClr val="bg1">
                      <a:alpha val="0"/>
                    </a:schemeClr>
                  </a:gs>
                  <a:gs pos="34000">
                    <a:schemeClr val="accent1">
                      <a:tint val="44500"/>
                      <a:satMod val="160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34" r="13900"/>
            <a:stretch>
              <a:fillRect/>
            </a:stretch>
          </p:blipFill>
          <p:spPr bwMode="auto">
            <a:xfrm>
              <a:off x="746237" y="1275606"/>
              <a:ext cx="1881547" cy="1881547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" name="组合 46"/>
          <p:cNvGrpSpPr/>
          <p:nvPr/>
        </p:nvGrpSpPr>
        <p:grpSpPr>
          <a:xfrm>
            <a:off x="3731291" y="3075806"/>
            <a:ext cx="1908498" cy="1651244"/>
            <a:chOff x="503262" y="3075806"/>
            <a:chExt cx="1908498" cy="1651244"/>
          </a:xfrm>
        </p:grpSpPr>
        <p:sp>
          <p:nvSpPr>
            <p:cNvPr id="48" name="平行四边形 47"/>
            <p:cNvSpPr/>
            <p:nvPr/>
          </p:nvSpPr>
          <p:spPr>
            <a:xfrm>
              <a:off x="695992" y="3422125"/>
              <a:ext cx="1567144" cy="212597"/>
            </a:xfrm>
            <a:prstGeom prst="parallelogram">
              <a:avLst/>
            </a:prstGeom>
            <a:gradFill>
              <a:gsLst>
                <a:gs pos="100000">
                  <a:schemeClr val="accent3"/>
                </a:gs>
                <a:gs pos="0">
                  <a:srgbClr val="7030A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balanced" dir="t"/>
              </a:scene3d>
              <a:sp3d extrusionH="57150" prstMaterial="metal">
                <a:bevelT h="25400" prst="softRound"/>
              </a:sp3d>
            </a:bodyPr>
            <a:lstStyle/>
            <a:p>
              <a:pPr algn="ctr"/>
              <a:endParaRPr lang="zh-CN" altLang="en-US" sz="24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12354" y="3075806"/>
              <a:ext cx="1223342" cy="4985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布鲁斯</a:t>
              </a:r>
              <a:endParaRPr lang="zh-CN" altLang="en-US" sz="2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03262" y="3859120"/>
              <a:ext cx="1908498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剑桥大学生物系</a:t>
              </a:r>
              <a:endParaRPr lang="en-US" altLang="zh-CN" sz="14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从事战略咨询、股权投资及收购等业务</a:t>
              </a:r>
              <a:endParaRPr lang="zh-CN" altLang="en-US" sz="14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959320" y="3075806"/>
            <a:ext cx="1908498" cy="1651244"/>
            <a:chOff x="503262" y="3075806"/>
            <a:chExt cx="1908498" cy="1651244"/>
          </a:xfrm>
        </p:grpSpPr>
        <p:sp>
          <p:nvSpPr>
            <p:cNvPr id="52" name="平行四边形 51"/>
            <p:cNvSpPr/>
            <p:nvPr/>
          </p:nvSpPr>
          <p:spPr>
            <a:xfrm>
              <a:off x="695992" y="3422125"/>
              <a:ext cx="1567144" cy="212597"/>
            </a:xfrm>
            <a:prstGeom prst="parallelogram">
              <a:avLst/>
            </a:prstGeom>
            <a:gradFill>
              <a:gsLst>
                <a:gs pos="100000">
                  <a:schemeClr val="accent3"/>
                </a:gs>
                <a:gs pos="0">
                  <a:srgbClr val="7030A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balanced" dir="t"/>
              </a:scene3d>
              <a:sp3d extrusionH="57150" prstMaterial="metal">
                <a:bevelT h="25400" prst="softRound"/>
              </a:sp3d>
            </a:bodyPr>
            <a:lstStyle/>
            <a:p>
              <a:pPr algn="ctr"/>
              <a:endParaRPr lang="zh-CN" altLang="en-US" sz="24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612354" y="3075806"/>
              <a:ext cx="1223342" cy="4985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布鲁斯</a:t>
              </a:r>
              <a:endParaRPr lang="zh-CN" altLang="en-US" sz="2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03262" y="3859120"/>
              <a:ext cx="1908498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剑桥大学生物系</a:t>
              </a:r>
              <a:endParaRPr lang="en-US" altLang="zh-CN" sz="14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从事战略咨询、股权投资及收购等业务</a:t>
              </a:r>
              <a:endParaRPr lang="zh-CN" altLang="en-US" sz="14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1521"/>
            <a:ext cx="9144000" cy="610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4"/>
          <p:cNvSpPr txBox="1"/>
          <p:nvPr/>
        </p:nvSpPr>
        <p:spPr>
          <a:xfrm>
            <a:off x="3491880" y="296088"/>
            <a:ext cx="2236510" cy="65864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添加大标题</a:t>
            </a:r>
            <a:endParaRPr lang="zh-CN" altLang="en-US" sz="32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0" name="lifeline-turning-into-directional-arrow_30928"/>
          <p:cNvSpPr>
            <a:spLocks noChangeAspect="1"/>
          </p:cNvSpPr>
          <p:nvPr/>
        </p:nvSpPr>
        <p:spPr bwMode="auto">
          <a:xfrm>
            <a:off x="5728390" y="407749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11" name="lifeline-turning-into-directional-arrow_30928"/>
          <p:cNvSpPr>
            <a:spLocks noChangeAspect="1"/>
          </p:cNvSpPr>
          <p:nvPr/>
        </p:nvSpPr>
        <p:spPr bwMode="auto">
          <a:xfrm flipH="1">
            <a:off x="2483768" y="392824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66" name="圆角矩形 65"/>
          <p:cNvSpPr/>
          <p:nvPr/>
        </p:nvSpPr>
        <p:spPr>
          <a:xfrm>
            <a:off x="395536" y="1059582"/>
            <a:ext cx="2052228" cy="1152128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25F1FB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3540307" y="1059582"/>
            <a:ext cx="2052228" cy="1152128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25F1FB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6745472" y="1059582"/>
            <a:ext cx="2052228" cy="1152128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25F1FB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508412" y="2355726"/>
            <a:ext cx="1770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添加小标题</a:t>
            </a:r>
            <a:endParaRPr lang="zh-CN" altLang="en-US" sz="2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709902" y="2355726"/>
            <a:ext cx="1770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添加小标题</a:t>
            </a:r>
            <a:endParaRPr lang="zh-CN" altLang="en-US" sz="2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911392" y="2355726"/>
            <a:ext cx="1770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添加小标题</a:t>
            </a:r>
            <a:endParaRPr lang="zh-CN" altLang="en-US" sz="2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679468" y="2845688"/>
            <a:ext cx="2184236" cy="1809288"/>
            <a:chOff x="6679468" y="3363838"/>
            <a:chExt cx="2184236" cy="1809288"/>
          </a:xfrm>
        </p:grpSpPr>
        <p:sp>
          <p:nvSpPr>
            <p:cNvPr id="99" name="矩形 98"/>
            <p:cNvSpPr/>
            <p:nvPr/>
          </p:nvSpPr>
          <p:spPr>
            <a:xfrm>
              <a:off x="6700074" y="3394859"/>
              <a:ext cx="2143023" cy="175619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6679468" y="3363838"/>
              <a:ext cx="132008" cy="144016"/>
              <a:chOff x="3977144" y="627534"/>
              <a:chExt cx="132008" cy="144016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3977144" y="627534"/>
                <a:ext cx="45719" cy="144016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3995936" y="628510"/>
                <a:ext cx="113216" cy="45719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 rot="10800000">
              <a:off x="8731696" y="5029110"/>
              <a:ext cx="132008" cy="144016"/>
              <a:chOff x="3977144" y="627534"/>
              <a:chExt cx="132008" cy="144016"/>
            </a:xfrm>
          </p:grpSpPr>
          <p:sp>
            <p:nvSpPr>
              <p:cNvPr id="107" name="矩形 106"/>
              <p:cNvSpPr/>
              <p:nvPr/>
            </p:nvSpPr>
            <p:spPr>
              <a:xfrm flipH="1">
                <a:off x="3977144" y="627534"/>
                <a:ext cx="45719" cy="144016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3995936" y="628510"/>
                <a:ext cx="113216" cy="45719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4" name="TextBox 93"/>
          <p:cNvSpPr txBox="1"/>
          <p:nvPr/>
        </p:nvSpPr>
        <p:spPr>
          <a:xfrm>
            <a:off x="7141516" y="2871266"/>
            <a:ext cx="1387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25F1FB"/>
                </a:solidFill>
                <a:latin typeface="Impact" panose="020B0806030902050204" pitchFamily="34" charset="0"/>
                <a:ea typeface="汉仪菱心体简" panose="02010609000101010101" pitchFamily="49" charset="-122"/>
              </a:rPr>
              <a:t>12500</a:t>
            </a:r>
            <a:endParaRPr lang="zh-CN" altLang="en-US" sz="2400" dirty="0">
              <a:solidFill>
                <a:srgbClr val="25F1FB"/>
              </a:solidFill>
              <a:latin typeface="Impact" panose="020B0806030902050204" pitchFamily="34" charset="0"/>
              <a:ea typeface="汉仪菱心体简" panose="02010609000101010101" pitchFamily="49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3503008" y="2836600"/>
            <a:ext cx="2184236" cy="1809288"/>
            <a:chOff x="6679468" y="3363838"/>
            <a:chExt cx="2184236" cy="1809288"/>
          </a:xfrm>
        </p:grpSpPr>
        <p:sp>
          <p:nvSpPr>
            <p:cNvPr id="117" name="矩形 116"/>
            <p:cNvSpPr/>
            <p:nvPr/>
          </p:nvSpPr>
          <p:spPr>
            <a:xfrm>
              <a:off x="6700074" y="3394859"/>
              <a:ext cx="2143023" cy="175619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/>
            <p:nvPr/>
          </p:nvGrpSpPr>
          <p:grpSpPr>
            <a:xfrm>
              <a:off x="6679468" y="3363838"/>
              <a:ext cx="132008" cy="144016"/>
              <a:chOff x="3977144" y="627534"/>
              <a:chExt cx="132008" cy="144016"/>
            </a:xfrm>
          </p:grpSpPr>
          <p:sp>
            <p:nvSpPr>
              <p:cNvPr id="122" name="矩形 121"/>
              <p:cNvSpPr/>
              <p:nvPr/>
            </p:nvSpPr>
            <p:spPr>
              <a:xfrm>
                <a:off x="3977144" y="627534"/>
                <a:ext cx="45719" cy="144016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3995936" y="628510"/>
                <a:ext cx="113216" cy="45719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 rot="10800000">
              <a:off x="8731696" y="5029110"/>
              <a:ext cx="132008" cy="144016"/>
              <a:chOff x="3977144" y="627534"/>
              <a:chExt cx="132008" cy="144016"/>
            </a:xfrm>
          </p:grpSpPr>
          <p:sp>
            <p:nvSpPr>
              <p:cNvPr id="120" name="矩形 119"/>
              <p:cNvSpPr/>
              <p:nvPr/>
            </p:nvSpPr>
            <p:spPr>
              <a:xfrm flipH="1">
                <a:off x="3977144" y="627534"/>
                <a:ext cx="45719" cy="144016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3995936" y="628510"/>
                <a:ext cx="113216" cy="45719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5" name="矩形 94"/>
          <p:cNvSpPr/>
          <p:nvPr/>
        </p:nvSpPr>
        <p:spPr>
          <a:xfrm>
            <a:off x="6782642" y="3389047"/>
            <a:ext cx="20150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商业伙伴</a:t>
            </a:r>
            <a:endParaRPr lang="zh-CN" altLang="en-US" sz="2800" b="1" dirty="0" smtClean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1400" b="1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携手</a:t>
            </a:r>
            <a:r>
              <a:rPr lang="zh-CN" altLang="en-US" sz="1400" b="1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深圳人社局创“互联网</a:t>
            </a:r>
            <a:r>
              <a:rPr lang="en-US" altLang="zh-CN" sz="1400" b="1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+</a:t>
            </a:r>
            <a:r>
              <a:rPr lang="zh-CN" altLang="en-US" sz="1400" b="1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社保”业务深圳模式。</a:t>
            </a:r>
            <a:endParaRPr lang="zh-CN" altLang="en-US" sz="1400" b="1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250382" y="2845688"/>
            <a:ext cx="862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25F1FB"/>
                </a:solidFill>
                <a:latin typeface="Impact" panose="020B0806030902050204" pitchFamily="34" charset="0"/>
                <a:ea typeface="汉仪菱心体简" panose="02010609000101010101" pitchFamily="49" charset="-122"/>
              </a:rPr>
              <a:t>25</a:t>
            </a:r>
            <a:endParaRPr lang="zh-CN" altLang="en-US" sz="2400" dirty="0">
              <a:solidFill>
                <a:srgbClr val="25F1FB"/>
              </a:solidFill>
              <a:latin typeface="Impact" panose="020B0806030902050204" pitchFamily="34" charset="0"/>
              <a:ea typeface="汉仪菱心体简" panose="02010609000101010101" pitchFamily="49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587597" y="3389047"/>
            <a:ext cx="20150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合作媒体</a:t>
            </a:r>
            <a:endParaRPr lang="zh-CN" altLang="en-US" sz="2800" dirty="0" smtClean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携手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深圳人社局创“互联网</a:t>
            </a:r>
            <a:r>
              <a:rPr lang="en-US" altLang="zh-CN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+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社保”业务深圳模式。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312086" y="2773680"/>
            <a:ext cx="2184236" cy="1809288"/>
            <a:chOff x="6679468" y="3363838"/>
            <a:chExt cx="2184236" cy="1809288"/>
          </a:xfrm>
        </p:grpSpPr>
        <p:sp>
          <p:nvSpPr>
            <p:cNvPr id="125" name="矩形 124"/>
            <p:cNvSpPr/>
            <p:nvPr/>
          </p:nvSpPr>
          <p:spPr>
            <a:xfrm>
              <a:off x="6700074" y="3394859"/>
              <a:ext cx="2143023" cy="175619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6" name="组合 125"/>
            <p:cNvGrpSpPr/>
            <p:nvPr/>
          </p:nvGrpSpPr>
          <p:grpSpPr>
            <a:xfrm>
              <a:off x="6679468" y="3363838"/>
              <a:ext cx="132008" cy="144016"/>
              <a:chOff x="3977144" y="627534"/>
              <a:chExt cx="132008" cy="144016"/>
            </a:xfrm>
          </p:grpSpPr>
          <p:sp>
            <p:nvSpPr>
              <p:cNvPr id="130" name="矩形 129"/>
              <p:cNvSpPr/>
              <p:nvPr/>
            </p:nvSpPr>
            <p:spPr>
              <a:xfrm>
                <a:off x="3977144" y="627534"/>
                <a:ext cx="45719" cy="144016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矩形 130"/>
              <p:cNvSpPr/>
              <p:nvPr/>
            </p:nvSpPr>
            <p:spPr>
              <a:xfrm>
                <a:off x="3995936" y="628510"/>
                <a:ext cx="113216" cy="45719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7" name="组合 126"/>
            <p:cNvGrpSpPr/>
            <p:nvPr/>
          </p:nvGrpSpPr>
          <p:grpSpPr>
            <a:xfrm rot="10800000">
              <a:off x="8731696" y="5029110"/>
              <a:ext cx="132008" cy="144016"/>
              <a:chOff x="3977144" y="627534"/>
              <a:chExt cx="132008" cy="144016"/>
            </a:xfrm>
          </p:grpSpPr>
          <p:sp>
            <p:nvSpPr>
              <p:cNvPr id="128" name="矩形 127"/>
              <p:cNvSpPr/>
              <p:nvPr/>
            </p:nvSpPr>
            <p:spPr>
              <a:xfrm flipH="1">
                <a:off x="3977144" y="627534"/>
                <a:ext cx="45719" cy="144016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3995936" y="628510"/>
                <a:ext cx="113216" cy="45719"/>
              </a:xfrm>
              <a:prstGeom prst="rect">
                <a:avLst/>
              </a:prstGeom>
              <a:solidFill>
                <a:srgbClr val="25F1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0" name="矩形 89"/>
          <p:cNvSpPr/>
          <p:nvPr/>
        </p:nvSpPr>
        <p:spPr>
          <a:xfrm>
            <a:off x="396675" y="3389047"/>
            <a:ext cx="20150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大平台</a:t>
            </a:r>
            <a:endParaRPr lang="zh-CN" altLang="en-US" sz="28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携手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深圳人社局创“互联网</a:t>
            </a:r>
            <a:r>
              <a:rPr lang="en-US" altLang="zh-CN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+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社保”业务深圳模式。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04892" y="2845688"/>
            <a:ext cx="464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25F1FB"/>
                </a:solidFill>
                <a:latin typeface="Impact" panose="020B0806030902050204" pitchFamily="34" charset="0"/>
                <a:ea typeface="汉仪菱心体简" panose="02010609000101010101" pitchFamily="49" charset="-122"/>
              </a:rPr>
              <a:t>5</a:t>
            </a:r>
            <a:endParaRPr lang="zh-CN" altLang="en-US" sz="2400" dirty="0">
              <a:solidFill>
                <a:srgbClr val="25F1FB"/>
              </a:solidFill>
              <a:latin typeface="Impact" panose="020B0806030902050204" pitchFamily="34" charset="0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b="7094"/>
          <a:stretch>
            <a:fillRect/>
          </a:stretch>
        </p:blipFill>
        <p:spPr bwMode="auto">
          <a:xfrm>
            <a:off x="-23192" y="0"/>
            <a:ext cx="916719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995936" y="651369"/>
            <a:ext cx="1415772" cy="175619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995936" y="627534"/>
            <a:ext cx="1415772" cy="1780029"/>
            <a:chOff x="1616879" y="936416"/>
            <a:chExt cx="1415772" cy="1780029"/>
          </a:xfrm>
        </p:grpSpPr>
        <p:sp>
          <p:nvSpPr>
            <p:cNvPr id="13" name="TextBox 12"/>
            <p:cNvSpPr txBox="1"/>
            <p:nvPr/>
          </p:nvSpPr>
          <p:spPr>
            <a:xfrm>
              <a:off x="1943037" y="936416"/>
              <a:ext cx="60994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4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14" name="文本框 4"/>
            <p:cNvSpPr txBox="1"/>
            <p:nvPr/>
          </p:nvSpPr>
          <p:spPr>
            <a:xfrm>
              <a:off x="1616879" y="2057803"/>
              <a:ext cx="1415772" cy="6586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77144" y="627534"/>
            <a:ext cx="132008" cy="144016"/>
            <a:chOff x="3977144" y="627534"/>
            <a:chExt cx="132008" cy="144016"/>
          </a:xfrm>
        </p:grpSpPr>
        <p:sp>
          <p:nvSpPr>
            <p:cNvPr id="17" name="矩形 16"/>
            <p:cNvSpPr/>
            <p:nvPr/>
          </p:nvSpPr>
          <p:spPr>
            <a:xfrm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10800000">
            <a:off x="5292080" y="2263547"/>
            <a:ext cx="132008" cy="144016"/>
            <a:chOff x="3977144" y="627534"/>
            <a:chExt cx="132008" cy="144016"/>
          </a:xfrm>
        </p:grpSpPr>
        <p:sp>
          <p:nvSpPr>
            <p:cNvPr id="21" name="矩形 20"/>
            <p:cNvSpPr/>
            <p:nvPr/>
          </p:nvSpPr>
          <p:spPr>
            <a:xfrm flipH="1"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5580112" y="409564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052544" y="2589652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0"/>
          <a:stretch>
            <a:fillRect/>
          </a:stretch>
        </p:blipFill>
        <p:spPr bwMode="auto">
          <a:xfrm>
            <a:off x="-14858" y="0"/>
            <a:ext cx="9158858" cy="543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4"/>
          <p:cNvSpPr txBox="1"/>
          <p:nvPr/>
        </p:nvSpPr>
        <p:spPr>
          <a:xfrm>
            <a:off x="3491880" y="296088"/>
            <a:ext cx="2236510" cy="65864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添加大标题</a:t>
            </a:r>
            <a:endParaRPr lang="zh-CN" altLang="en-US" sz="32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7" name="lifeline-turning-into-directional-arrow_30928"/>
          <p:cNvSpPr>
            <a:spLocks noChangeAspect="1"/>
          </p:cNvSpPr>
          <p:nvPr/>
        </p:nvSpPr>
        <p:spPr bwMode="auto">
          <a:xfrm>
            <a:off x="5728390" y="407749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8" name="lifeline-turning-into-directional-arrow_30928"/>
          <p:cNvSpPr>
            <a:spLocks noChangeAspect="1"/>
          </p:cNvSpPr>
          <p:nvPr/>
        </p:nvSpPr>
        <p:spPr bwMode="auto">
          <a:xfrm flipH="1">
            <a:off x="2483768" y="392824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9" name="文本框 4"/>
          <p:cNvSpPr txBox="1"/>
          <p:nvPr/>
        </p:nvSpPr>
        <p:spPr>
          <a:xfrm>
            <a:off x="1380029" y="1695667"/>
            <a:ext cx="1569660" cy="104797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自由</a:t>
            </a:r>
            <a:endParaRPr lang="zh-CN" altLang="en-US" sz="5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6084168" y="1695667"/>
            <a:ext cx="1569660" cy="104797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平等</a:t>
            </a:r>
            <a:endParaRPr lang="zh-CN" altLang="en-US" sz="5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pic>
        <p:nvPicPr>
          <p:cNvPr id="16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1222573" y="2494180"/>
            <a:ext cx="1884572" cy="49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5926711" y="2494181"/>
            <a:ext cx="1884572" cy="49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1387428" y="2888936"/>
            <a:ext cx="6283714" cy="146394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left-quote_56937"/>
          <p:cNvSpPr>
            <a:spLocks noChangeAspect="1"/>
          </p:cNvSpPr>
          <p:nvPr/>
        </p:nvSpPr>
        <p:spPr bwMode="auto">
          <a:xfrm>
            <a:off x="1266258" y="2775185"/>
            <a:ext cx="446139" cy="392863"/>
          </a:xfrm>
          <a:custGeom>
            <a:avLst/>
            <a:gdLst>
              <a:gd name="connsiteX0" fmla="*/ 566457 w 609553"/>
              <a:gd name="connsiteY0" fmla="*/ 2407 h 536763"/>
              <a:gd name="connsiteX1" fmla="*/ 582730 w 609553"/>
              <a:gd name="connsiteY1" fmla="*/ 17137 h 536763"/>
              <a:gd name="connsiteX2" fmla="*/ 606700 w 609553"/>
              <a:gd name="connsiteY2" fmla="*/ 67222 h 536763"/>
              <a:gd name="connsiteX3" fmla="*/ 591949 w 609553"/>
              <a:gd name="connsiteY3" fmla="*/ 106626 h 536763"/>
              <a:gd name="connsiteX4" fmla="*/ 511924 w 609553"/>
              <a:gd name="connsiteY4" fmla="*/ 165549 h 536763"/>
              <a:gd name="connsiteX5" fmla="*/ 477627 w 609553"/>
              <a:gd name="connsiteY5" fmla="*/ 284868 h 536763"/>
              <a:gd name="connsiteX6" fmla="*/ 570560 w 609553"/>
              <a:gd name="connsiteY6" fmla="*/ 284868 h 536763"/>
              <a:gd name="connsiteX7" fmla="*/ 600062 w 609553"/>
              <a:gd name="connsiteY7" fmla="*/ 314329 h 536763"/>
              <a:gd name="connsiteX8" fmla="*/ 600062 w 609553"/>
              <a:gd name="connsiteY8" fmla="*/ 507302 h 536763"/>
              <a:gd name="connsiteX9" fmla="*/ 570560 w 609553"/>
              <a:gd name="connsiteY9" fmla="*/ 536763 h 536763"/>
              <a:gd name="connsiteX10" fmla="*/ 377319 w 609553"/>
              <a:gd name="connsiteY10" fmla="*/ 536763 h 536763"/>
              <a:gd name="connsiteX11" fmla="*/ 347817 w 609553"/>
              <a:gd name="connsiteY11" fmla="*/ 507302 h 536763"/>
              <a:gd name="connsiteX12" fmla="*/ 347817 w 609553"/>
              <a:gd name="connsiteY12" fmla="*/ 356680 h 536763"/>
              <a:gd name="connsiteX13" fmla="*/ 366994 w 609553"/>
              <a:gd name="connsiteY13" fmla="*/ 184331 h 536763"/>
              <a:gd name="connsiteX14" fmla="*/ 438537 w 609553"/>
              <a:gd name="connsiteY14" fmla="*/ 71273 h 536763"/>
              <a:gd name="connsiteX15" fmla="*/ 544376 w 609553"/>
              <a:gd name="connsiteY15" fmla="*/ 3143 h 536763"/>
              <a:gd name="connsiteX16" fmla="*/ 566457 w 609553"/>
              <a:gd name="connsiteY16" fmla="*/ 2407 h 536763"/>
              <a:gd name="connsiteX17" fmla="*/ 219410 w 609553"/>
              <a:gd name="connsiteY17" fmla="*/ 1869 h 536763"/>
              <a:gd name="connsiteX18" fmla="*/ 235685 w 609553"/>
              <a:gd name="connsiteY18" fmla="*/ 16784 h 536763"/>
              <a:gd name="connsiteX19" fmla="*/ 259659 w 609553"/>
              <a:gd name="connsiteY19" fmla="*/ 67235 h 536763"/>
              <a:gd name="connsiteX20" fmla="*/ 244906 w 609553"/>
              <a:gd name="connsiteY20" fmla="*/ 106638 h 536763"/>
              <a:gd name="connsiteX21" fmla="*/ 164869 w 609553"/>
              <a:gd name="connsiteY21" fmla="*/ 165560 h 536763"/>
              <a:gd name="connsiteX22" fmla="*/ 130198 w 609553"/>
              <a:gd name="connsiteY22" fmla="*/ 284875 h 536763"/>
              <a:gd name="connsiteX23" fmla="*/ 222776 w 609553"/>
              <a:gd name="connsiteY23" fmla="*/ 284875 h 536763"/>
              <a:gd name="connsiteX24" fmla="*/ 252282 w 609553"/>
              <a:gd name="connsiteY24" fmla="*/ 314336 h 536763"/>
              <a:gd name="connsiteX25" fmla="*/ 252282 w 609553"/>
              <a:gd name="connsiteY25" fmla="*/ 507303 h 536763"/>
              <a:gd name="connsiteX26" fmla="*/ 222776 w 609553"/>
              <a:gd name="connsiteY26" fmla="*/ 536763 h 536763"/>
              <a:gd name="connsiteX27" fmla="*/ 29507 w 609553"/>
              <a:gd name="connsiteY27" fmla="*/ 536763 h 536763"/>
              <a:gd name="connsiteX28" fmla="*/ 0 w 609553"/>
              <a:gd name="connsiteY28" fmla="*/ 507303 h 536763"/>
              <a:gd name="connsiteX29" fmla="*/ 0 w 609553"/>
              <a:gd name="connsiteY29" fmla="*/ 356685 h 536763"/>
              <a:gd name="connsiteX30" fmla="*/ 19548 w 609553"/>
              <a:gd name="connsiteY30" fmla="*/ 183604 h 536763"/>
              <a:gd name="connsiteX31" fmla="*/ 91102 w 609553"/>
              <a:gd name="connsiteY31" fmla="*/ 71286 h 536763"/>
              <a:gd name="connsiteX32" fmla="*/ 197326 w 609553"/>
              <a:gd name="connsiteY32" fmla="*/ 2422 h 536763"/>
              <a:gd name="connsiteX33" fmla="*/ 219410 w 609553"/>
              <a:gd name="connsiteY33" fmla="*/ 1869 h 53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9553" h="536763">
                <a:moveTo>
                  <a:pt x="566457" y="2407"/>
                </a:moveTo>
                <a:cubicBezTo>
                  <a:pt x="573326" y="4985"/>
                  <a:pt x="579226" y="10140"/>
                  <a:pt x="582730" y="17137"/>
                </a:cubicBezTo>
                <a:lnTo>
                  <a:pt x="606700" y="67222"/>
                </a:lnTo>
                <a:cubicBezTo>
                  <a:pt x="613707" y="81952"/>
                  <a:pt x="607438" y="100366"/>
                  <a:pt x="591949" y="106626"/>
                </a:cubicBezTo>
                <a:cubicBezTo>
                  <a:pt x="556177" y="121725"/>
                  <a:pt x="529625" y="141612"/>
                  <a:pt x="511924" y="165549"/>
                </a:cubicBezTo>
                <a:cubicBezTo>
                  <a:pt x="490166" y="195379"/>
                  <a:pt x="478365" y="235152"/>
                  <a:pt x="477627" y="284868"/>
                </a:cubicBezTo>
                <a:lnTo>
                  <a:pt x="570560" y="284868"/>
                </a:lnTo>
                <a:cubicBezTo>
                  <a:pt x="586786" y="284868"/>
                  <a:pt x="600062" y="298126"/>
                  <a:pt x="600062" y="314329"/>
                </a:cubicBezTo>
                <a:lnTo>
                  <a:pt x="600062" y="507302"/>
                </a:lnTo>
                <a:cubicBezTo>
                  <a:pt x="600062" y="523506"/>
                  <a:pt x="586786" y="536763"/>
                  <a:pt x="570560" y="536763"/>
                </a:cubicBezTo>
                <a:lnTo>
                  <a:pt x="377319" y="536763"/>
                </a:lnTo>
                <a:cubicBezTo>
                  <a:pt x="361093" y="536763"/>
                  <a:pt x="347817" y="523506"/>
                  <a:pt x="347817" y="507302"/>
                </a:cubicBezTo>
                <a:lnTo>
                  <a:pt x="347817" y="356680"/>
                </a:lnTo>
                <a:cubicBezTo>
                  <a:pt x="347817" y="283027"/>
                  <a:pt x="354086" y="225577"/>
                  <a:pt x="366994" y="184331"/>
                </a:cubicBezTo>
                <a:cubicBezTo>
                  <a:pt x="379532" y="142348"/>
                  <a:pt x="403871" y="104785"/>
                  <a:pt x="438537" y="71273"/>
                </a:cubicBezTo>
                <a:cubicBezTo>
                  <a:pt x="467670" y="43653"/>
                  <a:pt x="503073" y="20820"/>
                  <a:pt x="544376" y="3143"/>
                </a:cubicBezTo>
                <a:cubicBezTo>
                  <a:pt x="551752" y="-171"/>
                  <a:pt x="559589" y="-171"/>
                  <a:pt x="566457" y="2407"/>
                </a:cubicBezTo>
                <a:close/>
                <a:moveTo>
                  <a:pt x="219410" y="1869"/>
                </a:moveTo>
                <a:cubicBezTo>
                  <a:pt x="226280" y="4447"/>
                  <a:pt x="232181" y="9603"/>
                  <a:pt x="235685" y="16784"/>
                </a:cubicBezTo>
                <a:lnTo>
                  <a:pt x="259659" y="67235"/>
                </a:lnTo>
                <a:cubicBezTo>
                  <a:pt x="266667" y="81965"/>
                  <a:pt x="260028" y="100378"/>
                  <a:pt x="244906" y="106638"/>
                </a:cubicBezTo>
                <a:cubicBezTo>
                  <a:pt x="209129" y="121737"/>
                  <a:pt x="182573" y="141623"/>
                  <a:pt x="164869" y="165560"/>
                </a:cubicBezTo>
                <a:cubicBezTo>
                  <a:pt x="143108" y="195389"/>
                  <a:pt x="131305" y="235160"/>
                  <a:pt x="130198" y="284875"/>
                </a:cubicBezTo>
                <a:lnTo>
                  <a:pt x="222776" y="284875"/>
                </a:lnTo>
                <a:cubicBezTo>
                  <a:pt x="239004" y="284875"/>
                  <a:pt x="252282" y="298132"/>
                  <a:pt x="252282" y="314336"/>
                </a:cubicBezTo>
                <a:lnTo>
                  <a:pt x="252282" y="507303"/>
                </a:lnTo>
                <a:cubicBezTo>
                  <a:pt x="252282" y="523506"/>
                  <a:pt x="239004" y="536763"/>
                  <a:pt x="222776" y="536763"/>
                </a:cubicBezTo>
                <a:lnTo>
                  <a:pt x="29507" y="536763"/>
                </a:lnTo>
                <a:cubicBezTo>
                  <a:pt x="13278" y="536763"/>
                  <a:pt x="0" y="523506"/>
                  <a:pt x="0" y="507303"/>
                </a:cubicBezTo>
                <a:lnTo>
                  <a:pt x="0" y="356685"/>
                </a:lnTo>
                <a:cubicBezTo>
                  <a:pt x="0" y="283402"/>
                  <a:pt x="7008" y="225954"/>
                  <a:pt x="19548" y="183604"/>
                </a:cubicBezTo>
                <a:cubicBezTo>
                  <a:pt x="32457" y="141991"/>
                  <a:pt x="56063" y="104061"/>
                  <a:pt x="91102" y="71286"/>
                </a:cubicBezTo>
                <a:cubicBezTo>
                  <a:pt x="119502" y="43298"/>
                  <a:pt x="155279" y="20098"/>
                  <a:pt x="197326" y="2422"/>
                </a:cubicBezTo>
                <a:cubicBezTo>
                  <a:pt x="204703" y="-708"/>
                  <a:pt x="212541" y="-708"/>
                  <a:pt x="219410" y="1869"/>
                </a:cubicBezTo>
                <a:close/>
              </a:path>
            </a:pathLst>
          </a:custGeom>
          <a:solidFill>
            <a:srgbClr val="05EBD0">
              <a:alpha val="40000"/>
            </a:srgbClr>
          </a:solidFill>
          <a:ln>
            <a:noFill/>
          </a:ln>
        </p:spPr>
      </p:sp>
      <p:sp>
        <p:nvSpPr>
          <p:cNvPr id="35" name="文本框 4"/>
          <p:cNvSpPr txBox="1"/>
          <p:nvPr/>
        </p:nvSpPr>
        <p:spPr>
          <a:xfrm>
            <a:off x="1924678" y="3057677"/>
            <a:ext cx="5211683" cy="112646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在此添加名人名言</a:t>
            </a:r>
            <a:r>
              <a:rPr lang="zh-CN" altLang="en-US" sz="2800" dirty="0">
                <a:gradFill>
                  <a:gsLst>
                    <a:gs pos="48000">
                      <a:srgbClr val="05EBD0"/>
                    </a:gs>
                    <a:gs pos="100000">
                      <a:schemeClr val="bg2"/>
                    </a:gs>
                  </a:gsLst>
                  <a:lin ang="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造字工房尚雅体演示版常规体" pitchFamily="50" charset="-122"/>
                <a:ea typeface="造字工房尚雅体演示版常规体" pitchFamily="50" charset="-122"/>
              </a:rPr>
              <a:t>科学技术创新</a:t>
            </a:r>
            <a:endParaRPr lang="en-US" altLang="zh-CN" sz="2800" dirty="0">
              <a:gradFill>
                <a:gsLst>
                  <a:gs pos="48000">
                    <a:srgbClr val="05EBD0"/>
                  </a:gs>
                  <a:gs pos="100000">
                    <a:schemeClr val="bg2"/>
                  </a:gs>
                </a:gsLst>
                <a:lin ang="0" scaled="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造字工房尚雅体演示版常规体" pitchFamily="50" charset="-122"/>
              <a:ea typeface="造字工房尚雅体演示版常规体" pitchFamily="5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是人类推动历史的方式。</a:t>
            </a:r>
            <a:endParaRPr lang="en-US" altLang="zh-CN" sz="2800" dirty="0" smtClean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36" name="left-quote_56937"/>
          <p:cNvSpPr>
            <a:spLocks noChangeAspect="1"/>
          </p:cNvSpPr>
          <p:nvPr/>
        </p:nvSpPr>
        <p:spPr bwMode="auto">
          <a:xfrm rot="10800000">
            <a:off x="7087953" y="3827820"/>
            <a:ext cx="446139" cy="392863"/>
          </a:xfrm>
          <a:custGeom>
            <a:avLst/>
            <a:gdLst>
              <a:gd name="connsiteX0" fmla="*/ 566457 w 609553"/>
              <a:gd name="connsiteY0" fmla="*/ 2407 h 536763"/>
              <a:gd name="connsiteX1" fmla="*/ 582730 w 609553"/>
              <a:gd name="connsiteY1" fmla="*/ 17137 h 536763"/>
              <a:gd name="connsiteX2" fmla="*/ 606700 w 609553"/>
              <a:gd name="connsiteY2" fmla="*/ 67222 h 536763"/>
              <a:gd name="connsiteX3" fmla="*/ 591949 w 609553"/>
              <a:gd name="connsiteY3" fmla="*/ 106626 h 536763"/>
              <a:gd name="connsiteX4" fmla="*/ 511924 w 609553"/>
              <a:gd name="connsiteY4" fmla="*/ 165549 h 536763"/>
              <a:gd name="connsiteX5" fmla="*/ 477627 w 609553"/>
              <a:gd name="connsiteY5" fmla="*/ 284868 h 536763"/>
              <a:gd name="connsiteX6" fmla="*/ 570560 w 609553"/>
              <a:gd name="connsiteY6" fmla="*/ 284868 h 536763"/>
              <a:gd name="connsiteX7" fmla="*/ 600062 w 609553"/>
              <a:gd name="connsiteY7" fmla="*/ 314329 h 536763"/>
              <a:gd name="connsiteX8" fmla="*/ 600062 w 609553"/>
              <a:gd name="connsiteY8" fmla="*/ 507302 h 536763"/>
              <a:gd name="connsiteX9" fmla="*/ 570560 w 609553"/>
              <a:gd name="connsiteY9" fmla="*/ 536763 h 536763"/>
              <a:gd name="connsiteX10" fmla="*/ 377319 w 609553"/>
              <a:gd name="connsiteY10" fmla="*/ 536763 h 536763"/>
              <a:gd name="connsiteX11" fmla="*/ 347817 w 609553"/>
              <a:gd name="connsiteY11" fmla="*/ 507302 h 536763"/>
              <a:gd name="connsiteX12" fmla="*/ 347817 w 609553"/>
              <a:gd name="connsiteY12" fmla="*/ 356680 h 536763"/>
              <a:gd name="connsiteX13" fmla="*/ 366994 w 609553"/>
              <a:gd name="connsiteY13" fmla="*/ 184331 h 536763"/>
              <a:gd name="connsiteX14" fmla="*/ 438537 w 609553"/>
              <a:gd name="connsiteY14" fmla="*/ 71273 h 536763"/>
              <a:gd name="connsiteX15" fmla="*/ 544376 w 609553"/>
              <a:gd name="connsiteY15" fmla="*/ 3143 h 536763"/>
              <a:gd name="connsiteX16" fmla="*/ 566457 w 609553"/>
              <a:gd name="connsiteY16" fmla="*/ 2407 h 536763"/>
              <a:gd name="connsiteX17" fmla="*/ 219410 w 609553"/>
              <a:gd name="connsiteY17" fmla="*/ 1869 h 536763"/>
              <a:gd name="connsiteX18" fmla="*/ 235685 w 609553"/>
              <a:gd name="connsiteY18" fmla="*/ 16784 h 536763"/>
              <a:gd name="connsiteX19" fmla="*/ 259659 w 609553"/>
              <a:gd name="connsiteY19" fmla="*/ 67235 h 536763"/>
              <a:gd name="connsiteX20" fmla="*/ 244906 w 609553"/>
              <a:gd name="connsiteY20" fmla="*/ 106638 h 536763"/>
              <a:gd name="connsiteX21" fmla="*/ 164869 w 609553"/>
              <a:gd name="connsiteY21" fmla="*/ 165560 h 536763"/>
              <a:gd name="connsiteX22" fmla="*/ 130198 w 609553"/>
              <a:gd name="connsiteY22" fmla="*/ 284875 h 536763"/>
              <a:gd name="connsiteX23" fmla="*/ 222776 w 609553"/>
              <a:gd name="connsiteY23" fmla="*/ 284875 h 536763"/>
              <a:gd name="connsiteX24" fmla="*/ 252282 w 609553"/>
              <a:gd name="connsiteY24" fmla="*/ 314336 h 536763"/>
              <a:gd name="connsiteX25" fmla="*/ 252282 w 609553"/>
              <a:gd name="connsiteY25" fmla="*/ 507303 h 536763"/>
              <a:gd name="connsiteX26" fmla="*/ 222776 w 609553"/>
              <a:gd name="connsiteY26" fmla="*/ 536763 h 536763"/>
              <a:gd name="connsiteX27" fmla="*/ 29507 w 609553"/>
              <a:gd name="connsiteY27" fmla="*/ 536763 h 536763"/>
              <a:gd name="connsiteX28" fmla="*/ 0 w 609553"/>
              <a:gd name="connsiteY28" fmla="*/ 507303 h 536763"/>
              <a:gd name="connsiteX29" fmla="*/ 0 w 609553"/>
              <a:gd name="connsiteY29" fmla="*/ 356685 h 536763"/>
              <a:gd name="connsiteX30" fmla="*/ 19548 w 609553"/>
              <a:gd name="connsiteY30" fmla="*/ 183604 h 536763"/>
              <a:gd name="connsiteX31" fmla="*/ 91102 w 609553"/>
              <a:gd name="connsiteY31" fmla="*/ 71286 h 536763"/>
              <a:gd name="connsiteX32" fmla="*/ 197326 w 609553"/>
              <a:gd name="connsiteY32" fmla="*/ 2422 h 536763"/>
              <a:gd name="connsiteX33" fmla="*/ 219410 w 609553"/>
              <a:gd name="connsiteY33" fmla="*/ 1869 h 53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9553" h="536763">
                <a:moveTo>
                  <a:pt x="566457" y="2407"/>
                </a:moveTo>
                <a:cubicBezTo>
                  <a:pt x="573326" y="4985"/>
                  <a:pt x="579226" y="10140"/>
                  <a:pt x="582730" y="17137"/>
                </a:cubicBezTo>
                <a:lnTo>
                  <a:pt x="606700" y="67222"/>
                </a:lnTo>
                <a:cubicBezTo>
                  <a:pt x="613707" y="81952"/>
                  <a:pt x="607438" y="100366"/>
                  <a:pt x="591949" y="106626"/>
                </a:cubicBezTo>
                <a:cubicBezTo>
                  <a:pt x="556177" y="121725"/>
                  <a:pt x="529625" y="141612"/>
                  <a:pt x="511924" y="165549"/>
                </a:cubicBezTo>
                <a:cubicBezTo>
                  <a:pt x="490166" y="195379"/>
                  <a:pt x="478365" y="235152"/>
                  <a:pt x="477627" y="284868"/>
                </a:cubicBezTo>
                <a:lnTo>
                  <a:pt x="570560" y="284868"/>
                </a:lnTo>
                <a:cubicBezTo>
                  <a:pt x="586786" y="284868"/>
                  <a:pt x="600062" y="298126"/>
                  <a:pt x="600062" y="314329"/>
                </a:cubicBezTo>
                <a:lnTo>
                  <a:pt x="600062" y="507302"/>
                </a:lnTo>
                <a:cubicBezTo>
                  <a:pt x="600062" y="523506"/>
                  <a:pt x="586786" y="536763"/>
                  <a:pt x="570560" y="536763"/>
                </a:cubicBezTo>
                <a:lnTo>
                  <a:pt x="377319" y="536763"/>
                </a:lnTo>
                <a:cubicBezTo>
                  <a:pt x="361093" y="536763"/>
                  <a:pt x="347817" y="523506"/>
                  <a:pt x="347817" y="507302"/>
                </a:cubicBezTo>
                <a:lnTo>
                  <a:pt x="347817" y="356680"/>
                </a:lnTo>
                <a:cubicBezTo>
                  <a:pt x="347817" y="283027"/>
                  <a:pt x="354086" y="225577"/>
                  <a:pt x="366994" y="184331"/>
                </a:cubicBezTo>
                <a:cubicBezTo>
                  <a:pt x="379532" y="142348"/>
                  <a:pt x="403871" y="104785"/>
                  <a:pt x="438537" y="71273"/>
                </a:cubicBezTo>
                <a:cubicBezTo>
                  <a:pt x="467670" y="43653"/>
                  <a:pt x="503073" y="20820"/>
                  <a:pt x="544376" y="3143"/>
                </a:cubicBezTo>
                <a:cubicBezTo>
                  <a:pt x="551752" y="-171"/>
                  <a:pt x="559589" y="-171"/>
                  <a:pt x="566457" y="2407"/>
                </a:cubicBezTo>
                <a:close/>
                <a:moveTo>
                  <a:pt x="219410" y="1869"/>
                </a:moveTo>
                <a:cubicBezTo>
                  <a:pt x="226280" y="4447"/>
                  <a:pt x="232181" y="9603"/>
                  <a:pt x="235685" y="16784"/>
                </a:cubicBezTo>
                <a:lnTo>
                  <a:pt x="259659" y="67235"/>
                </a:lnTo>
                <a:cubicBezTo>
                  <a:pt x="266667" y="81965"/>
                  <a:pt x="260028" y="100378"/>
                  <a:pt x="244906" y="106638"/>
                </a:cubicBezTo>
                <a:cubicBezTo>
                  <a:pt x="209129" y="121737"/>
                  <a:pt x="182573" y="141623"/>
                  <a:pt x="164869" y="165560"/>
                </a:cubicBezTo>
                <a:cubicBezTo>
                  <a:pt x="143108" y="195389"/>
                  <a:pt x="131305" y="235160"/>
                  <a:pt x="130198" y="284875"/>
                </a:cubicBezTo>
                <a:lnTo>
                  <a:pt x="222776" y="284875"/>
                </a:lnTo>
                <a:cubicBezTo>
                  <a:pt x="239004" y="284875"/>
                  <a:pt x="252282" y="298132"/>
                  <a:pt x="252282" y="314336"/>
                </a:cubicBezTo>
                <a:lnTo>
                  <a:pt x="252282" y="507303"/>
                </a:lnTo>
                <a:cubicBezTo>
                  <a:pt x="252282" y="523506"/>
                  <a:pt x="239004" y="536763"/>
                  <a:pt x="222776" y="536763"/>
                </a:cubicBezTo>
                <a:lnTo>
                  <a:pt x="29507" y="536763"/>
                </a:lnTo>
                <a:cubicBezTo>
                  <a:pt x="13278" y="536763"/>
                  <a:pt x="0" y="523506"/>
                  <a:pt x="0" y="507303"/>
                </a:cubicBezTo>
                <a:lnTo>
                  <a:pt x="0" y="356685"/>
                </a:lnTo>
                <a:cubicBezTo>
                  <a:pt x="0" y="283402"/>
                  <a:pt x="7008" y="225954"/>
                  <a:pt x="19548" y="183604"/>
                </a:cubicBezTo>
                <a:cubicBezTo>
                  <a:pt x="32457" y="141991"/>
                  <a:pt x="56063" y="104061"/>
                  <a:pt x="91102" y="71286"/>
                </a:cubicBezTo>
                <a:cubicBezTo>
                  <a:pt x="119502" y="43298"/>
                  <a:pt x="155279" y="20098"/>
                  <a:pt x="197326" y="2422"/>
                </a:cubicBezTo>
                <a:cubicBezTo>
                  <a:pt x="204703" y="-708"/>
                  <a:pt x="212541" y="-708"/>
                  <a:pt x="219410" y="1869"/>
                </a:cubicBezTo>
                <a:close/>
              </a:path>
            </a:pathLst>
          </a:custGeom>
          <a:solidFill>
            <a:srgbClr val="05EBD0">
              <a:alpha val="40000"/>
            </a:srgbClr>
          </a:solidFill>
          <a:ln>
            <a:noFill/>
          </a:ln>
        </p:spPr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7"/>
          <a:stretch>
            <a:fillRect/>
          </a:stretch>
        </p:blipFill>
        <p:spPr bwMode="auto">
          <a:xfrm>
            <a:off x="-24710" y="-380578"/>
            <a:ext cx="9168710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3491880" y="296088"/>
            <a:ext cx="2236510" cy="65864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添加大标题</a:t>
            </a:r>
            <a:endParaRPr lang="zh-CN" altLang="en-US" sz="32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6" name="lifeline-turning-into-directional-arrow_30928"/>
          <p:cNvSpPr>
            <a:spLocks noChangeAspect="1"/>
          </p:cNvSpPr>
          <p:nvPr/>
        </p:nvSpPr>
        <p:spPr bwMode="auto">
          <a:xfrm>
            <a:off x="5728390" y="407749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7" name="lifeline-turning-into-directional-arrow_30928"/>
          <p:cNvSpPr>
            <a:spLocks noChangeAspect="1"/>
          </p:cNvSpPr>
          <p:nvPr/>
        </p:nvSpPr>
        <p:spPr bwMode="auto">
          <a:xfrm flipH="1">
            <a:off x="2483768" y="392824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24" name="矩形 23"/>
          <p:cNvSpPr/>
          <p:nvPr/>
        </p:nvSpPr>
        <p:spPr>
          <a:xfrm>
            <a:off x="2204769" y="980430"/>
            <a:ext cx="2313289" cy="429994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518058" y="980430"/>
            <a:ext cx="2313289" cy="4299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831347" y="980430"/>
            <a:ext cx="2313289" cy="4299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45545" y="980430"/>
            <a:ext cx="2313289" cy="429994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2250314" y="969268"/>
            <a:ext cx="2267745" cy="4311104"/>
          </a:xfrm>
          <a:prstGeom prst="rect">
            <a:avLst/>
          </a:prstGeom>
          <a:gradFill>
            <a:gsLst>
              <a:gs pos="88000">
                <a:schemeClr val="tx1">
                  <a:alpha val="53000"/>
                </a:schemeClr>
              </a:gs>
              <a:gs pos="34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0" y="980430"/>
            <a:ext cx="2267744" cy="4327624"/>
          </a:xfrm>
          <a:prstGeom prst="rect">
            <a:avLst/>
          </a:prstGeom>
          <a:gradFill>
            <a:gsLst>
              <a:gs pos="88000">
                <a:schemeClr val="tx1">
                  <a:alpha val="53000"/>
                </a:schemeClr>
              </a:gs>
              <a:gs pos="34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6837276" y="965671"/>
            <a:ext cx="2313288" cy="4305672"/>
          </a:xfrm>
          <a:prstGeom prst="rect">
            <a:avLst/>
          </a:prstGeom>
          <a:gradFill>
            <a:gsLst>
              <a:gs pos="88000">
                <a:schemeClr val="tx1">
                  <a:alpha val="53000"/>
                </a:schemeClr>
              </a:gs>
              <a:gs pos="34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4523988" y="928960"/>
            <a:ext cx="2313288" cy="4379094"/>
          </a:xfrm>
          <a:prstGeom prst="rect">
            <a:avLst/>
          </a:prstGeom>
          <a:gradFill>
            <a:gsLst>
              <a:gs pos="88000">
                <a:schemeClr val="tx1">
                  <a:alpha val="53000"/>
                </a:schemeClr>
              </a:gs>
              <a:gs pos="34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-45544" y="965671"/>
            <a:ext cx="9196108" cy="575551"/>
          </a:xfrm>
          <a:prstGeom prst="rect">
            <a:avLst/>
          </a:prstGeom>
          <a:gradFill>
            <a:gsLst>
              <a:gs pos="0">
                <a:srgbClr val="7030A0"/>
              </a:gs>
              <a:gs pos="100000">
                <a:schemeClr val="accent5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52488" y="1059582"/>
            <a:ext cx="203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自</a:t>
            </a:r>
            <a:r>
              <a:rPr lang="zh-CN" altLang="en-US" sz="2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媒体用户</a:t>
            </a:r>
            <a:endParaRPr lang="zh-CN" altLang="en-US" sz="20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71800" y="105958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教育机构</a:t>
            </a:r>
            <a:endParaRPr lang="zh-CN" altLang="en-US" sz="20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2040" y="1059582"/>
            <a:ext cx="1545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中小型企业</a:t>
            </a:r>
            <a:endParaRPr lang="zh-CN" altLang="en-US" sz="20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08304" y="1059582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互联网企业</a:t>
            </a:r>
            <a:endParaRPr lang="zh-CN" altLang="en-US" sz="2000" dirty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79996" y="4999483"/>
            <a:ext cx="9230560" cy="308571"/>
          </a:xfrm>
          <a:prstGeom prst="rect">
            <a:avLst/>
          </a:prstGeom>
          <a:gradFill>
            <a:gsLst>
              <a:gs pos="0">
                <a:srgbClr val="7030A0"/>
              </a:gs>
              <a:gs pos="100000">
                <a:schemeClr val="accent5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b="7094"/>
          <a:stretch>
            <a:fillRect/>
          </a:stretch>
        </p:blipFill>
        <p:spPr bwMode="auto">
          <a:xfrm>
            <a:off x="-23192" y="0"/>
            <a:ext cx="916719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995936" y="651369"/>
            <a:ext cx="1415772" cy="175619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995936" y="627534"/>
            <a:ext cx="1415772" cy="1780029"/>
            <a:chOff x="1616879" y="936416"/>
            <a:chExt cx="1415772" cy="1780029"/>
          </a:xfrm>
        </p:grpSpPr>
        <p:sp>
          <p:nvSpPr>
            <p:cNvPr id="13" name="TextBox 12"/>
            <p:cNvSpPr txBox="1"/>
            <p:nvPr/>
          </p:nvSpPr>
          <p:spPr>
            <a:xfrm>
              <a:off x="1943037" y="936416"/>
              <a:ext cx="60994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>
                  <a:gradFill>
                    <a:gsLst>
                      <a:gs pos="88000">
                        <a:schemeClr val="bg1">
                          <a:alpha val="0"/>
                        </a:schemeClr>
                      </a:gs>
                      <a:gs pos="1667">
                        <a:schemeClr val="bg1">
                          <a:alpha val="46000"/>
                        </a:schemeClr>
                      </a:gs>
                    </a:gsLst>
                    <a:lin ang="0" scaled="0"/>
                  </a:gradFill>
                  <a:latin typeface="Impact" panose="020B0806030902050204" pitchFamily="34" charset="0"/>
                  <a:ea typeface="Kozuka Gothic Pr6N L" panose="020B0200000000000000" pitchFamily="34" charset="-128"/>
                </a:rPr>
                <a:t>5</a:t>
              </a:r>
              <a:endParaRPr lang="zh-CN" altLang="en-US" sz="8000" b="1" dirty="0">
                <a:gradFill>
                  <a:gsLst>
                    <a:gs pos="88000">
                      <a:schemeClr val="bg1">
                        <a:alpha val="0"/>
                      </a:schemeClr>
                    </a:gs>
                    <a:gs pos="1667">
                      <a:schemeClr val="bg1">
                        <a:alpha val="46000"/>
                      </a:schemeClr>
                    </a:gs>
                  </a:gsLst>
                  <a:lin ang="0" scaled="0"/>
                </a:gradFill>
                <a:latin typeface="Impact" panose="020B0806030902050204" pitchFamily="34" charset="0"/>
                <a:ea typeface="Kozuka Gothic Pr6N L" panose="020B0200000000000000" pitchFamily="34" charset="-128"/>
              </a:endParaRPr>
            </a:p>
          </p:txBody>
        </p:sp>
        <p:sp>
          <p:nvSpPr>
            <p:cNvPr id="14" name="文本框 4"/>
            <p:cNvSpPr txBox="1"/>
            <p:nvPr/>
          </p:nvSpPr>
          <p:spPr>
            <a:xfrm>
              <a:off x="1616879" y="2057803"/>
              <a:ext cx="1415772" cy="6586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小</a:t>
              </a:r>
              <a:r>
                <a:rPr lang="zh-CN" altLang="en-US" sz="3200" dirty="0" smtClean="0">
                  <a:gradFill>
                    <a:gsLst>
                      <a:gs pos="1667">
                        <a:schemeClr val="bg2"/>
                      </a:gs>
                      <a:gs pos="76000">
                        <a:schemeClr val="bg1">
                          <a:lumMod val="65000"/>
                        </a:schemeClr>
                      </a:gs>
                      <a:gs pos="27000">
                        <a:schemeClr val="bg1">
                          <a:lumMod val="65000"/>
                        </a:schemeClr>
                      </a:gs>
                      <a:gs pos="52000">
                        <a:schemeClr val="bg2"/>
                      </a:gs>
                      <a:gs pos="100000">
                        <a:schemeClr val="bg2"/>
                      </a:gs>
                    </a:gsLst>
                    <a:lin ang="0" scaled="0"/>
                  </a:gradFill>
                  <a:latin typeface="造字工房尚雅体演示版常规体" pitchFamily="50" charset="-122"/>
                  <a:ea typeface="造字工房尚雅体演示版常规体" pitchFamily="50" charset="-122"/>
                </a:rPr>
                <a:t>标题</a:t>
              </a:r>
              <a:endParaRPr lang="zh-CN" altLang="en-US" sz="32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77144" y="627534"/>
            <a:ext cx="132008" cy="144016"/>
            <a:chOff x="3977144" y="627534"/>
            <a:chExt cx="132008" cy="144016"/>
          </a:xfrm>
        </p:grpSpPr>
        <p:sp>
          <p:nvSpPr>
            <p:cNvPr id="17" name="矩形 16"/>
            <p:cNvSpPr/>
            <p:nvPr/>
          </p:nvSpPr>
          <p:spPr>
            <a:xfrm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10800000">
            <a:off x="5292080" y="2263547"/>
            <a:ext cx="132008" cy="144016"/>
            <a:chOff x="3977144" y="627534"/>
            <a:chExt cx="132008" cy="144016"/>
          </a:xfrm>
        </p:grpSpPr>
        <p:sp>
          <p:nvSpPr>
            <p:cNvPr id="21" name="矩形 20"/>
            <p:cNvSpPr/>
            <p:nvPr/>
          </p:nvSpPr>
          <p:spPr>
            <a:xfrm flipH="1">
              <a:off x="3977144" y="627534"/>
              <a:ext cx="45719" cy="144016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95936" y="628510"/>
              <a:ext cx="113216" cy="45719"/>
            </a:xfrm>
            <a:prstGeom prst="rect">
              <a:avLst/>
            </a:prstGeom>
            <a:solidFill>
              <a:srgbClr val="25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5580112" y="409564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052544" y="2589652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" y="0"/>
            <a:ext cx="9144000" cy="610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3491880" y="296088"/>
            <a:ext cx="2236510" cy="65864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造字工房尚雅体演示版常规体" pitchFamily="50" charset="-122"/>
                <a:ea typeface="造字工房尚雅体演示版常规体" pitchFamily="50" charset="-122"/>
              </a:rPr>
              <a:t>添加大标题</a:t>
            </a:r>
            <a:endParaRPr lang="zh-CN" altLang="en-US" sz="32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6" name="lifeline-turning-into-directional-arrow_30928"/>
          <p:cNvSpPr>
            <a:spLocks noChangeAspect="1"/>
          </p:cNvSpPr>
          <p:nvPr/>
        </p:nvSpPr>
        <p:spPr bwMode="auto">
          <a:xfrm>
            <a:off x="5728390" y="407749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7" name="lifeline-turning-into-directional-arrow_30928"/>
          <p:cNvSpPr>
            <a:spLocks noChangeAspect="1"/>
          </p:cNvSpPr>
          <p:nvPr/>
        </p:nvSpPr>
        <p:spPr bwMode="auto">
          <a:xfrm flipH="1">
            <a:off x="2483768" y="392824"/>
            <a:ext cx="931842" cy="375498"/>
          </a:xfrm>
          <a:custGeom>
            <a:avLst/>
            <a:gdLst>
              <a:gd name="T0" fmla="*/ 2383 w 2383"/>
              <a:gd name="T1" fmla="*/ 850 h 1470"/>
              <a:gd name="T2" fmla="*/ 2035 w 2383"/>
              <a:gd name="T3" fmla="*/ 676 h 1470"/>
              <a:gd name="T4" fmla="*/ 2035 w 2383"/>
              <a:gd name="T5" fmla="*/ 799 h 1470"/>
              <a:gd name="T6" fmla="*/ 1651 w 2383"/>
              <a:gd name="T7" fmla="*/ 799 h 1470"/>
              <a:gd name="T8" fmla="*/ 1437 w 2383"/>
              <a:gd name="T9" fmla="*/ 555 h 1470"/>
              <a:gd name="T10" fmla="*/ 1155 w 2383"/>
              <a:gd name="T11" fmla="*/ 955 h 1470"/>
              <a:gd name="T12" fmla="*/ 873 w 2383"/>
              <a:gd name="T13" fmla="*/ 0 h 1470"/>
              <a:gd name="T14" fmla="*/ 725 w 2383"/>
              <a:gd name="T15" fmla="*/ 1043 h 1470"/>
              <a:gd name="T16" fmla="*/ 529 w 2383"/>
              <a:gd name="T17" fmla="*/ 483 h 1470"/>
              <a:gd name="T18" fmla="*/ 344 w 2383"/>
              <a:gd name="T19" fmla="*/ 799 h 1470"/>
              <a:gd name="T20" fmla="*/ 0 w 2383"/>
              <a:gd name="T21" fmla="*/ 799 h 1470"/>
              <a:gd name="T22" fmla="*/ 0 w 2383"/>
              <a:gd name="T23" fmla="*/ 900 h 1470"/>
              <a:gd name="T24" fmla="*/ 402 w 2383"/>
              <a:gd name="T25" fmla="*/ 900 h 1470"/>
              <a:gd name="T26" fmla="*/ 506 w 2383"/>
              <a:gd name="T27" fmla="*/ 724 h 1470"/>
              <a:gd name="T28" fmla="*/ 767 w 2383"/>
              <a:gd name="T29" fmla="*/ 1470 h 1470"/>
              <a:gd name="T30" fmla="*/ 908 w 2383"/>
              <a:gd name="T31" fmla="*/ 478 h 1470"/>
              <a:gd name="T32" fmla="*/ 1117 w 2383"/>
              <a:gd name="T33" fmla="*/ 1185 h 1470"/>
              <a:gd name="T34" fmla="*/ 1446 w 2383"/>
              <a:gd name="T35" fmla="*/ 720 h 1470"/>
              <a:gd name="T36" fmla="*/ 1605 w 2383"/>
              <a:gd name="T37" fmla="*/ 900 h 1470"/>
              <a:gd name="T38" fmla="*/ 2035 w 2383"/>
              <a:gd name="T39" fmla="*/ 900 h 1470"/>
              <a:gd name="T40" fmla="*/ 2035 w 2383"/>
              <a:gd name="T41" fmla="*/ 1023 h 1470"/>
              <a:gd name="T42" fmla="*/ 2383 w 2383"/>
              <a:gd name="T43" fmla="*/ 85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83" h="1470">
                <a:moveTo>
                  <a:pt x="2383" y="850"/>
                </a:moveTo>
                <a:lnTo>
                  <a:pt x="2035" y="676"/>
                </a:lnTo>
                <a:lnTo>
                  <a:pt x="2035" y="799"/>
                </a:lnTo>
                <a:lnTo>
                  <a:pt x="1651" y="799"/>
                </a:lnTo>
                <a:lnTo>
                  <a:pt x="1437" y="555"/>
                </a:lnTo>
                <a:lnTo>
                  <a:pt x="1155" y="955"/>
                </a:lnTo>
                <a:lnTo>
                  <a:pt x="873" y="0"/>
                </a:lnTo>
                <a:lnTo>
                  <a:pt x="725" y="1043"/>
                </a:lnTo>
                <a:lnTo>
                  <a:pt x="529" y="483"/>
                </a:lnTo>
                <a:lnTo>
                  <a:pt x="344" y="799"/>
                </a:lnTo>
                <a:lnTo>
                  <a:pt x="0" y="799"/>
                </a:lnTo>
                <a:lnTo>
                  <a:pt x="0" y="900"/>
                </a:lnTo>
                <a:lnTo>
                  <a:pt x="402" y="900"/>
                </a:lnTo>
                <a:lnTo>
                  <a:pt x="506" y="724"/>
                </a:lnTo>
                <a:lnTo>
                  <a:pt x="767" y="1470"/>
                </a:lnTo>
                <a:lnTo>
                  <a:pt x="908" y="478"/>
                </a:lnTo>
                <a:lnTo>
                  <a:pt x="1117" y="1185"/>
                </a:lnTo>
                <a:lnTo>
                  <a:pt x="1446" y="720"/>
                </a:lnTo>
                <a:lnTo>
                  <a:pt x="1605" y="900"/>
                </a:lnTo>
                <a:lnTo>
                  <a:pt x="2035" y="900"/>
                </a:lnTo>
                <a:lnTo>
                  <a:pt x="2035" y="1023"/>
                </a:lnTo>
                <a:lnTo>
                  <a:pt x="2383" y="850"/>
                </a:lnTo>
                <a:close/>
              </a:path>
            </a:pathLst>
          </a:custGeom>
          <a:gradFill>
            <a:gsLst>
              <a:gs pos="88000">
                <a:schemeClr val="bg1">
                  <a:alpha val="0"/>
                </a:schemeClr>
              </a:gs>
              <a:gs pos="1667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</p:sp>
      <p:sp>
        <p:nvSpPr>
          <p:cNvPr id="18" name="handshake_114245"/>
          <p:cNvSpPr>
            <a:spLocks noChangeAspect="1"/>
          </p:cNvSpPr>
          <p:nvPr/>
        </p:nvSpPr>
        <p:spPr bwMode="auto">
          <a:xfrm>
            <a:off x="888353" y="1188411"/>
            <a:ext cx="1417896" cy="1228046"/>
          </a:xfrm>
          <a:custGeom>
            <a:avLst/>
            <a:gdLst>
              <a:gd name="connsiteX0" fmla="*/ 219429 w 606495"/>
              <a:gd name="connsiteY0" fmla="*/ 421846 h 525289"/>
              <a:gd name="connsiteX1" fmla="*/ 199125 w 606495"/>
              <a:gd name="connsiteY1" fmla="*/ 442123 h 525289"/>
              <a:gd name="connsiteX2" fmla="*/ 199125 w 606495"/>
              <a:gd name="connsiteY2" fmla="*/ 456213 h 525289"/>
              <a:gd name="connsiteX3" fmla="*/ 206180 w 606495"/>
              <a:gd name="connsiteY3" fmla="*/ 463258 h 525289"/>
              <a:gd name="connsiteX4" fmla="*/ 220289 w 606495"/>
              <a:gd name="connsiteY4" fmla="*/ 463258 h 525289"/>
              <a:gd name="connsiteX5" fmla="*/ 240593 w 606495"/>
              <a:gd name="connsiteY5" fmla="*/ 442982 h 525289"/>
              <a:gd name="connsiteX6" fmla="*/ 178821 w 606495"/>
              <a:gd name="connsiteY6" fmla="*/ 381294 h 525289"/>
              <a:gd name="connsiteX7" fmla="*/ 158517 w 606495"/>
              <a:gd name="connsiteY7" fmla="*/ 401570 h 525289"/>
              <a:gd name="connsiteX8" fmla="*/ 155592 w 606495"/>
              <a:gd name="connsiteY8" fmla="*/ 408615 h 525289"/>
              <a:gd name="connsiteX9" fmla="*/ 158517 w 606495"/>
              <a:gd name="connsiteY9" fmla="*/ 415489 h 525289"/>
              <a:gd name="connsiteX10" fmla="*/ 165572 w 606495"/>
              <a:gd name="connsiteY10" fmla="*/ 422706 h 525289"/>
              <a:gd name="connsiteX11" fmla="*/ 179681 w 606495"/>
              <a:gd name="connsiteY11" fmla="*/ 422706 h 525289"/>
              <a:gd name="connsiteX12" fmla="*/ 199985 w 606495"/>
              <a:gd name="connsiteY12" fmla="*/ 402429 h 525289"/>
              <a:gd name="connsiteX13" fmla="*/ 138213 w 606495"/>
              <a:gd name="connsiteY13" fmla="*/ 340742 h 525289"/>
              <a:gd name="connsiteX14" fmla="*/ 117909 w 606495"/>
              <a:gd name="connsiteY14" fmla="*/ 360846 h 525289"/>
              <a:gd name="connsiteX15" fmla="*/ 117909 w 606495"/>
              <a:gd name="connsiteY15" fmla="*/ 374936 h 525289"/>
              <a:gd name="connsiteX16" fmla="*/ 124964 w 606495"/>
              <a:gd name="connsiteY16" fmla="*/ 381981 h 525289"/>
              <a:gd name="connsiteX17" fmla="*/ 139073 w 606495"/>
              <a:gd name="connsiteY17" fmla="*/ 381981 h 525289"/>
              <a:gd name="connsiteX18" fmla="*/ 159205 w 606495"/>
              <a:gd name="connsiteY18" fmla="*/ 361877 h 525289"/>
              <a:gd name="connsiteX19" fmla="*/ 97433 w 606495"/>
              <a:gd name="connsiteY19" fmla="*/ 300018 h 525289"/>
              <a:gd name="connsiteX20" fmla="*/ 77129 w 606495"/>
              <a:gd name="connsiteY20" fmla="*/ 320294 h 525289"/>
              <a:gd name="connsiteX21" fmla="*/ 77129 w 606495"/>
              <a:gd name="connsiteY21" fmla="*/ 334384 h 525289"/>
              <a:gd name="connsiteX22" fmla="*/ 84356 w 606495"/>
              <a:gd name="connsiteY22" fmla="*/ 341429 h 525289"/>
              <a:gd name="connsiteX23" fmla="*/ 98293 w 606495"/>
              <a:gd name="connsiteY23" fmla="*/ 341429 h 525289"/>
              <a:gd name="connsiteX24" fmla="*/ 118597 w 606495"/>
              <a:gd name="connsiteY24" fmla="*/ 321153 h 525289"/>
              <a:gd name="connsiteX25" fmla="*/ 541738 w 606495"/>
              <a:gd name="connsiteY25" fmla="*/ 156373 h 525289"/>
              <a:gd name="connsiteX26" fmla="*/ 555499 w 606495"/>
              <a:gd name="connsiteY26" fmla="*/ 170098 h 525289"/>
              <a:gd name="connsiteX27" fmla="*/ 541738 w 606495"/>
              <a:gd name="connsiteY27" fmla="*/ 183823 h 525289"/>
              <a:gd name="connsiteX28" fmla="*/ 527977 w 606495"/>
              <a:gd name="connsiteY28" fmla="*/ 170098 h 525289"/>
              <a:gd name="connsiteX29" fmla="*/ 541738 w 606495"/>
              <a:gd name="connsiteY29" fmla="*/ 156373 h 525289"/>
              <a:gd name="connsiteX30" fmla="*/ 232850 w 606495"/>
              <a:gd name="connsiteY30" fmla="*/ 59110 h 525289"/>
              <a:gd name="connsiteX31" fmla="*/ 132019 w 606495"/>
              <a:gd name="connsiteY31" fmla="*/ 125953 h 525289"/>
              <a:gd name="connsiteX32" fmla="*/ 125824 w 606495"/>
              <a:gd name="connsiteY32" fmla="*/ 157054 h 525289"/>
              <a:gd name="connsiteX33" fmla="*/ 131158 w 606495"/>
              <a:gd name="connsiteY33" fmla="*/ 184032 h 525289"/>
              <a:gd name="connsiteX34" fmla="*/ 153871 w 606495"/>
              <a:gd name="connsiteY34" fmla="*/ 199325 h 525289"/>
              <a:gd name="connsiteX35" fmla="*/ 196200 w 606495"/>
              <a:gd name="connsiteY35" fmla="*/ 171144 h 525289"/>
              <a:gd name="connsiteX36" fmla="*/ 202566 w 606495"/>
              <a:gd name="connsiteY36" fmla="*/ 140215 h 525289"/>
              <a:gd name="connsiteX37" fmla="*/ 215988 w 606495"/>
              <a:gd name="connsiteY37" fmla="*/ 129217 h 525289"/>
              <a:gd name="connsiteX38" fmla="*/ 217192 w 606495"/>
              <a:gd name="connsiteY38" fmla="*/ 129217 h 525289"/>
              <a:gd name="connsiteX39" fmla="*/ 295311 w 606495"/>
              <a:gd name="connsiteY39" fmla="*/ 136091 h 525289"/>
              <a:gd name="connsiteX40" fmla="*/ 303914 w 606495"/>
              <a:gd name="connsiteY40" fmla="*/ 140043 h 525289"/>
              <a:gd name="connsiteX41" fmla="*/ 456710 w 606495"/>
              <a:gd name="connsiteY41" fmla="*/ 292629 h 525289"/>
              <a:gd name="connsiteX42" fmla="*/ 516762 w 606495"/>
              <a:gd name="connsiteY42" fmla="*/ 232660 h 525289"/>
              <a:gd name="connsiteX43" fmla="*/ 383410 w 606495"/>
              <a:gd name="connsiteY43" fmla="*/ 99490 h 525289"/>
              <a:gd name="connsiteX44" fmla="*/ 366891 w 606495"/>
              <a:gd name="connsiteY44" fmla="*/ 83166 h 525289"/>
              <a:gd name="connsiteX45" fmla="*/ 233194 w 606495"/>
              <a:gd name="connsiteY45" fmla="*/ 59110 h 525289"/>
              <a:gd name="connsiteX46" fmla="*/ 232850 w 606495"/>
              <a:gd name="connsiteY46" fmla="*/ 59110 h 525289"/>
              <a:gd name="connsiteX47" fmla="*/ 441741 w 606495"/>
              <a:gd name="connsiteY47" fmla="*/ 27493 h 525289"/>
              <a:gd name="connsiteX48" fmla="*/ 431933 w 606495"/>
              <a:gd name="connsiteY48" fmla="*/ 31617 h 525289"/>
              <a:gd name="connsiteX49" fmla="*/ 402853 w 606495"/>
              <a:gd name="connsiteY49" fmla="*/ 60485 h 525289"/>
              <a:gd name="connsiteX50" fmla="*/ 398896 w 606495"/>
              <a:gd name="connsiteY50" fmla="*/ 70279 h 525289"/>
              <a:gd name="connsiteX51" fmla="*/ 402853 w 606495"/>
              <a:gd name="connsiteY51" fmla="*/ 80073 h 525289"/>
              <a:gd name="connsiteX52" fmla="*/ 536206 w 606495"/>
              <a:gd name="connsiteY52" fmla="*/ 213243 h 525289"/>
              <a:gd name="connsiteX53" fmla="*/ 574921 w 606495"/>
              <a:gd name="connsiteY53" fmla="*/ 174409 h 525289"/>
              <a:gd name="connsiteX54" fmla="*/ 579051 w 606495"/>
              <a:gd name="connsiteY54" fmla="*/ 164615 h 525289"/>
              <a:gd name="connsiteX55" fmla="*/ 574921 w 606495"/>
              <a:gd name="connsiteY55" fmla="*/ 154820 h 525289"/>
              <a:gd name="connsiteX56" fmla="*/ 451548 w 606495"/>
              <a:gd name="connsiteY56" fmla="*/ 31617 h 525289"/>
              <a:gd name="connsiteX57" fmla="*/ 441741 w 606495"/>
              <a:gd name="connsiteY57" fmla="*/ 27493 h 525289"/>
              <a:gd name="connsiteX58" fmla="*/ 441741 w 606495"/>
              <a:gd name="connsiteY58" fmla="*/ 0 h 525289"/>
              <a:gd name="connsiteX59" fmla="*/ 470992 w 606495"/>
              <a:gd name="connsiteY59" fmla="*/ 12200 h 525289"/>
              <a:gd name="connsiteX60" fmla="*/ 594365 w 606495"/>
              <a:gd name="connsiteY60" fmla="*/ 135403 h 525289"/>
              <a:gd name="connsiteX61" fmla="*/ 594365 w 606495"/>
              <a:gd name="connsiteY61" fmla="*/ 193826 h 525289"/>
              <a:gd name="connsiteX62" fmla="*/ 545841 w 606495"/>
              <a:gd name="connsiteY62" fmla="*/ 242282 h 525289"/>
              <a:gd name="connsiteX63" fmla="*/ 476154 w 606495"/>
              <a:gd name="connsiteY63" fmla="*/ 312046 h 525289"/>
              <a:gd name="connsiteX64" fmla="*/ 495254 w 606495"/>
              <a:gd name="connsiteY64" fmla="*/ 331119 h 525289"/>
              <a:gd name="connsiteX65" fmla="*/ 495254 w 606495"/>
              <a:gd name="connsiteY65" fmla="*/ 391089 h 525289"/>
              <a:gd name="connsiteX66" fmla="*/ 466862 w 606495"/>
              <a:gd name="connsiteY66" fmla="*/ 403460 h 525289"/>
              <a:gd name="connsiteX67" fmla="*/ 454474 w 606495"/>
              <a:gd name="connsiteY67" fmla="*/ 431641 h 525289"/>
              <a:gd name="connsiteX68" fmla="*/ 426254 w 606495"/>
              <a:gd name="connsiteY68" fmla="*/ 444013 h 525289"/>
              <a:gd name="connsiteX69" fmla="*/ 413866 w 606495"/>
              <a:gd name="connsiteY69" fmla="*/ 472193 h 525289"/>
              <a:gd name="connsiteX70" fmla="*/ 385646 w 606495"/>
              <a:gd name="connsiteY70" fmla="*/ 484565 h 525289"/>
              <a:gd name="connsiteX71" fmla="*/ 373258 w 606495"/>
              <a:gd name="connsiteY71" fmla="*/ 512745 h 525289"/>
              <a:gd name="connsiteX72" fmla="*/ 343318 w 606495"/>
              <a:gd name="connsiteY72" fmla="*/ 525289 h 525289"/>
              <a:gd name="connsiteX73" fmla="*/ 313206 w 606495"/>
              <a:gd name="connsiteY73" fmla="*/ 512745 h 525289"/>
              <a:gd name="connsiteX74" fmla="*/ 261413 w 606495"/>
              <a:gd name="connsiteY74" fmla="*/ 461024 h 525289"/>
              <a:gd name="connsiteX75" fmla="*/ 239733 w 606495"/>
              <a:gd name="connsiteY75" fmla="*/ 482675 h 525289"/>
              <a:gd name="connsiteX76" fmla="*/ 213235 w 606495"/>
              <a:gd name="connsiteY76" fmla="*/ 493500 h 525289"/>
              <a:gd name="connsiteX77" fmla="*/ 186736 w 606495"/>
              <a:gd name="connsiteY77" fmla="*/ 482675 h 525289"/>
              <a:gd name="connsiteX78" fmla="*/ 179681 w 606495"/>
              <a:gd name="connsiteY78" fmla="*/ 475630 h 525289"/>
              <a:gd name="connsiteX79" fmla="*/ 168841 w 606495"/>
              <a:gd name="connsiteY79" fmla="*/ 452776 h 525289"/>
              <a:gd name="connsiteX80" fmla="*/ 146128 w 606495"/>
              <a:gd name="connsiteY80" fmla="*/ 442123 h 525289"/>
              <a:gd name="connsiteX81" fmla="*/ 139073 w 606495"/>
              <a:gd name="connsiteY81" fmla="*/ 435077 h 525289"/>
              <a:gd name="connsiteX82" fmla="*/ 128233 w 606495"/>
              <a:gd name="connsiteY82" fmla="*/ 412224 h 525289"/>
              <a:gd name="connsiteX83" fmla="*/ 105520 w 606495"/>
              <a:gd name="connsiteY83" fmla="*/ 401570 h 525289"/>
              <a:gd name="connsiteX84" fmla="*/ 98293 w 606495"/>
              <a:gd name="connsiteY84" fmla="*/ 394353 h 525289"/>
              <a:gd name="connsiteX85" fmla="*/ 87625 w 606495"/>
              <a:gd name="connsiteY85" fmla="*/ 371672 h 525289"/>
              <a:gd name="connsiteX86" fmla="*/ 64740 w 606495"/>
              <a:gd name="connsiteY86" fmla="*/ 360846 h 525289"/>
              <a:gd name="connsiteX87" fmla="*/ 57685 w 606495"/>
              <a:gd name="connsiteY87" fmla="*/ 353801 h 525289"/>
              <a:gd name="connsiteX88" fmla="*/ 46845 w 606495"/>
              <a:gd name="connsiteY88" fmla="*/ 327339 h 525289"/>
              <a:gd name="connsiteX89" fmla="*/ 57685 w 606495"/>
              <a:gd name="connsiteY89" fmla="*/ 300877 h 525289"/>
              <a:gd name="connsiteX90" fmla="*/ 79366 w 606495"/>
              <a:gd name="connsiteY90" fmla="*/ 279226 h 525289"/>
              <a:gd name="connsiteX91" fmla="*/ 40134 w 606495"/>
              <a:gd name="connsiteY91" fmla="*/ 240049 h 525289"/>
              <a:gd name="connsiteX92" fmla="*/ 4000 w 606495"/>
              <a:gd name="connsiteY92" fmla="*/ 204136 h 525289"/>
              <a:gd name="connsiteX93" fmla="*/ 4000 w 606495"/>
              <a:gd name="connsiteY93" fmla="*/ 184719 h 525289"/>
              <a:gd name="connsiteX94" fmla="*/ 23616 w 606495"/>
              <a:gd name="connsiteY94" fmla="*/ 184719 h 525289"/>
              <a:gd name="connsiteX95" fmla="*/ 59578 w 606495"/>
              <a:gd name="connsiteY95" fmla="*/ 220632 h 525289"/>
              <a:gd name="connsiteX96" fmla="*/ 332650 w 606495"/>
              <a:gd name="connsiteY96" fmla="*/ 493328 h 525289"/>
              <a:gd name="connsiteX97" fmla="*/ 353814 w 606495"/>
              <a:gd name="connsiteY97" fmla="*/ 493328 h 525289"/>
              <a:gd name="connsiteX98" fmla="*/ 353814 w 606495"/>
              <a:gd name="connsiteY98" fmla="*/ 472193 h 525289"/>
              <a:gd name="connsiteX99" fmla="*/ 276728 w 606495"/>
              <a:gd name="connsiteY99" fmla="*/ 395213 h 525289"/>
              <a:gd name="connsiteX100" fmla="*/ 276728 w 606495"/>
              <a:gd name="connsiteY100" fmla="*/ 375796 h 525289"/>
              <a:gd name="connsiteX101" fmla="*/ 296171 w 606495"/>
              <a:gd name="connsiteY101" fmla="*/ 375796 h 525289"/>
              <a:gd name="connsiteX102" fmla="*/ 373258 w 606495"/>
              <a:gd name="connsiteY102" fmla="*/ 452776 h 525289"/>
              <a:gd name="connsiteX103" fmla="*/ 383926 w 606495"/>
              <a:gd name="connsiteY103" fmla="*/ 457244 h 525289"/>
              <a:gd name="connsiteX104" fmla="*/ 394422 w 606495"/>
              <a:gd name="connsiteY104" fmla="*/ 452776 h 525289"/>
              <a:gd name="connsiteX105" fmla="*/ 394422 w 606495"/>
              <a:gd name="connsiteY105" fmla="*/ 431641 h 525289"/>
              <a:gd name="connsiteX106" fmla="*/ 317335 w 606495"/>
              <a:gd name="connsiteY106" fmla="*/ 354660 h 525289"/>
              <a:gd name="connsiteX107" fmla="*/ 317335 w 606495"/>
              <a:gd name="connsiteY107" fmla="*/ 335071 h 525289"/>
              <a:gd name="connsiteX108" fmla="*/ 336779 w 606495"/>
              <a:gd name="connsiteY108" fmla="*/ 335071 h 525289"/>
              <a:gd name="connsiteX109" fmla="*/ 413866 w 606495"/>
              <a:gd name="connsiteY109" fmla="*/ 412224 h 525289"/>
              <a:gd name="connsiteX110" fmla="*/ 435030 w 606495"/>
              <a:gd name="connsiteY110" fmla="*/ 412224 h 525289"/>
              <a:gd name="connsiteX111" fmla="*/ 439504 w 606495"/>
              <a:gd name="connsiteY111" fmla="*/ 401570 h 525289"/>
              <a:gd name="connsiteX112" fmla="*/ 435030 w 606495"/>
              <a:gd name="connsiteY112" fmla="*/ 391089 h 525289"/>
              <a:gd name="connsiteX113" fmla="*/ 357943 w 606495"/>
              <a:gd name="connsiteY113" fmla="*/ 313936 h 525289"/>
              <a:gd name="connsiteX114" fmla="*/ 357943 w 606495"/>
              <a:gd name="connsiteY114" fmla="*/ 294519 h 525289"/>
              <a:gd name="connsiteX115" fmla="*/ 377387 w 606495"/>
              <a:gd name="connsiteY115" fmla="*/ 294519 h 525289"/>
              <a:gd name="connsiteX116" fmla="*/ 454474 w 606495"/>
              <a:gd name="connsiteY116" fmla="*/ 371672 h 525289"/>
              <a:gd name="connsiteX117" fmla="*/ 475638 w 606495"/>
              <a:gd name="connsiteY117" fmla="*/ 371672 h 525289"/>
              <a:gd name="connsiteX118" fmla="*/ 475638 w 606495"/>
              <a:gd name="connsiteY118" fmla="*/ 350536 h 525289"/>
              <a:gd name="connsiteX119" fmla="*/ 446903 w 606495"/>
              <a:gd name="connsiteY119" fmla="*/ 321669 h 525289"/>
              <a:gd name="connsiteX120" fmla="*/ 287912 w 606495"/>
              <a:gd name="connsiteY120" fmla="*/ 163068 h 525289"/>
              <a:gd name="connsiteX121" fmla="*/ 227000 w 606495"/>
              <a:gd name="connsiteY121" fmla="*/ 157741 h 525289"/>
              <a:gd name="connsiteX122" fmla="*/ 223214 w 606495"/>
              <a:gd name="connsiteY122" fmla="*/ 176643 h 525289"/>
              <a:gd name="connsiteX123" fmla="*/ 148537 w 606495"/>
              <a:gd name="connsiteY123" fmla="*/ 226302 h 525289"/>
              <a:gd name="connsiteX124" fmla="*/ 98809 w 606495"/>
              <a:gd name="connsiteY124" fmla="*/ 151555 h 525289"/>
              <a:gd name="connsiteX125" fmla="*/ 105176 w 606495"/>
              <a:gd name="connsiteY125" fmla="*/ 120626 h 525289"/>
              <a:gd name="connsiteX126" fmla="*/ 238012 w 606495"/>
              <a:gd name="connsiteY126" fmla="*/ 32132 h 525289"/>
              <a:gd name="connsiteX127" fmla="*/ 373774 w 606495"/>
              <a:gd name="connsiteY127" fmla="*/ 56361 h 525289"/>
              <a:gd name="connsiteX128" fmla="*/ 383410 w 606495"/>
              <a:gd name="connsiteY128" fmla="*/ 41068 h 525289"/>
              <a:gd name="connsiteX129" fmla="*/ 412489 w 606495"/>
              <a:gd name="connsiteY129" fmla="*/ 12200 h 525289"/>
              <a:gd name="connsiteX130" fmla="*/ 441741 w 606495"/>
              <a:gd name="connsiteY130" fmla="*/ 0 h 52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606495" h="525289">
                <a:moveTo>
                  <a:pt x="219429" y="421846"/>
                </a:moveTo>
                <a:lnTo>
                  <a:pt x="199125" y="442123"/>
                </a:lnTo>
                <a:cubicBezTo>
                  <a:pt x="195167" y="445903"/>
                  <a:pt x="195167" y="452261"/>
                  <a:pt x="199125" y="456213"/>
                </a:cubicBezTo>
                <a:lnTo>
                  <a:pt x="206180" y="463258"/>
                </a:lnTo>
                <a:cubicBezTo>
                  <a:pt x="209965" y="467038"/>
                  <a:pt x="216332" y="467038"/>
                  <a:pt x="220289" y="463258"/>
                </a:cubicBezTo>
                <a:lnTo>
                  <a:pt x="240593" y="442982"/>
                </a:lnTo>
                <a:close/>
                <a:moveTo>
                  <a:pt x="178821" y="381294"/>
                </a:moveTo>
                <a:lnTo>
                  <a:pt x="158517" y="401570"/>
                </a:lnTo>
                <a:cubicBezTo>
                  <a:pt x="156624" y="403289"/>
                  <a:pt x="155592" y="405866"/>
                  <a:pt x="155592" y="408615"/>
                </a:cubicBezTo>
                <a:cubicBezTo>
                  <a:pt x="155592" y="411193"/>
                  <a:pt x="156624" y="413770"/>
                  <a:pt x="158517" y="415489"/>
                </a:cubicBezTo>
                <a:lnTo>
                  <a:pt x="165572" y="422706"/>
                </a:lnTo>
                <a:cubicBezTo>
                  <a:pt x="169357" y="426486"/>
                  <a:pt x="175724" y="426486"/>
                  <a:pt x="179681" y="422706"/>
                </a:cubicBezTo>
                <a:lnTo>
                  <a:pt x="199985" y="402429"/>
                </a:lnTo>
                <a:close/>
                <a:moveTo>
                  <a:pt x="138213" y="340742"/>
                </a:moveTo>
                <a:lnTo>
                  <a:pt x="117909" y="360846"/>
                </a:lnTo>
                <a:cubicBezTo>
                  <a:pt x="113951" y="364798"/>
                  <a:pt x="113951" y="371156"/>
                  <a:pt x="117909" y="374936"/>
                </a:cubicBezTo>
                <a:lnTo>
                  <a:pt x="124964" y="381981"/>
                </a:lnTo>
                <a:cubicBezTo>
                  <a:pt x="128749" y="385934"/>
                  <a:pt x="135116" y="385934"/>
                  <a:pt x="139073" y="381981"/>
                </a:cubicBezTo>
                <a:lnTo>
                  <a:pt x="159205" y="361877"/>
                </a:lnTo>
                <a:close/>
                <a:moveTo>
                  <a:pt x="97433" y="300018"/>
                </a:moveTo>
                <a:lnTo>
                  <a:pt x="77129" y="320294"/>
                </a:lnTo>
                <a:cubicBezTo>
                  <a:pt x="73343" y="324246"/>
                  <a:pt x="73343" y="330604"/>
                  <a:pt x="77129" y="334384"/>
                </a:cubicBezTo>
                <a:lnTo>
                  <a:pt x="84356" y="341429"/>
                </a:lnTo>
                <a:cubicBezTo>
                  <a:pt x="88141" y="345381"/>
                  <a:pt x="94508" y="345381"/>
                  <a:pt x="98293" y="341429"/>
                </a:cubicBezTo>
                <a:lnTo>
                  <a:pt x="118597" y="321153"/>
                </a:lnTo>
                <a:close/>
                <a:moveTo>
                  <a:pt x="541738" y="156373"/>
                </a:moveTo>
                <a:cubicBezTo>
                  <a:pt x="549338" y="156373"/>
                  <a:pt x="555499" y="162518"/>
                  <a:pt x="555499" y="170098"/>
                </a:cubicBezTo>
                <a:cubicBezTo>
                  <a:pt x="555499" y="177678"/>
                  <a:pt x="549338" y="183823"/>
                  <a:pt x="541738" y="183823"/>
                </a:cubicBezTo>
                <a:cubicBezTo>
                  <a:pt x="534138" y="183823"/>
                  <a:pt x="527977" y="177678"/>
                  <a:pt x="527977" y="170098"/>
                </a:cubicBezTo>
                <a:cubicBezTo>
                  <a:pt x="527977" y="162518"/>
                  <a:pt x="534138" y="156373"/>
                  <a:pt x="541738" y="156373"/>
                </a:cubicBezTo>
                <a:close/>
                <a:moveTo>
                  <a:pt x="232850" y="59110"/>
                </a:moveTo>
                <a:cubicBezTo>
                  <a:pt x="186564" y="49831"/>
                  <a:pt x="141482" y="79730"/>
                  <a:pt x="132019" y="125953"/>
                </a:cubicBezTo>
                <a:lnTo>
                  <a:pt x="125824" y="157054"/>
                </a:lnTo>
                <a:cubicBezTo>
                  <a:pt x="123931" y="166505"/>
                  <a:pt x="125824" y="175955"/>
                  <a:pt x="131158" y="184032"/>
                </a:cubicBezTo>
                <a:cubicBezTo>
                  <a:pt x="136492" y="191936"/>
                  <a:pt x="144579" y="197434"/>
                  <a:pt x="153871" y="199325"/>
                </a:cubicBezTo>
                <a:cubicBezTo>
                  <a:pt x="173315" y="203105"/>
                  <a:pt x="192242" y="190561"/>
                  <a:pt x="196200" y="171144"/>
                </a:cubicBezTo>
                <a:lnTo>
                  <a:pt x="202566" y="140215"/>
                </a:lnTo>
                <a:cubicBezTo>
                  <a:pt x="203771" y="133685"/>
                  <a:pt x="209449" y="129217"/>
                  <a:pt x="215988" y="129217"/>
                </a:cubicBezTo>
                <a:cubicBezTo>
                  <a:pt x="216332" y="129217"/>
                  <a:pt x="216848" y="129217"/>
                  <a:pt x="217192" y="129217"/>
                </a:cubicBezTo>
                <a:lnTo>
                  <a:pt x="295311" y="136091"/>
                </a:lnTo>
                <a:cubicBezTo>
                  <a:pt x="298580" y="136262"/>
                  <a:pt x="301505" y="137809"/>
                  <a:pt x="303914" y="140043"/>
                </a:cubicBezTo>
                <a:lnTo>
                  <a:pt x="456710" y="292629"/>
                </a:lnTo>
                <a:lnTo>
                  <a:pt x="516762" y="232660"/>
                </a:lnTo>
                <a:lnTo>
                  <a:pt x="383410" y="99490"/>
                </a:lnTo>
                <a:lnTo>
                  <a:pt x="366891" y="83166"/>
                </a:lnTo>
                <a:lnTo>
                  <a:pt x="233194" y="59110"/>
                </a:lnTo>
                <a:cubicBezTo>
                  <a:pt x="233194" y="59110"/>
                  <a:pt x="233022" y="59110"/>
                  <a:pt x="232850" y="59110"/>
                </a:cubicBezTo>
                <a:close/>
                <a:moveTo>
                  <a:pt x="441741" y="27493"/>
                </a:moveTo>
                <a:cubicBezTo>
                  <a:pt x="437955" y="27493"/>
                  <a:pt x="434514" y="28868"/>
                  <a:pt x="431933" y="31617"/>
                </a:cubicBezTo>
                <a:lnTo>
                  <a:pt x="402853" y="60485"/>
                </a:lnTo>
                <a:cubicBezTo>
                  <a:pt x="400272" y="63062"/>
                  <a:pt x="398896" y="66671"/>
                  <a:pt x="398896" y="70279"/>
                </a:cubicBezTo>
                <a:cubicBezTo>
                  <a:pt x="398896" y="74059"/>
                  <a:pt x="400272" y="77496"/>
                  <a:pt x="402853" y="80073"/>
                </a:cubicBezTo>
                <a:lnTo>
                  <a:pt x="536206" y="213243"/>
                </a:lnTo>
                <a:lnTo>
                  <a:pt x="574921" y="174409"/>
                </a:lnTo>
                <a:cubicBezTo>
                  <a:pt x="577502" y="171832"/>
                  <a:pt x="579051" y="168395"/>
                  <a:pt x="579051" y="164615"/>
                </a:cubicBezTo>
                <a:cubicBezTo>
                  <a:pt x="579051" y="161006"/>
                  <a:pt x="577502" y="157398"/>
                  <a:pt x="574921" y="154820"/>
                </a:cubicBezTo>
                <a:lnTo>
                  <a:pt x="451548" y="31617"/>
                </a:lnTo>
                <a:cubicBezTo>
                  <a:pt x="448967" y="28868"/>
                  <a:pt x="445354" y="27493"/>
                  <a:pt x="441741" y="27493"/>
                </a:cubicBezTo>
                <a:close/>
                <a:moveTo>
                  <a:pt x="441741" y="0"/>
                </a:moveTo>
                <a:cubicBezTo>
                  <a:pt x="452753" y="0"/>
                  <a:pt x="463077" y="4296"/>
                  <a:pt x="470992" y="12200"/>
                </a:cubicBezTo>
                <a:lnTo>
                  <a:pt x="594365" y="135403"/>
                </a:lnTo>
                <a:cubicBezTo>
                  <a:pt x="610539" y="151555"/>
                  <a:pt x="610539" y="177674"/>
                  <a:pt x="594365" y="193826"/>
                </a:cubicBezTo>
                <a:lnTo>
                  <a:pt x="545841" y="242282"/>
                </a:lnTo>
                <a:lnTo>
                  <a:pt x="476154" y="312046"/>
                </a:lnTo>
                <a:lnTo>
                  <a:pt x="495254" y="331119"/>
                </a:lnTo>
                <a:cubicBezTo>
                  <a:pt x="511772" y="347615"/>
                  <a:pt x="511772" y="374593"/>
                  <a:pt x="495254" y="391089"/>
                </a:cubicBezTo>
                <a:cubicBezTo>
                  <a:pt x="487338" y="398993"/>
                  <a:pt x="477186" y="402945"/>
                  <a:pt x="466862" y="403460"/>
                </a:cubicBezTo>
                <a:cubicBezTo>
                  <a:pt x="466518" y="413599"/>
                  <a:pt x="462389" y="423908"/>
                  <a:pt x="454474" y="431641"/>
                </a:cubicBezTo>
                <a:cubicBezTo>
                  <a:pt x="446730" y="439545"/>
                  <a:pt x="436578" y="443497"/>
                  <a:pt x="426254" y="444013"/>
                </a:cubicBezTo>
                <a:cubicBezTo>
                  <a:pt x="425910" y="454323"/>
                  <a:pt x="421781" y="464461"/>
                  <a:pt x="413866" y="472193"/>
                </a:cubicBezTo>
                <a:cubicBezTo>
                  <a:pt x="406295" y="479754"/>
                  <a:pt x="396315" y="484049"/>
                  <a:pt x="385646" y="484565"/>
                </a:cubicBezTo>
                <a:cubicBezTo>
                  <a:pt x="385302" y="495218"/>
                  <a:pt x="380829" y="505185"/>
                  <a:pt x="373258" y="512745"/>
                </a:cubicBezTo>
                <a:cubicBezTo>
                  <a:pt x="365342" y="520821"/>
                  <a:pt x="354674" y="525289"/>
                  <a:pt x="343318" y="525289"/>
                </a:cubicBezTo>
                <a:cubicBezTo>
                  <a:pt x="331961" y="525289"/>
                  <a:pt x="321293" y="520821"/>
                  <a:pt x="313206" y="512745"/>
                </a:cubicBezTo>
                <a:lnTo>
                  <a:pt x="261413" y="461024"/>
                </a:lnTo>
                <a:lnTo>
                  <a:pt x="239733" y="482675"/>
                </a:lnTo>
                <a:cubicBezTo>
                  <a:pt x="232334" y="489892"/>
                  <a:pt x="222870" y="493500"/>
                  <a:pt x="213235" y="493500"/>
                </a:cubicBezTo>
                <a:cubicBezTo>
                  <a:pt x="203599" y="493500"/>
                  <a:pt x="193963" y="489892"/>
                  <a:pt x="186736" y="482675"/>
                </a:cubicBezTo>
                <a:lnTo>
                  <a:pt x="179681" y="475630"/>
                </a:lnTo>
                <a:cubicBezTo>
                  <a:pt x="173487" y="469444"/>
                  <a:pt x="169701" y="461368"/>
                  <a:pt x="168841" y="452776"/>
                </a:cubicBezTo>
                <a:cubicBezTo>
                  <a:pt x="160238" y="451917"/>
                  <a:pt x="152323" y="448308"/>
                  <a:pt x="146128" y="442123"/>
                </a:cubicBezTo>
                <a:lnTo>
                  <a:pt x="139073" y="435077"/>
                </a:lnTo>
                <a:cubicBezTo>
                  <a:pt x="132879" y="428891"/>
                  <a:pt x="129093" y="420815"/>
                  <a:pt x="128233" y="412224"/>
                </a:cubicBezTo>
                <a:cubicBezTo>
                  <a:pt x="119802" y="411365"/>
                  <a:pt x="111715" y="407756"/>
                  <a:pt x="105520" y="401570"/>
                </a:cubicBezTo>
                <a:lnTo>
                  <a:pt x="98293" y="394353"/>
                </a:lnTo>
                <a:cubicBezTo>
                  <a:pt x="92099" y="388339"/>
                  <a:pt x="88485" y="380263"/>
                  <a:pt x="87625" y="371672"/>
                </a:cubicBezTo>
                <a:cubicBezTo>
                  <a:pt x="79022" y="370812"/>
                  <a:pt x="70934" y="367032"/>
                  <a:pt x="64740" y="360846"/>
                </a:cubicBezTo>
                <a:lnTo>
                  <a:pt x="57685" y="353801"/>
                </a:lnTo>
                <a:cubicBezTo>
                  <a:pt x="50630" y="346756"/>
                  <a:pt x="46845" y="337305"/>
                  <a:pt x="46845" y="327339"/>
                </a:cubicBezTo>
                <a:cubicBezTo>
                  <a:pt x="46845" y="317373"/>
                  <a:pt x="50630" y="307922"/>
                  <a:pt x="57685" y="300877"/>
                </a:cubicBezTo>
                <a:lnTo>
                  <a:pt x="79366" y="279226"/>
                </a:lnTo>
                <a:lnTo>
                  <a:pt x="40134" y="240049"/>
                </a:lnTo>
                <a:lnTo>
                  <a:pt x="4000" y="204136"/>
                </a:lnTo>
                <a:cubicBezTo>
                  <a:pt x="-1334" y="198809"/>
                  <a:pt x="-1334" y="190046"/>
                  <a:pt x="4000" y="184719"/>
                </a:cubicBezTo>
                <a:cubicBezTo>
                  <a:pt x="9506" y="179220"/>
                  <a:pt x="18110" y="179220"/>
                  <a:pt x="23616" y="184719"/>
                </a:cubicBezTo>
                <a:lnTo>
                  <a:pt x="59578" y="220632"/>
                </a:lnTo>
                <a:lnTo>
                  <a:pt x="332650" y="493328"/>
                </a:lnTo>
                <a:cubicBezTo>
                  <a:pt x="338500" y="499171"/>
                  <a:pt x="347964" y="499171"/>
                  <a:pt x="353814" y="493328"/>
                </a:cubicBezTo>
                <a:cubicBezTo>
                  <a:pt x="359664" y="487486"/>
                  <a:pt x="359664" y="478035"/>
                  <a:pt x="353814" y="472193"/>
                </a:cubicBezTo>
                <a:lnTo>
                  <a:pt x="276728" y="395213"/>
                </a:lnTo>
                <a:cubicBezTo>
                  <a:pt x="271221" y="389714"/>
                  <a:pt x="271221" y="381122"/>
                  <a:pt x="276728" y="375796"/>
                </a:cubicBezTo>
                <a:cubicBezTo>
                  <a:pt x="282062" y="370297"/>
                  <a:pt x="290665" y="370297"/>
                  <a:pt x="296171" y="375796"/>
                </a:cubicBezTo>
                <a:lnTo>
                  <a:pt x="373258" y="452776"/>
                </a:lnTo>
                <a:cubicBezTo>
                  <a:pt x="376183" y="455525"/>
                  <a:pt x="379796" y="457244"/>
                  <a:pt x="383926" y="457244"/>
                </a:cubicBezTo>
                <a:cubicBezTo>
                  <a:pt x="387883" y="457244"/>
                  <a:pt x="391669" y="455525"/>
                  <a:pt x="394422" y="452776"/>
                </a:cubicBezTo>
                <a:cubicBezTo>
                  <a:pt x="400272" y="446934"/>
                  <a:pt x="400272" y="437483"/>
                  <a:pt x="394422" y="431641"/>
                </a:cubicBezTo>
                <a:lnTo>
                  <a:pt x="317335" y="354660"/>
                </a:lnTo>
                <a:cubicBezTo>
                  <a:pt x="311829" y="349162"/>
                  <a:pt x="311829" y="340570"/>
                  <a:pt x="317335" y="335071"/>
                </a:cubicBezTo>
                <a:cubicBezTo>
                  <a:pt x="322670" y="329745"/>
                  <a:pt x="331445" y="329745"/>
                  <a:pt x="336779" y="335071"/>
                </a:cubicBezTo>
                <a:lnTo>
                  <a:pt x="413866" y="412224"/>
                </a:lnTo>
                <a:cubicBezTo>
                  <a:pt x="419716" y="418066"/>
                  <a:pt x="429180" y="418066"/>
                  <a:pt x="435030" y="412224"/>
                </a:cubicBezTo>
                <a:cubicBezTo>
                  <a:pt x="437955" y="409475"/>
                  <a:pt x="439504" y="405694"/>
                  <a:pt x="439504" y="401570"/>
                </a:cubicBezTo>
                <a:cubicBezTo>
                  <a:pt x="439504" y="397618"/>
                  <a:pt x="437955" y="393838"/>
                  <a:pt x="435030" y="391089"/>
                </a:cubicBezTo>
                <a:lnTo>
                  <a:pt x="357943" y="313936"/>
                </a:lnTo>
                <a:cubicBezTo>
                  <a:pt x="352609" y="308609"/>
                  <a:pt x="352609" y="300018"/>
                  <a:pt x="357943" y="294519"/>
                </a:cubicBezTo>
                <a:cubicBezTo>
                  <a:pt x="363278" y="289192"/>
                  <a:pt x="372053" y="289192"/>
                  <a:pt x="377387" y="294519"/>
                </a:cubicBezTo>
                <a:lnTo>
                  <a:pt x="454474" y="371672"/>
                </a:lnTo>
                <a:cubicBezTo>
                  <a:pt x="460324" y="377514"/>
                  <a:pt x="469960" y="377514"/>
                  <a:pt x="475638" y="371672"/>
                </a:cubicBezTo>
                <a:cubicBezTo>
                  <a:pt x="481488" y="365829"/>
                  <a:pt x="481488" y="356379"/>
                  <a:pt x="475638" y="350536"/>
                </a:cubicBezTo>
                <a:lnTo>
                  <a:pt x="446903" y="321669"/>
                </a:lnTo>
                <a:lnTo>
                  <a:pt x="287912" y="163068"/>
                </a:lnTo>
                <a:lnTo>
                  <a:pt x="227000" y="157741"/>
                </a:lnTo>
                <a:lnTo>
                  <a:pt x="223214" y="176643"/>
                </a:lnTo>
                <a:cubicBezTo>
                  <a:pt x="216332" y="210837"/>
                  <a:pt x="182779" y="233175"/>
                  <a:pt x="148537" y="226302"/>
                </a:cubicBezTo>
                <a:cubicBezTo>
                  <a:pt x="114123" y="219257"/>
                  <a:pt x="91927" y="185922"/>
                  <a:pt x="98809" y="151555"/>
                </a:cubicBezTo>
                <a:lnTo>
                  <a:pt x="105176" y="120626"/>
                </a:lnTo>
                <a:cubicBezTo>
                  <a:pt x="117393" y="59626"/>
                  <a:pt x="176928" y="19932"/>
                  <a:pt x="238012" y="32132"/>
                </a:cubicBezTo>
                <a:lnTo>
                  <a:pt x="373774" y="56361"/>
                </a:lnTo>
                <a:cubicBezTo>
                  <a:pt x="375839" y="50862"/>
                  <a:pt x="378936" y="45535"/>
                  <a:pt x="383410" y="41068"/>
                </a:cubicBezTo>
                <a:lnTo>
                  <a:pt x="412489" y="12200"/>
                </a:lnTo>
                <a:cubicBezTo>
                  <a:pt x="420232" y="4296"/>
                  <a:pt x="430728" y="0"/>
                  <a:pt x="441741" y="0"/>
                </a:cubicBezTo>
                <a:close/>
              </a:path>
            </a:pathLst>
          </a:custGeom>
          <a:gradFill>
            <a:gsLst>
              <a:gs pos="59000">
                <a:schemeClr val="bg1">
                  <a:alpha val="26000"/>
                </a:schemeClr>
              </a:gs>
              <a:gs pos="0">
                <a:schemeClr val="bg1"/>
              </a:gs>
            </a:gsLst>
            <a:lin ang="5400000" scaled="0"/>
          </a:gradFill>
          <a:ln>
            <a:noFill/>
          </a:ln>
        </p:spPr>
      </p:sp>
      <p:sp>
        <p:nvSpPr>
          <p:cNvPr id="19" name="teamwork_292245"/>
          <p:cNvSpPr>
            <a:spLocks noChangeAspect="1"/>
          </p:cNvSpPr>
          <p:nvPr/>
        </p:nvSpPr>
        <p:spPr bwMode="auto">
          <a:xfrm>
            <a:off x="3974864" y="1198961"/>
            <a:ext cx="1270542" cy="1206946"/>
          </a:xfrm>
          <a:custGeom>
            <a:avLst/>
            <a:gdLst>
              <a:gd name="connsiteX0" fmla="*/ 303785 w 607639"/>
              <a:gd name="connsiteY0" fmla="*/ 322202 h 577225"/>
              <a:gd name="connsiteX1" fmla="*/ 364260 w 607639"/>
              <a:gd name="connsiteY1" fmla="*/ 382571 h 577225"/>
              <a:gd name="connsiteX2" fmla="*/ 303785 w 607639"/>
              <a:gd name="connsiteY2" fmla="*/ 442940 h 577225"/>
              <a:gd name="connsiteX3" fmla="*/ 243310 w 607639"/>
              <a:gd name="connsiteY3" fmla="*/ 382571 h 577225"/>
              <a:gd name="connsiteX4" fmla="*/ 303785 w 607639"/>
              <a:gd name="connsiteY4" fmla="*/ 322202 h 577225"/>
              <a:gd name="connsiteX5" fmla="*/ 47084 w 607639"/>
              <a:gd name="connsiteY5" fmla="*/ 281909 h 577225"/>
              <a:gd name="connsiteX6" fmla="*/ 87360 w 607639"/>
              <a:gd name="connsiteY6" fmla="*/ 281909 h 577225"/>
              <a:gd name="connsiteX7" fmla="*/ 87403 w 607639"/>
              <a:gd name="connsiteY7" fmla="*/ 281909 h 577225"/>
              <a:gd name="connsiteX8" fmla="*/ 127723 w 607639"/>
              <a:gd name="connsiteY8" fmla="*/ 281909 h 577225"/>
              <a:gd name="connsiteX9" fmla="*/ 174717 w 607639"/>
              <a:gd name="connsiteY9" fmla="*/ 328833 h 577225"/>
              <a:gd name="connsiteX10" fmla="*/ 174717 w 607639"/>
              <a:gd name="connsiteY10" fmla="*/ 396019 h 577225"/>
              <a:gd name="connsiteX11" fmla="*/ 154602 w 607639"/>
              <a:gd name="connsiteY11" fmla="*/ 416103 h 577225"/>
              <a:gd name="connsiteX12" fmla="*/ 129592 w 607639"/>
              <a:gd name="connsiteY12" fmla="*/ 416103 h 577225"/>
              <a:gd name="connsiteX13" fmla="*/ 139738 w 607639"/>
              <a:gd name="connsiteY13" fmla="*/ 422769 h 577225"/>
              <a:gd name="connsiteX14" fmla="*/ 217173 w 607639"/>
              <a:gd name="connsiteY14" fmla="*/ 481867 h 577225"/>
              <a:gd name="connsiteX15" fmla="*/ 263456 w 607639"/>
              <a:gd name="connsiteY15" fmla="*/ 442942 h 577225"/>
              <a:gd name="connsiteX16" fmla="*/ 303775 w 607639"/>
              <a:gd name="connsiteY16" fmla="*/ 442942 h 577225"/>
              <a:gd name="connsiteX17" fmla="*/ 344094 w 607639"/>
              <a:gd name="connsiteY17" fmla="*/ 442942 h 577225"/>
              <a:gd name="connsiteX18" fmla="*/ 390466 w 607639"/>
              <a:gd name="connsiteY18" fmla="*/ 481867 h 577225"/>
              <a:gd name="connsiteX19" fmla="*/ 467812 w 607639"/>
              <a:gd name="connsiteY19" fmla="*/ 422769 h 577225"/>
              <a:gd name="connsiteX20" fmla="*/ 478047 w 607639"/>
              <a:gd name="connsiteY20" fmla="*/ 416103 h 577225"/>
              <a:gd name="connsiteX21" fmla="*/ 453037 w 607639"/>
              <a:gd name="connsiteY21" fmla="*/ 416103 h 577225"/>
              <a:gd name="connsiteX22" fmla="*/ 432833 w 607639"/>
              <a:gd name="connsiteY22" fmla="*/ 396019 h 577225"/>
              <a:gd name="connsiteX23" fmla="*/ 432833 w 607639"/>
              <a:gd name="connsiteY23" fmla="*/ 328833 h 577225"/>
              <a:gd name="connsiteX24" fmla="*/ 479916 w 607639"/>
              <a:gd name="connsiteY24" fmla="*/ 281909 h 577225"/>
              <a:gd name="connsiteX25" fmla="*/ 520236 w 607639"/>
              <a:gd name="connsiteY25" fmla="*/ 281909 h 577225"/>
              <a:gd name="connsiteX26" fmla="*/ 520244 w 607639"/>
              <a:gd name="connsiteY26" fmla="*/ 281909 h 577225"/>
              <a:gd name="connsiteX27" fmla="*/ 560555 w 607639"/>
              <a:gd name="connsiteY27" fmla="*/ 281909 h 577225"/>
              <a:gd name="connsiteX28" fmla="*/ 607639 w 607639"/>
              <a:gd name="connsiteY28" fmla="*/ 328833 h 577225"/>
              <a:gd name="connsiteX29" fmla="*/ 607639 w 607639"/>
              <a:gd name="connsiteY29" fmla="*/ 396019 h 577225"/>
              <a:gd name="connsiteX30" fmla="*/ 587435 w 607639"/>
              <a:gd name="connsiteY30" fmla="*/ 416103 h 577225"/>
              <a:gd name="connsiteX31" fmla="*/ 488906 w 607639"/>
              <a:gd name="connsiteY31" fmla="*/ 416103 h 577225"/>
              <a:gd name="connsiteX32" fmla="*/ 499053 w 607639"/>
              <a:gd name="connsiteY32" fmla="*/ 448274 h 577225"/>
              <a:gd name="connsiteX33" fmla="*/ 404707 w 607639"/>
              <a:gd name="connsiteY33" fmla="*/ 519637 h 577225"/>
              <a:gd name="connsiteX34" fmla="*/ 391178 w 607639"/>
              <a:gd name="connsiteY34" fmla="*/ 520526 h 577225"/>
              <a:gd name="connsiteX35" fmla="*/ 391178 w 607639"/>
              <a:gd name="connsiteY35" fmla="*/ 557052 h 577225"/>
              <a:gd name="connsiteX36" fmla="*/ 370974 w 607639"/>
              <a:gd name="connsiteY36" fmla="*/ 577225 h 577225"/>
              <a:gd name="connsiteX37" fmla="*/ 236576 w 607639"/>
              <a:gd name="connsiteY37" fmla="*/ 577225 h 577225"/>
              <a:gd name="connsiteX38" fmla="*/ 216461 w 607639"/>
              <a:gd name="connsiteY38" fmla="*/ 557052 h 577225"/>
              <a:gd name="connsiteX39" fmla="*/ 216461 w 607639"/>
              <a:gd name="connsiteY39" fmla="*/ 520526 h 577225"/>
              <a:gd name="connsiteX40" fmla="*/ 202843 w 607639"/>
              <a:gd name="connsiteY40" fmla="*/ 519637 h 577225"/>
              <a:gd name="connsiteX41" fmla="*/ 108586 w 607639"/>
              <a:gd name="connsiteY41" fmla="*/ 448274 h 577225"/>
              <a:gd name="connsiteX42" fmla="*/ 118733 w 607639"/>
              <a:gd name="connsiteY42" fmla="*/ 416103 h 577225"/>
              <a:gd name="connsiteX43" fmla="*/ 20204 w 607639"/>
              <a:gd name="connsiteY43" fmla="*/ 416103 h 577225"/>
              <a:gd name="connsiteX44" fmla="*/ 0 w 607639"/>
              <a:gd name="connsiteY44" fmla="*/ 396019 h 577225"/>
              <a:gd name="connsiteX45" fmla="*/ 0 w 607639"/>
              <a:gd name="connsiteY45" fmla="*/ 328833 h 577225"/>
              <a:gd name="connsiteX46" fmla="*/ 47084 w 607639"/>
              <a:gd name="connsiteY46" fmla="*/ 281909 h 577225"/>
              <a:gd name="connsiteX47" fmla="*/ 520244 w 607639"/>
              <a:gd name="connsiteY47" fmla="*/ 161101 h 577225"/>
              <a:gd name="connsiteX48" fmla="*/ 580754 w 607639"/>
              <a:gd name="connsiteY48" fmla="*/ 221505 h 577225"/>
              <a:gd name="connsiteX49" fmla="*/ 520244 w 607639"/>
              <a:gd name="connsiteY49" fmla="*/ 281909 h 577225"/>
              <a:gd name="connsiteX50" fmla="*/ 459734 w 607639"/>
              <a:gd name="connsiteY50" fmla="*/ 221505 h 577225"/>
              <a:gd name="connsiteX51" fmla="*/ 520244 w 607639"/>
              <a:gd name="connsiteY51" fmla="*/ 161101 h 577225"/>
              <a:gd name="connsiteX52" fmla="*/ 87360 w 607639"/>
              <a:gd name="connsiteY52" fmla="*/ 161101 h 577225"/>
              <a:gd name="connsiteX53" fmla="*/ 147835 w 607639"/>
              <a:gd name="connsiteY53" fmla="*/ 221505 h 577225"/>
              <a:gd name="connsiteX54" fmla="*/ 87360 w 607639"/>
              <a:gd name="connsiteY54" fmla="*/ 281909 h 577225"/>
              <a:gd name="connsiteX55" fmla="*/ 26885 w 607639"/>
              <a:gd name="connsiteY55" fmla="*/ 221505 h 577225"/>
              <a:gd name="connsiteX56" fmla="*/ 87360 w 607639"/>
              <a:gd name="connsiteY56" fmla="*/ 161101 h 577225"/>
              <a:gd name="connsiteX57" fmla="*/ 263419 w 607639"/>
              <a:gd name="connsiteY57" fmla="*/ 120808 h 577225"/>
              <a:gd name="connsiteX58" fmla="*/ 303740 w 607639"/>
              <a:gd name="connsiteY58" fmla="*/ 120808 h 577225"/>
              <a:gd name="connsiteX59" fmla="*/ 303820 w 607639"/>
              <a:gd name="connsiteY59" fmla="*/ 120808 h 577225"/>
              <a:gd name="connsiteX60" fmla="*/ 344060 w 607639"/>
              <a:gd name="connsiteY60" fmla="*/ 120808 h 577225"/>
              <a:gd name="connsiteX61" fmla="*/ 391144 w 607639"/>
              <a:gd name="connsiteY61" fmla="*/ 167822 h 577225"/>
              <a:gd name="connsiteX62" fmla="*/ 391144 w 607639"/>
              <a:gd name="connsiteY62" fmla="*/ 234920 h 577225"/>
              <a:gd name="connsiteX63" fmla="*/ 370940 w 607639"/>
              <a:gd name="connsiteY63" fmla="*/ 255094 h 577225"/>
              <a:gd name="connsiteX64" fmla="*/ 236539 w 607639"/>
              <a:gd name="connsiteY64" fmla="*/ 255094 h 577225"/>
              <a:gd name="connsiteX65" fmla="*/ 216424 w 607639"/>
              <a:gd name="connsiteY65" fmla="*/ 234920 h 577225"/>
              <a:gd name="connsiteX66" fmla="*/ 216424 w 607639"/>
              <a:gd name="connsiteY66" fmla="*/ 167822 h 577225"/>
              <a:gd name="connsiteX67" fmla="*/ 263419 w 607639"/>
              <a:gd name="connsiteY67" fmla="*/ 120808 h 577225"/>
              <a:gd name="connsiteX68" fmla="*/ 389306 w 607639"/>
              <a:gd name="connsiteY68" fmla="*/ 57281 h 577225"/>
              <a:gd name="connsiteX69" fmla="*/ 404785 w 607639"/>
              <a:gd name="connsiteY69" fmla="*/ 57581 h 577225"/>
              <a:gd name="connsiteX70" fmla="*/ 499063 w 607639"/>
              <a:gd name="connsiteY70" fmla="*/ 128966 h 577225"/>
              <a:gd name="connsiteX71" fmla="*/ 496214 w 607639"/>
              <a:gd name="connsiteY71" fmla="*/ 157324 h 577225"/>
              <a:gd name="connsiteX72" fmla="*/ 467815 w 607639"/>
              <a:gd name="connsiteY72" fmla="*/ 154480 h 577225"/>
              <a:gd name="connsiteX73" fmla="*/ 388582 w 607639"/>
              <a:gd name="connsiteY73" fmla="*/ 94474 h 577225"/>
              <a:gd name="connsiteX74" fmla="*/ 378166 w 607639"/>
              <a:gd name="connsiteY74" fmla="*/ 67982 h 577225"/>
              <a:gd name="connsiteX75" fmla="*/ 389306 w 607639"/>
              <a:gd name="connsiteY75" fmla="*/ 57281 h 577225"/>
              <a:gd name="connsiteX76" fmla="*/ 218291 w 607639"/>
              <a:gd name="connsiteY76" fmla="*/ 57281 h 577225"/>
              <a:gd name="connsiteX77" fmla="*/ 229384 w 607639"/>
              <a:gd name="connsiteY77" fmla="*/ 67982 h 577225"/>
              <a:gd name="connsiteX78" fmla="*/ 219059 w 607639"/>
              <a:gd name="connsiteY78" fmla="*/ 94474 h 577225"/>
              <a:gd name="connsiteX79" fmla="*/ 139748 w 607639"/>
              <a:gd name="connsiteY79" fmla="*/ 154480 h 577225"/>
              <a:gd name="connsiteX80" fmla="*/ 111353 w 607639"/>
              <a:gd name="connsiteY80" fmla="*/ 157324 h 577225"/>
              <a:gd name="connsiteX81" fmla="*/ 108594 w 607639"/>
              <a:gd name="connsiteY81" fmla="*/ 128966 h 577225"/>
              <a:gd name="connsiteX82" fmla="*/ 202859 w 607639"/>
              <a:gd name="connsiteY82" fmla="*/ 57581 h 577225"/>
              <a:gd name="connsiteX83" fmla="*/ 218291 w 607639"/>
              <a:gd name="connsiteY83" fmla="*/ 57281 h 577225"/>
              <a:gd name="connsiteX84" fmla="*/ 303820 w 607639"/>
              <a:gd name="connsiteY84" fmla="*/ 0 h 577225"/>
              <a:gd name="connsiteX85" fmla="*/ 364330 w 607639"/>
              <a:gd name="connsiteY85" fmla="*/ 60404 h 577225"/>
              <a:gd name="connsiteX86" fmla="*/ 303820 w 607639"/>
              <a:gd name="connsiteY86" fmla="*/ 120808 h 577225"/>
              <a:gd name="connsiteX87" fmla="*/ 243310 w 607639"/>
              <a:gd name="connsiteY87" fmla="*/ 60404 h 577225"/>
              <a:gd name="connsiteX88" fmla="*/ 303820 w 607639"/>
              <a:gd name="connsiteY88" fmla="*/ 0 h 57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7639" h="577225">
                <a:moveTo>
                  <a:pt x="303785" y="322202"/>
                </a:moveTo>
                <a:cubicBezTo>
                  <a:pt x="337184" y="322202"/>
                  <a:pt x="364260" y="349230"/>
                  <a:pt x="364260" y="382571"/>
                </a:cubicBezTo>
                <a:cubicBezTo>
                  <a:pt x="364260" y="415912"/>
                  <a:pt x="337184" y="442940"/>
                  <a:pt x="303785" y="442940"/>
                </a:cubicBezTo>
                <a:cubicBezTo>
                  <a:pt x="270386" y="442940"/>
                  <a:pt x="243310" y="415912"/>
                  <a:pt x="243310" y="382571"/>
                </a:cubicBezTo>
                <a:cubicBezTo>
                  <a:pt x="243310" y="349230"/>
                  <a:pt x="270386" y="322202"/>
                  <a:pt x="303785" y="322202"/>
                </a:cubicBezTo>
                <a:close/>
                <a:moveTo>
                  <a:pt x="47084" y="281909"/>
                </a:moveTo>
                <a:lnTo>
                  <a:pt x="87360" y="281909"/>
                </a:lnTo>
                <a:lnTo>
                  <a:pt x="87403" y="281909"/>
                </a:lnTo>
                <a:lnTo>
                  <a:pt x="127723" y="281909"/>
                </a:lnTo>
                <a:cubicBezTo>
                  <a:pt x="153623" y="281909"/>
                  <a:pt x="174717" y="302972"/>
                  <a:pt x="174717" y="328833"/>
                </a:cubicBezTo>
                <a:lnTo>
                  <a:pt x="174717" y="396019"/>
                </a:lnTo>
                <a:cubicBezTo>
                  <a:pt x="174717" y="407127"/>
                  <a:pt x="165728" y="416103"/>
                  <a:pt x="154602" y="416103"/>
                </a:cubicBezTo>
                <a:lnTo>
                  <a:pt x="129592" y="416103"/>
                </a:lnTo>
                <a:cubicBezTo>
                  <a:pt x="133419" y="417170"/>
                  <a:pt x="136979" y="419392"/>
                  <a:pt x="139738" y="422769"/>
                </a:cubicBezTo>
                <a:cubicBezTo>
                  <a:pt x="160566" y="448097"/>
                  <a:pt x="187267" y="468448"/>
                  <a:pt x="217173" y="481867"/>
                </a:cubicBezTo>
                <a:cubicBezTo>
                  <a:pt x="221000" y="459828"/>
                  <a:pt x="240314" y="442942"/>
                  <a:pt x="263456" y="442942"/>
                </a:cubicBezTo>
                <a:lnTo>
                  <a:pt x="303775" y="442942"/>
                </a:lnTo>
                <a:lnTo>
                  <a:pt x="344094" y="442942"/>
                </a:lnTo>
                <a:cubicBezTo>
                  <a:pt x="367325" y="442942"/>
                  <a:pt x="386639" y="459828"/>
                  <a:pt x="390466" y="481867"/>
                </a:cubicBezTo>
                <a:cubicBezTo>
                  <a:pt x="420283" y="468448"/>
                  <a:pt x="447074" y="448097"/>
                  <a:pt x="467812" y="422769"/>
                </a:cubicBezTo>
                <a:cubicBezTo>
                  <a:pt x="470571" y="419392"/>
                  <a:pt x="474220" y="417170"/>
                  <a:pt x="478047" y="416103"/>
                </a:cubicBezTo>
                <a:lnTo>
                  <a:pt x="453037" y="416103"/>
                </a:lnTo>
                <a:cubicBezTo>
                  <a:pt x="441911" y="416103"/>
                  <a:pt x="432833" y="407127"/>
                  <a:pt x="432833" y="396019"/>
                </a:cubicBezTo>
                <a:lnTo>
                  <a:pt x="432833" y="328833"/>
                </a:lnTo>
                <a:cubicBezTo>
                  <a:pt x="432833" y="302972"/>
                  <a:pt x="453927" y="281909"/>
                  <a:pt x="479916" y="281909"/>
                </a:cubicBezTo>
                <a:lnTo>
                  <a:pt x="520236" y="281909"/>
                </a:lnTo>
                <a:lnTo>
                  <a:pt x="520244" y="281909"/>
                </a:lnTo>
                <a:lnTo>
                  <a:pt x="560555" y="281909"/>
                </a:lnTo>
                <a:cubicBezTo>
                  <a:pt x="586545" y="281909"/>
                  <a:pt x="607639" y="302972"/>
                  <a:pt x="607639" y="328833"/>
                </a:cubicBezTo>
                <a:lnTo>
                  <a:pt x="607639" y="396019"/>
                </a:lnTo>
                <a:cubicBezTo>
                  <a:pt x="607639" y="407127"/>
                  <a:pt x="598560" y="416103"/>
                  <a:pt x="587435" y="416103"/>
                </a:cubicBezTo>
                <a:lnTo>
                  <a:pt x="488906" y="416103"/>
                </a:lnTo>
                <a:cubicBezTo>
                  <a:pt x="502791" y="420014"/>
                  <a:pt x="508309" y="436988"/>
                  <a:pt x="499053" y="448274"/>
                </a:cubicBezTo>
                <a:cubicBezTo>
                  <a:pt x="473775" y="479024"/>
                  <a:pt x="441110" y="503730"/>
                  <a:pt x="404707" y="519637"/>
                </a:cubicBezTo>
                <a:cubicBezTo>
                  <a:pt x="400524" y="521415"/>
                  <a:pt x="395806" y="521859"/>
                  <a:pt x="391178" y="520526"/>
                </a:cubicBezTo>
                <a:lnTo>
                  <a:pt x="391178" y="557052"/>
                </a:lnTo>
                <a:cubicBezTo>
                  <a:pt x="391178" y="568160"/>
                  <a:pt x="382189" y="577225"/>
                  <a:pt x="370974" y="577225"/>
                </a:cubicBezTo>
                <a:lnTo>
                  <a:pt x="236576" y="577225"/>
                </a:lnTo>
                <a:cubicBezTo>
                  <a:pt x="225450" y="577225"/>
                  <a:pt x="216461" y="568160"/>
                  <a:pt x="216461" y="557052"/>
                </a:cubicBezTo>
                <a:lnTo>
                  <a:pt x="216461" y="520526"/>
                </a:lnTo>
                <a:cubicBezTo>
                  <a:pt x="211833" y="521859"/>
                  <a:pt x="207115" y="521415"/>
                  <a:pt x="202843" y="519637"/>
                </a:cubicBezTo>
                <a:cubicBezTo>
                  <a:pt x="166440" y="503730"/>
                  <a:pt x="133864" y="479024"/>
                  <a:pt x="108586" y="448274"/>
                </a:cubicBezTo>
                <a:cubicBezTo>
                  <a:pt x="99330" y="436988"/>
                  <a:pt x="104759" y="420014"/>
                  <a:pt x="118733" y="416103"/>
                </a:cubicBezTo>
                <a:lnTo>
                  <a:pt x="20204" y="416103"/>
                </a:lnTo>
                <a:cubicBezTo>
                  <a:pt x="8990" y="416103"/>
                  <a:pt x="0" y="407127"/>
                  <a:pt x="0" y="396019"/>
                </a:cubicBezTo>
                <a:lnTo>
                  <a:pt x="0" y="328833"/>
                </a:lnTo>
                <a:cubicBezTo>
                  <a:pt x="0" y="302972"/>
                  <a:pt x="21094" y="281909"/>
                  <a:pt x="47084" y="281909"/>
                </a:cubicBezTo>
                <a:close/>
                <a:moveTo>
                  <a:pt x="520244" y="161101"/>
                </a:moveTo>
                <a:cubicBezTo>
                  <a:pt x="553663" y="161101"/>
                  <a:pt x="580754" y="188145"/>
                  <a:pt x="580754" y="221505"/>
                </a:cubicBezTo>
                <a:cubicBezTo>
                  <a:pt x="580754" y="254865"/>
                  <a:pt x="553663" y="281909"/>
                  <a:pt x="520244" y="281909"/>
                </a:cubicBezTo>
                <a:cubicBezTo>
                  <a:pt x="486825" y="281909"/>
                  <a:pt x="459734" y="254865"/>
                  <a:pt x="459734" y="221505"/>
                </a:cubicBezTo>
                <a:cubicBezTo>
                  <a:pt x="459734" y="188145"/>
                  <a:pt x="486825" y="161101"/>
                  <a:pt x="520244" y="161101"/>
                </a:cubicBezTo>
                <a:close/>
                <a:moveTo>
                  <a:pt x="87360" y="161101"/>
                </a:moveTo>
                <a:cubicBezTo>
                  <a:pt x="120759" y="161101"/>
                  <a:pt x="147835" y="188145"/>
                  <a:pt x="147835" y="221505"/>
                </a:cubicBezTo>
                <a:cubicBezTo>
                  <a:pt x="147835" y="254865"/>
                  <a:pt x="120759" y="281909"/>
                  <a:pt x="87360" y="281909"/>
                </a:cubicBezTo>
                <a:cubicBezTo>
                  <a:pt x="53961" y="281909"/>
                  <a:pt x="26885" y="254865"/>
                  <a:pt x="26885" y="221505"/>
                </a:cubicBezTo>
                <a:cubicBezTo>
                  <a:pt x="26885" y="188145"/>
                  <a:pt x="53961" y="161101"/>
                  <a:pt x="87360" y="161101"/>
                </a:cubicBezTo>
                <a:close/>
                <a:moveTo>
                  <a:pt x="263419" y="120808"/>
                </a:moveTo>
                <a:lnTo>
                  <a:pt x="303740" y="120808"/>
                </a:lnTo>
                <a:lnTo>
                  <a:pt x="303820" y="120808"/>
                </a:lnTo>
                <a:lnTo>
                  <a:pt x="344060" y="120808"/>
                </a:lnTo>
                <a:cubicBezTo>
                  <a:pt x="370049" y="120808"/>
                  <a:pt x="391144" y="141960"/>
                  <a:pt x="391144" y="167822"/>
                </a:cubicBezTo>
                <a:lnTo>
                  <a:pt x="391144" y="234920"/>
                </a:lnTo>
                <a:cubicBezTo>
                  <a:pt x="391144" y="246029"/>
                  <a:pt x="382154" y="255094"/>
                  <a:pt x="370940" y="255094"/>
                </a:cubicBezTo>
                <a:lnTo>
                  <a:pt x="236539" y="255094"/>
                </a:lnTo>
                <a:cubicBezTo>
                  <a:pt x="225414" y="255094"/>
                  <a:pt x="216424" y="246029"/>
                  <a:pt x="216424" y="234920"/>
                </a:cubicBezTo>
                <a:lnTo>
                  <a:pt x="216424" y="167822"/>
                </a:lnTo>
                <a:cubicBezTo>
                  <a:pt x="216424" y="141960"/>
                  <a:pt x="237519" y="120808"/>
                  <a:pt x="263419" y="120808"/>
                </a:cubicBezTo>
                <a:close/>
                <a:moveTo>
                  <a:pt x="389306" y="57281"/>
                </a:moveTo>
                <a:cubicBezTo>
                  <a:pt x="394124" y="55403"/>
                  <a:pt x="399666" y="55359"/>
                  <a:pt x="404785" y="57581"/>
                </a:cubicBezTo>
                <a:cubicBezTo>
                  <a:pt x="441107" y="73494"/>
                  <a:pt x="473780" y="98118"/>
                  <a:pt x="499063" y="128966"/>
                </a:cubicBezTo>
                <a:cubicBezTo>
                  <a:pt x="506096" y="137500"/>
                  <a:pt x="504850" y="150213"/>
                  <a:pt x="496214" y="157324"/>
                </a:cubicBezTo>
                <a:cubicBezTo>
                  <a:pt x="487668" y="164347"/>
                  <a:pt x="474937" y="163103"/>
                  <a:pt x="467815" y="154480"/>
                </a:cubicBezTo>
                <a:cubicBezTo>
                  <a:pt x="446627" y="128610"/>
                  <a:pt x="419207" y="107808"/>
                  <a:pt x="388582" y="94474"/>
                </a:cubicBezTo>
                <a:cubicBezTo>
                  <a:pt x="378344" y="90029"/>
                  <a:pt x="373715" y="78205"/>
                  <a:pt x="378166" y="67982"/>
                </a:cubicBezTo>
                <a:cubicBezTo>
                  <a:pt x="380392" y="62871"/>
                  <a:pt x="384487" y="59159"/>
                  <a:pt x="389306" y="57281"/>
                </a:cubicBezTo>
                <a:close/>
                <a:moveTo>
                  <a:pt x="218291" y="57281"/>
                </a:moveTo>
                <a:cubicBezTo>
                  <a:pt x="223087" y="59159"/>
                  <a:pt x="227159" y="62871"/>
                  <a:pt x="229384" y="67982"/>
                </a:cubicBezTo>
                <a:cubicBezTo>
                  <a:pt x="233924" y="78205"/>
                  <a:pt x="229206" y="90029"/>
                  <a:pt x="219059" y="94474"/>
                </a:cubicBezTo>
                <a:cubicBezTo>
                  <a:pt x="188438" y="107808"/>
                  <a:pt x="161023" y="128610"/>
                  <a:pt x="139748" y="154480"/>
                </a:cubicBezTo>
                <a:cubicBezTo>
                  <a:pt x="132716" y="163103"/>
                  <a:pt x="119988" y="164347"/>
                  <a:pt x="111353" y="157324"/>
                </a:cubicBezTo>
                <a:cubicBezTo>
                  <a:pt x="102808" y="150213"/>
                  <a:pt x="101473" y="137500"/>
                  <a:pt x="108594" y="128966"/>
                </a:cubicBezTo>
                <a:cubicBezTo>
                  <a:pt x="133874" y="98118"/>
                  <a:pt x="166452" y="73494"/>
                  <a:pt x="202859" y="57581"/>
                </a:cubicBezTo>
                <a:cubicBezTo>
                  <a:pt x="207977" y="55359"/>
                  <a:pt x="213496" y="55403"/>
                  <a:pt x="218291" y="57281"/>
                </a:cubicBezTo>
                <a:close/>
                <a:moveTo>
                  <a:pt x="303820" y="0"/>
                </a:moveTo>
                <a:cubicBezTo>
                  <a:pt x="337239" y="0"/>
                  <a:pt x="364330" y="27044"/>
                  <a:pt x="364330" y="60404"/>
                </a:cubicBezTo>
                <a:cubicBezTo>
                  <a:pt x="364330" y="93764"/>
                  <a:pt x="337239" y="120808"/>
                  <a:pt x="303820" y="120808"/>
                </a:cubicBezTo>
                <a:cubicBezTo>
                  <a:pt x="270401" y="120808"/>
                  <a:pt x="243310" y="93764"/>
                  <a:pt x="243310" y="60404"/>
                </a:cubicBezTo>
                <a:cubicBezTo>
                  <a:pt x="243310" y="27044"/>
                  <a:pt x="270401" y="0"/>
                  <a:pt x="303820" y="0"/>
                </a:cubicBezTo>
                <a:close/>
              </a:path>
            </a:pathLst>
          </a:custGeom>
          <a:gradFill>
            <a:gsLst>
              <a:gs pos="59000">
                <a:schemeClr val="bg1">
                  <a:alpha val="26000"/>
                </a:schemeClr>
              </a:gs>
              <a:gs pos="0">
                <a:schemeClr val="bg1"/>
              </a:gs>
            </a:gsLst>
            <a:lin ang="5400000" scaled="0"/>
          </a:gradFill>
          <a:ln>
            <a:noFill/>
          </a:ln>
        </p:spPr>
      </p:sp>
      <p:sp>
        <p:nvSpPr>
          <p:cNvPr id="20" name="notepad-and-pencil_73926"/>
          <p:cNvSpPr>
            <a:spLocks noChangeAspect="1"/>
          </p:cNvSpPr>
          <p:nvPr/>
        </p:nvSpPr>
        <p:spPr bwMode="auto">
          <a:xfrm>
            <a:off x="6804248" y="1212172"/>
            <a:ext cx="1188679" cy="1180524"/>
          </a:xfrm>
          <a:custGeom>
            <a:avLst/>
            <a:gdLst>
              <a:gd name="connsiteX0" fmla="*/ 48327 w 606862"/>
              <a:gd name="connsiteY0" fmla="*/ 485254 h 602699"/>
              <a:gd name="connsiteX1" fmla="*/ 36646 w 606862"/>
              <a:gd name="connsiteY1" fmla="*/ 497011 h 602699"/>
              <a:gd name="connsiteX2" fmla="*/ 30428 w 606862"/>
              <a:gd name="connsiteY2" fmla="*/ 511967 h 602699"/>
              <a:gd name="connsiteX3" fmla="*/ 36740 w 606862"/>
              <a:gd name="connsiteY3" fmla="*/ 527017 h 602699"/>
              <a:gd name="connsiteX4" fmla="*/ 66791 w 606862"/>
              <a:gd name="connsiteY4" fmla="*/ 527017 h 602699"/>
              <a:gd name="connsiteX5" fmla="*/ 78473 w 606862"/>
              <a:gd name="connsiteY5" fmla="*/ 515353 h 602699"/>
              <a:gd name="connsiteX6" fmla="*/ 324064 w 606862"/>
              <a:gd name="connsiteY6" fmla="*/ 212572 h 602699"/>
              <a:gd name="connsiteX7" fmla="*/ 65190 w 606862"/>
              <a:gd name="connsiteY7" fmla="*/ 470956 h 602699"/>
              <a:gd name="connsiteX8" fmla="*/ 95335 w 606862"/>
              <a:gd name="connsiteY8" fmla="*/ 500962 h 602699"/>
              <a:gd name="connsiteX9" fmla="*/ 354115 w 606862"/>
              <a:gd name="connsiteY9" fmla="*/ 242577 h 602699"/>
              <a:gd name="connsiteX10" fmla="*/ 364006 w 606862"/>
              <a:gd name="connsiteY10" fmla="*/ 194230 h 602699"/>
              <a:gd name="connsiteX11" fmla="*/ 340361 w 606862"/>
              <a:gd name="connsiteY11" fmla="*/ 202696 h 602699"/>
              <a:gd name="connsiteX12" fmla="*/ 361463 w 606862"/>
              <a:gd name="connsiteY12" fmla="*/ 223765 h 602699"/>
              <a:gd name="connsiteX13" fmla="*/ 370035 w 606862"/>
              <a:gd name="connsiteY13" fmla="*/ 200250 h 602699"/>
              <a:gd name="connsiteX14" fmla="*/ 393587 w 606862"/>
              <a:gd name="connsiteY14" fmla="*/ 151150 h 602699"/>
              <a:gd name="connsiteX15" fmla="*/ 409507 w 606862"/>
              <a:gd name="connsiteY15" fmla="*/ 154725 h 602699"/>
              <a:gd name="connsiteX16" fmla="*/ 413087 w 606862"/>
              <a:gd name="connsiteY16" fmla="*/ 170621 h 602699"/>
              <a:gd name="connsiteX17" fmla="*/ 383884 w 606862"/>
              <a:gd name="connsiteY17" fmla="*/ 251325 h 602699"/>
              <a:gd name="connsiteX18" fmla="*/ 382847 w 606862"/>
              <a:gd name="connsiteY18" fmla="*/ 256875 h 602699"/>
              <a:gd name="connsiteX19" fmla="*/ 90813 w 606862"/>
              <a:gd name="connsiteY19" fmla="*/ 548462 h 602699"/>
              <a:gd name="connsiteX20" fmla="*/ 51719 w 606862"/>
              <a:gd name="connsiteY20" fmla="*/ 563606 h 602699"/>
              <a:gd name="connsiteX21" fmla="*/ 15167 w 606862"/>
              <a:gd name="connsiteY21" fmla="*/ 548462 h 602699"/>
              <a:gd name="connsiteX22" fmla="*/ 0 w 606862"/>
              <a:gd name="connsiteY22" fmla="*/ 511967 h 602699"/>
              <a:gd name="connsiteX23" fmla="*/ 17616 w 606862"/>
              <a:gd name="connsiteY23" fmla="*/ 475471 h 602699"/>
              <a:gd name="connsiteX24" fmla="*/ 309745 w 606862"/>
              <a:gd name="connsiteY24" fmla="*/ 183883 h 602699"/>
              <a:gd name="connsiteX25" fmla="*/ 312759 w 606862"/>
              <a:gd name="connsiteY25" fmla="*/ 180309 h 602699"/>
              <a:gd name="connsiteX26" fmla="*/ 262520 w 606862"/>
              <a:gd name="connsiteY26" fmla="*/ 0 h 602699"/>
              <a:gd name="connsiteX27" fmla="*/ 282870 w 606862"/>
              <a:gd name="connsiteY27" fmla="*/ 20222 h 602699"/>
              <a:gd name="connsiteX28" fmla="*/ 282870 w 606862"/>
              <a:gd name="connsiteY28" fmla="*/ 34988 h 602699"/>
              <a:gd name="connsiteX29" fmla="*/ 311227 w 606862"/>
              <a:gd name="connsiteY29" fmla="*/ 34988 h 602699"/>
              <a:gd name="connsiteX30" fmla="*/ 311227 w 606862"/>
              <a:gd name="connsiteY30" fmla="*/ 20222 h 602699"/>
              <a:gd name="connsiteX31" fmla="*/ 331483 w 606862"/>
              <a:gd name="connsiteY31" fmla="*/ 0 h 602699"/>
              <a:gd name="connsiteX32" fmla="*/ 351832 w 606862"/>
              <a:gd name="connsiteY32" fmla="*/ 20222 h 602699"/>
              <a:gd name="connsiteX33" fmla="*/ 351832 w 606862"/>
              <a:gd name="connsiteY33" fmla="*/ 34988 h 602699"/>
              <a:gd name="connsiteX34" fmla="*/ 380190 w 606862"/>
              <a:gd name="connsiteY34" fmla="*/ 34988 h 602699"/>
              <a:gd name="connsiteX35" fmla="*/ 380190 w 606862"/>
              <a:gd name="connsiteY35" fmla="*/ 20222 h 602699"/>
              <a:gd name="connsiteX36" fmla="*/ 400539 w 606862"/>
              <a:gd name="connsiteY36" fmla="*/ 0 h 602699"/>
              <a:gd name="connsiteX37" fmla="*/ 420795 w 606862"/>
              <a:gd name="connsiteY37" fmla="*/ 20222 h 602699"/>
              <a:gd name="connsiteX38" fmla="*/ 420795 w 606862"/>
              <a:gd name="connsiteY38" fmla="*/ 34988 h 602699"/>
              <a:gd name="connsiteX39" fmla="*/ 449153 w 606862"/>
              <a:gd name="connsiteY39" fmla="*/ 34988 h 602699"/>
              <a:gd name="connsiteX40" fmla="*/ 449153 w 606862"/>
              <a:gd name="connsiteY40" fmla="*/ 20222 h 602699"/>
              <a:gd name="connsiteX41" fmla="*/ 469502 w 606862"/>
              <a:gd name="connsiteY41" fmla="*/ 0 h 602699"/>
              <a:gd name="connsiteX42" fmla="*/ 489758 w 606862"/>
              <a:gd name="connsiteY42" fmla="*/ 20222 h 602699"/>
              <a:gd name="connsiteX43" fmla="*/ 489758 w 606862"/>
              <a:gd name="connsiteY43" fmla="*/ 34988 h 602699"/>
              <a:gd name="connsiteX44" fmla="*/ 518209 w 606862"/>
              <a:gd name="connsiteY44" fmla="*/ 34988 h 602699"/>
              <a:gd name="connsiteX45" fmla="*/ 518209 w 606862"/>
              <a:gd name="connsiteY45" fmla="*/ 20222 h 602699"/>
              <a:gd name="connsiteX46" fmla="*/ 538465 w 606862"/>
              <a:gd name="connsiteY46" fmla="*/ 0 h 602699"/>
              <a:gd name="connsiteX47" fmla="*/ 558720 w 606862"/>
              <a:gd name="connsiteY47" fmla="*/ 20222 h 602699"/>
              <a:gd name="connsiteX48" fmla="*/ 558720 w 606862"/>
              <a:gd name="connsiteY48" fmla="*/ 34988 h 602699"/>
              <a:gd name="connsiteX49" fmla="*/ 591694 w 606862"/>
              <a:gd name="connsiteY49" fmla="*/ 34988 h 602699"/>
              <a:gd name="connsiteX50" fmla="*/ 606862 w 606862"/>
              <a:gd name="connsiteY50" fmla="*/ 50225 h 602699"/>
              <a:gd name="connsiteX51" fmla="*/ 606862 w 606862"/>
              <a:gd name="connsiteY51" fmla="*/ 587556 h 602699"/>
              <a:gd name="connsiteX52" fmla="*/ 591694 w 606862"/>
              <a:gd name="connsiteY52" fmla="*/ 602699 h 602699"/>
              <a:gd name="connsiteX53" fmla="*/ 211834 w 606862"/>
              <a:gd name="connsiteY53" fmla="*/ 602699 h 602699"/>
              <a:gd name="connsiteX54" fmla="*/ 196666 w 606862"/>
              <a:gd name="connsiteY54" fmla="*/ 587556 h 602699"/>
              <a:gd name="connsiteX55" fmla="*/ 196666 w 606862"/>
              <a:gd name="connsiteY55" fmla="*/ 478548 h 602699"/>
              <a:gd name="connsiteX56" fmla="*/ 227096 w 606862"/>
              <a:gd name="connsiteY56" fmla="*/ 448168 h 602699"/>
              <a:gd name="connsiteX57" fmla="*/ 227096 w 606862"/>
              <a:gd name="connsiteY57" fmla="*/ 572320 h 602699"/>
              <a:gd name="connsiteX58" fmla="*/ 576432 w 606862"/>
              <a:gd name="connsiteY58" fmla="*/ 572320 h 602699"/>
              <a:gd name="connsiteX59" fmla="*/ 576432 w 606862"/>
              <a:gd name="connsiteY59" fmla="*/ 65462 h 602699"/>
              <a:gd name="connsiteX60" fmla="*/ 558720 w 606862"/>
              <a:gd name="connsiteY60" fmla="*/ 65462 h 602699"/>
              <a:gd name="connsiteX61" fmla="*/ 558720 w 606862"/>
              <a:gd name="connsiteY61" fmla="*/ 79852 h 602699"/>
              <a:gd name="connsiteX62" fmla="*/ 538465 w 606862"/>
              <a:gd name="connsiteY62" fmla="*/ 100073 h 602699"/>
              <a:gd name="connsiteX63" fmla="*/ 518209 w 606862"/>
              <a:gd name="connsiteY63" fmla="*/ 79852 h 602699"/>
              <a:gd name="connsiteX64" fmla="*/ 518209 w 606862"/>
              <a:gd name="connsiteY64" fmla="*/ 65462 h 602699"/>
              <a:gd name="connsiteX65" fmla="*/ 489758 w 606862"/>
              <a:gd name="connsiteY65" fmla="*/ 65462 h 602699"/>
              <a:gd name="connsiteX66" fmla="*/ 489758 w 606862"/>
              <a:gd name="connsiteY66" fmla="*/ 79852 h 602699"/>
              <a:gd name="connsiteX67" fmla="*/ 469502 w 606862"/>
              <a:gd name="connsiteY67" fmla="*/ 100073 h 602699"/>
              <a:gd name="connsiteX68" fmla="*/ 449153 w 606862"/>
              <a:gd name="connsiteY68" fmla="*/ 79852 h 602699"/>
              <a:gd name="connsiteX69" fmla="*/ 449153 w 606862"/>
              <a:gd name="connsiteY69" fmla="*/ 65462 h 602699"/>
              <a:gd name="connsiteX70" fmla="*/ 420795 w 606862"/>
              <a:gd name="connsiteY70" fmla="*/ 65462 h 602699"/>
              <a:gd name="connsiteX71" fmla="*/ 420795 w 606862"/>
              <a:gd name="connsiteY71" fmla="*/ 79852 h 602699"/>
              <a:gd name="connsiteX72" fmla="*/ 400539 w 606862"/>
              <a:gd name="connsiteY72" fmla="*/ 100073 h 602699"/>
              <a:gd name="connsiteX73" fmla="*/ 380190 w 606862"/>
              <a:gd name="connsiteY73" fmla="*/ 79852 h 602699"/>
              <a:gd name="connsiteX74" fmla="*/ 380190 w 606862"/>
              <a:gd name="connsiteY74" fmla="*/ 65462 h 602699"/>
              <a:gd name="connsiteX75" fmla="*/ 351832 w 606862"/>
              <a:gd name="connsiteY75" fmla="*/ 65462 h 602699"/>
              <a:gd name="connsiteX76" fmla="*/ 351832 w 606862"/>
              <a:gd name="connsiteY76" fmla="*/ 79852 h 602699"/>
              <a:gd name="connsiteX77" fmla="*/ 331483 w 606862"/>
              <a:gd name="connsiteY77" fmla="*/ 100073 h 602699"/>
              <a:gd name="connsiteX78" fmla="*/ 311227 w 606862"/>
              <a:gd name="connsiteY78" fmla="*/ 79852 h 602699"/>
              <a:gd name="connsiteX79" fmla="*/ 311227 w 606862"/>
              <a:gd name="connsiteY79" fmla="*/ 65462 h 602699"/>
              <a:gd name="connsiteX80" fmla="*/ 282870 w 606862"/>
              <a:gd name="connsiteY80" fmla="*/ 65462 h 602699"/>
              <a:gd name="connsiteX81" fmla="*/ 282870 w 606862"/>
              <a:gd name="connsiteY81" fmla="*/ 79852 h 602699"/>
              <a:gd name="connsiteX82" fmla="*/ 262520 w 606862"/>
              <a:gd name="connsiteY82" fmla="*/ 100073 h 602699"/>
              <a:gd name="connsiteX83" fmla="*/ 242265 w 606862"/>
              <a:gd name="connsiteY83" fmla="*/ 79852 h 602699"/>
              <a:gd name="connsiteX84" fmla="*/ 242265 w 606862"/>
              <a:gd name="connsiteY84" fmla="*/ 65462 h 602699"/>
              <a:gd name="connsiteX85" fmla="*/ 227096 w 606862"/>
              <a:gd name="connsiteY85" fmla="*/ 65462 h 602699"/>
              <a:gd name="connsiteX86" fmla="*/ 227096 w 606862"/>
              <a:gd name="connsiteY86" fmla="*/ 230527 h 602699"/>
              <a:gd name="connsiteX87" fmla="*/ 196666 w 606862"/>
              <a:gd name="connsiteY87" fmla="*/ 260906 h 602699"/>
              <a:gd name="connsiteX88" fmla="*/ 196666 w 606862"/>
              <a:gd name="connsiteY88" fmla="*/ 50225 h 602699"/>
              <a:gd name="connsiteX89" fmla="*/ 211834 w 606862"/>
              <a:gd name="connsiteY89" fmla="*/ 34988 h 602699"/>
              <a:gd name="connsiteX90" fmla="*/ 242265 w 606862"/>
              <a:gd name="connsiteY90" fmla="*/ 34988 h 602699"/>
              <a:gd name="connsiteX91" fmla="*/ 242265 w 606862"/>
              <a:gd name="connsiteY91" fmla="*/ 20222 h 602699"/>
              <a:gd name="connsiteX92" fmla="*/ 262520 w 606862"/>
              <a:gd name="connsiteY92" fmla="*/ 0 h 60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6862" h="602699">
                <a:moveTo>
                  <a:pt x="48327" y="485254"/>
                </a:moveTo>
                <a:lnTo>
                  <a:pt x="36646" y="497011"/>
                </a:lnTo>
                <a:cubicBezTo>
                  <a:pt x="32689" y="500962"/>
                  <a:pt x="30428" y="506323"/>
                  <a:pt x="30428" y="511967"/>
                </a:cubicBezTo>
                <a:cubicBezTo>
                  <a:pt x="30428" y="517611"/>
                  <a:pt x="32689" y="522972"/>
                  <a:pt x="36740" y="527017"/>
                </a:cubicBezTo>
                <a:cubicBezTo>
                  <a:pt x="44747" y="535012"/>
                  <a:pt x="58690" y="535012"/>
                  <a:pt x="66791" y="527017"/>
                </a:cubicBezTo>
                <a:lnTo>
                  <a:pt x="78473" y="515353"/>
                </a:lnTo>
                <a:close/>
                <a:moveTo>
                  <a:pt x="324064" y="212572"/>
                </a:moveTo>
                <a:lnTo>
                  <a:pt x="65190" y="470956"/>
                </a:lnTo>
                <a:lnTo>
                  <a:pt x="95335" y="500962"/>
                </a:lnTo>
                <a:lnTo>
                  <a:pt x="354115" y="242577"/>
                </a:lnTo>
                <a:close/>
                <a:moveTo>
                  <a:pt x="364006" y="194230"/>
                </a:moveTo>
                <a:lnTo>
                  <a:pt x="340361" y="202696"/>
                </a:lnTo>
                <a:lnTo>
                  <a:pt x="361463" y="223765"/>
                </a:lnTo>
                <a:lnTo>
                  <a:pt x="370035" y="200250"/>
                </a:lnTo>
                <a:close/>
                <a:moveTo>
                  <a:pt x="393587" y="151150"/>
                </a:moveTo>
                <a:cubicBezTo>
                  <a:pt x="399145" y="149175"/>
                  <a:pt x="405362" y="150586"/>
                  <a:pt x="409507" y="154725"/>
                </a:cubicBezTo>
                <a:cubicBezTo>
                  <a:pt x="413652" y="158863"/>
                  <a:pt x="415065" y="165071"/>
                  <a:pt x="413087" y="170621"/>
                </a:cubicBezTo>
                <a:lnTo>
                  <a:pt x="383884" y="251325"/>
                </a:lnTo>
                <a:cubicBezTo>
                  <a:pt x="383130" y="253394"/>
                  <a:pt x="381905" y="255275"/>
                  <a:pt x="382847" y="256875"/>
                </a:cubicBezTo>
                <a:lnTo>
                  <a:pt x="90813" y="548462"/>
                </a:lnTo>
                <a:cubicBezTo>
                  <a:pt x="78473" y="558245"/>
                  <a:pt x="65567" y="563606"/>
                  <a:pt x="51719" y="563606"/>
                </a:cubicBezTo>
                <a:cubicBezTo>
                  <a:pt x="37965" y="563606"/>
                  <a:pt x="24964" y="558245"/>
                  <a:pt x="15167" y="548462"/>
                </a:cubicBezTo>
                <a:cubicBezTo>
                  <a:pt x="5370" y="538774"/>
                  <a:pt x="0" y="525794"/>
                  <a:pt x="0" y="511967"/>
                </a:cubicBezTo>
                <a:cubicBezTo>
                  <a:pt x="0" y="498234"/>
                  <a:pt x="5370" y="485254"/>
                  <a:pt x="17616" y="475471"/>
                </a:cubicBezTo>
                <a:lnTo>
                  <a:pt x="309745" y="183883"/>
                </a:lnTo>
                <a:cubicBezTo>
                  <a:pt x="308803" y="182284"/>
                  <a:pt x="310687" y="181062"/>
                  <a:pt x="312759" y="180309"/>
                </a:cubicBezTo>
                <a:close/>
                <a:moveTo>
                  <a:pt x="262520" y="0"/>
                </a:moveTo>
                <a:cubicBezTo>
                  <a:pt x="273731" y="0"/>
                  <a:pt x="282870" y="9029"/>
                  <a:pt x="282870" y="20222"/>
                </a:cubicBezTo>
                <a:lnTo>
                  <a:pt x="282870" y="34988"/>
                </a:lnTo>
                <a:lnTo>
                  <a:pt x="311227" y="34988"/>
                </a:lnTo>
                <a:lnTo>
                  <a:pt x="311227" y="20222"/>
                </a:lnTo>
                <a:cubicBezTo>
                  <a:pt x="311227" y="9029"/>
                  <a:pt x="320271" y="0"/>
                  <a:pt x="331483" y="0"/>
                </a:cubicBezTo>
                <a:cubicBezTo>
                  <a:pt x="342694" y="0"/>
                  <a:pt x="351832" y="9029"/>
                  <a:pt x="351832" y="20222"/>
                </a:cubicBezTo>
                <a:lnTo>
                  <a:pt x="351832" y="34988"/>
                </a:lnTo>
                <a:lnTo>
                  <a:pt x="380190" y="34988"/>
                </a:lnTo>
                <a:lnTo>
                  <a:pt x="380190" y="20222"/>
                </a:lnTo>
                <a:cubicBezTo>
                  <a:pt x="380190" y="9029"/>
                  <a:pt x="389328" y="0"/>
                  <a:pt x="400539" y="0"/>
                </a:cubicBezTo>
                <a:cubicBezTo>
                  <a:pt x="411751" y="0"/>
                  <a:pt x="420795" y="9029"/>
                  <a:pt x="420795" y="20222"/>
                </a:cubicBezTo>
                <a:lnTo>
                  <a:pt x="420795" y="34988"/>
                </a:lnTo>
                <a:lnTo>
                  <a:pt x="449153" y="34988"/>
                </a:lnTo>
                <a:lnTo>
                  <a:pt x="449153" y="20222"/>
                </a:lnTo>
                <a:cubicBezTo>
                  <a:pt x="449153" y="9029"/>
                  <a:pt x="458291" y="0"/>
                  <a:pt x="469502" y="0"/>
                </a:cubicBezTo>
                <a:cubicBezTo>
                  <a:pt x="480713" y="0"/>
                  <a:pt x="489758" y="9029"/>
                  <a:pt x="489758" y="20222"/>
                </a:cubicBezTo>
                <a:lnTo>
                  <a:pt x="489758" y="34988"/>
                </a:lnTo>
                <a:lnTo>
                  <a:pt x="518209" y="34988"/>
                </a:lnTo>
                <a:lnTo>
                  <a:pt x="518209" y="20222"/>
                </a:lnTo>
                <a:cubicBezTo>
                  <a:pt x="518209" y="9029"/>
                  <a:pt x="527254" y="0"/>
                  <a:pt x="538465" y="0"/>
                </a:cubicBezTo>
                <a:cubicBezTo>
                  <a:pt x="549676" y="0"/>
                  <a:pt x="558720" y="9029"/>
                  <a:pt x="558720" y="20222"/>
                </a:cubicBezTo>
                <a:lnTo>
                  <a:pt x="558720" y="34988"/>
                </a:lnTo>
                <a:lnTo>
                  <a:pt x="591694" y="34988"/>
                </a:lnTo>
                <a:cubicBezTo>
                  <a:pt x="600079" y="34988"/>
                  <a:pt x="606862" y="41854"/>
                  <a:pt x="606862" y="50225"/>
                </a:cubicBezTo>
                <a:lnTo>
                  <a:pt x="606862" y="587556"/>
                </a:lnTo>
                <a:cubicBezTo>
                  <a:pt x="606862" y="595927"/>
                  <a:pt x="600079" y="602699"/>
                  <a:pt x="591694" y="602699"/>
                </a:cubicBezTo>
                <a:lnTo>
                  <a:pt x="211834" y="602699"/>
                </a:lnTo>
                <a:cubicBezTo>
                  <a:pt x="203449" y="602699"/>
                  <a:pt x="196666" y="595927"/>
                  <a:pt x="196666" y="587556"/>
                </a:cubicBezTo>
                <a:lnTo>
                  <a:pt x="196666" y="478548"/>
                </a:lnTo>
                <a:lnTo>
                  <a:pt x="227096" y="448168"/>
                </a:lnTo>
                <a:lnTo>
                  <a:pt x="227096" y="572320"/>
                </a:lnTo>
                <a:lnTo>
                  <a:pt x="576432" y="572320"/>
                </a:lnTo>
                <a:lnTo>
                  <a:pt x="576432" y="65462"/>
                </a:lnTo>
                <a:lnTo>
                  <a:pt x="558720" y="65462"/>
                </a:lnTo>
                <a:lnTo>
                  <a:pt x="558720" y="79852"/>
                </a:lnTo>
                <a:cubicBezTo>
                  <a:pt x="558720" y="91044"/>
                  <a:pt x="549676" y="100073"/>
                  <a:pt x="538465" y="100073"/>
                </a:cubicBezTo>
                <a:cubicBezTo>
                  <a:pt x="527254" y="100073"/>
                  <a:pt x="518209" y="91044"/>
                  <a:pt x="518209" y="79852"/>
                </a:cubicBezTo>
                <a:lnTo>
                  <a:pt x="518209" y="65462"/>
                </a:lnTo>
                <a:lnTo>
                  <a:pt x="489758" y="65462"/>
                </a:lnTo>
                <a:lnTo>
                  <a:pt x="489758" y="79852"/>
                </a:lnTo>
                <a:cubicBezTo>
                  <a:pt x="489758" y="91044"/>
                  <a:pt x="480713" y="100073"/>
                  <a:pt x="469502" y="100073"/>
                </a:cubicBezTo>
                <a:cubicBezTo>
                  <a:pt x="458291" y="100073"/>
                  <a:pt x="449153" y="91044"/>
                  <a:pt x="449153" y="79852"/>
                </a:cubicBezTo>
                <a:lnTo>
                  <a:pt x="449153" y="65462"/>
                </a:lnTo>
                <a:lnTo>
                  <a:pt x="420795" y="65462"/>
                </a:lnTo>
                <a:lnTo>
                  <a:pt x="420795" y="79852"/>
                </a:lnTo>
                <a:cubicBezTo>
                  <a:pt x="420795" y="91044"/>
                  <a:pt x="411751" y="100073"/>
                  <a:pt x="400539" y="100073"/>
                </a:cubicBezTo>
                <a:cubicBezTo>
                  <a:pt x="389328" y="100073"/>
                  <a:pt x="380190" y="91044"/>
                  <a:pt x="380190" y="79852"/>
                </a:cubicBezTo>
                <a:lnTo>
                  <a:pt x="380190" y="65462"/>
                </a:lnTo>
                <a:lnTo>
                  <a:pt x="351832" y="65462"/>
                </a:lnTo>
                <a:lnTo>
                  <a:pt x="351832" y="79852"/>
                </a:lnTo>
                <a:cubicBezTo>
                  <a:pt x="351832" y="91044"/>
                  <a:pt x="342694" y="100073"/>
                  <a:pt x="331483" y="100073"/>
                </a:cubicBezTo>
                <a:cubicBezTo>
                  <a:pt x="320271" y="100073"/>
                  <a:pt x="311227" y="91044"/>
                  <a:pt x="311227" y="79852"/>
                </a:cubicBezTo>
                <a:lnTo>
                  <a:pt x="311227" y="65462"/>
                </a:lnTo>
                <a:lnTo>
                  <a:pt x="282870" y="65462"/>
                </a:lnTo>
                <a:lnTo>
                  <a:pt x="282870" y="79852"/>
                </a:lnTo>
                <a:cubicBezTo>
                  <a:pt x="282870" y="91044"/>
                  <a:pt x="273731" y="100073"/>
                  <a:pt x="262520" y="100073"/>
                </a:cubicBezTo>
                <a:cubicBezTo>
                  <a:pt x="251309" y="100073"/>
                  <a:pt x="242265" y="91044"/>
                  <a:pt x="242265" y="79852"/>
                </a:cubicBezTo>
                <a:lnTo>
                  <a:pt x="242265" y="65462"/>
                </a:lnTo>
                <a:lnTo>
                  <a:pt x="227096" y="65462"/>
                </a:lnTo>
                <a:lnTo>
                  <a:pt x="227096" y="230527"/>
                </a:lnTo>
                <a:lnTo>
                  <a:pt x="196666" y="260906"/>
                </a:lnTo>
                <a:lnTo>
                  <a:pt x="196666" y="50225"/>
                </a:lnTo>
                <a:cubicBezTo>
                  <a:pt x="196666" y="41854"/>
                  <a:pt x="203449" y="34988"/>
                  <a:pt x="211834" y="34988"/>
                </a:cubicBezTo>
                <a:lnTo>
                  <a:pt x="242265" y="34988"/>
                </a:lnTo>
                <a:lnTo>
                  <a:pt x="242265" y="20222"/>
                </a:lnTo>
                <a:cubicBezTo>
                  <a:pt x="242265" y="9029"/>
                  <a:pt x="251309" y="0"/>
                  <a:pt x="262520" y="0"/>
                </a:cubicBezTo>
                <a:close/>
              </a:path>
            </a:pathLst>
          </a:custGeom>
          <a:gradFill>
            <a:gsLst>
              <a:gs pos="59000">
                <a:schemeClr val="bg1">
                  <a:alpha val="26000"/>
                </a:schemeClr>
              </a:gs>
              <a:gs pos="0">
                <a:schemeClr val="bg1"/>
              </a:gs>
            </a:gsLst>
            <a:lin ang="5400000" scaled="0"/>
          </a:gradFill>
          <a:ln>
            <a:noFill/>
          </a:ln>
        </p:spPr>
      </p:sp>
      <p:sp>
        <p:nvSpPr>
          <p:cNvPr id="21" name="TextBox 20"/>
          <p:cNvSpPr txBox="1"/>
          <p:nvPr/>
        </p:nvSpPr>
        <p:spPr>
          <a:xfrm>
            <a:off x="823312" y="2556941"/>
            <a:ext cx="1770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分工明确</a:t>
            </a:r>
            <a:endParaRPr lang="zh-CN" altLang="en-US" sz="2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75857" y="2556941"/>
            <a:ext cx="1770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信息共享</a:t>
            </a:r>
            <a:endParaRPr lang="zh-CN" altLang="en-US" sz="2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93848" y="2556941"/>
            <a:ext cx="1770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及时总结</a:t>
            </a:r>
            <a:endParaRPr lang="zh-CN" altLang="en-US" sz="2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3052" y="3304487"/>
            <a:ext cx="1908498" cy="164352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分工要明确，奖罚要分明。完善规章制度</a:t>
            </a:r>
            <a:r>
              <a:rPr lang="en-US" altLang="zh-CN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,</a:t>
            </a:r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让制度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来约束人。对每位责任区员工的日常工作检查看是否落实</a:t>
            </a:r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到位。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70577" y="3304487"/>
            <a:ext cx="1908498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整合了各部门的有效资源信息，实现名单共享、信息互通，增加了企业的“透明度”。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01603" y="3304487"/>
            <a:ext cx="1908498" cy="112646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继续从工作中不断吸取经验</a:t>
            </a:r>
            <a:r>
              <a:rPr lang="en-US" altLang="zh-CN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,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及时改正</a:t>
            </a:r>
            <a:r>
              <a:rPr lang="en-US" altLang="zh-CN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,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在实践中不断发展</a:t>
            </a:r>
            <a:r>
              <a:rPr lang="en-US" altLang="zh-CN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,</a:t>
            </a:r>
            <a:r>
              <a:rPr lang="zh-CN" altLang="en-US" sz="1400" dirty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不断</a:t>
            </a:r>
            <a:r>
              <a:rPr lang="zh-CN" altLang="en-US" sz="14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完善。</a:t>
            </a:r>
            <a:endParaRPr lang="zh-CN" altLang="en-US" sz="14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pic>
        <p:nvPicPr>
          <p:cNvPr id="31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795496" y="3004456"/>
            <a:ext cx="1485009" cy="39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3852166" y="3004457"/>
            <a:ext cx="1485009" cy="39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Administrator\Downloads\1e8d5dc677e786d3e5df30132e8f680e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4" b="29663"/>
          <a:stretch>
            <a:fillRect/>
          </a:stretch>
        </p:blipFill>
        <p:spPr bwMode="auto">
          <a:xfrm rot="341488">
            <a:off x="6908836" y="3004458"/>
            <a:ext cx="1485009" cy="39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直接连接符 33"/>
          <p:cNvCxnSpPr/>
          <p:nvPr/>
        </p:nvCxnSpPr>
        <p:spPr>
          <a:xfrm flipV="1">
            <a:off x="5765794" y="1355666"/>
            <a:ext cx="857033" cy="627761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4419647" y="3801529"/>
            <a:ext cx="494191" cy="361986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2702677" y="2737167"/>
            <a:ext cx="857033" cy="627761"/>
          </a:xfrm>
          <a:prstGeom prst="line">
            <a:avLst/>
          </a:prstGeom>
          <a:ln>
            <a:gradFill>
              <a:gsLst>
                <a:gs pos="0">
                  <a:schemeClr val="bg1">
                    <a:alpha val="51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2"/>
          <a:stretch>
            <a:fillRect/>
          </a:stretch>
        </p:blipFill>
        <p:spPr bwMode="auto">
          <a:xfrm>
            <a:off x="0" y="0"/>
            <a:ext cx="9396536" cy="546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178059" y="1638747"/>
            <a:ext cx="5212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100000">
                      <a:schemeClr val="bg1">
                        <a:alpha val="26000"/>
                      </a:schemeClr>
                    </a:gs>
                    <a:gs pos="29000">
                      <a:schemeClr val="bg1"/>
                    </a:gs>
                  </a:gsLst>
                  <a:lin ang="0" scaled="0"/>
                </a:gradFill>
                <a:latin typeface="Kozuka Gothic Pr6N L" panose="020B0200000000000000" pitchFamily="34" charset="-128"/>
                <a:ea typeface="Kozuka Gothic Pr6N L" panose="020B0200000000000000" pitchFamily="34" charset="-128"/>
              </a:rPr>
              <a:t>THANKS FOR WATCHING</a:t>
            </a:r>
            <a:endParaRPr lang="zh-CN" altLang="en-US" sz="3200" b="1" dirty="0">
              <a:gradFill>
                <a:gsLst>
                  <a:gs pos="100000">
                    <a:schemeClr val="bg1">
                      <a:alpha val="26000"/>
                    </a:schemeClr>
                  </a:gs>
                  <a:gs pos="29000">
                    <a:schemeClr val="bg1"/>
                  </a:gs>
                </a:gsLst>
                <a:lin ang="0" scaled="0"/>
              </a:gradFill>
              <a:latin typeface="Kozuka Gothic Pr6N L" panose="020B0200000000000000" pitchFamily="34" charset="-128"/>
              <a:ea typeface="Kozuka Gothic Pr6N L" panose="020B0200000000000000" pitchFamily="34" charset="-12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55776" y="2367464"/>
            <a:ext cx="3744416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企业宣传 </a:t>
            </a:r>
            <a:r>
              <a:rPr lang="en-US" altLang="zh-CN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| </a:t>
            </a:r>
            <a:r>
              <a:rPr lang="zh-CN" altLang="en-US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商业策划 </a:t>
            </a:r>
            <a:r>
              <a:rPr lang="en-US" altLang="zh-CN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| </a:t>
            </a:r>
            <a:r>
              <a:rPr lang="zh-CN" altLang="en-US" sz="2000" dirty="0" smtClean="0">
                <a:gradFill>
                  <a:gsLst>
                    <a:gs pos="1667">
                      <a:schemeClr val="bg2"/>
                    </a:gs>
                    <a:gs pos="76000">
                      <a:schemeClr val="bg1">
                        <a:lumMod val="65000"/>
                      </a:schemeClr>
                    </a:gs>
                    <a:gs pos="27000">
                      <a:schemeClr val="bg1">
                        <a:lumMod val="65000"/>
                      </a:schemeClr>
                    </a:gs>
                    <a:gs pos="52000">
                      <a:schemeClr val="bg2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方正姚体" panose="02010601030101010101" pitchFamily="2" charset="-122"/>
                <a:ea typeface="方正姚体" panose="02010601030101010101" pitchFamily="2" charset="-122"/>
              </a:rPr>
              <a:t>金融投资</a:t>
            </a:r>
            <a:endParaRPr lang="zh-CN" altLang="en-US" sz="2000" dirty="0">
              <a:gradFill>
                <a:gsLst>
                  <a:gs pos="1667">
                    <a:schemeClr val="bg2"/>
                  </a:gs>
                  <a:gs pos="76000">
                    <a:schemeClr val="bg1">
                      <a:lumMod val="6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52000">
                    <a:schemeClr val="bg2"/>
                  </a:gs>
                  <a:gs pos="100000">
                    <a:schemeClr val="bg2"/>
                  </a:gs>
                </a:gsLst>
                <a:lin ang="0" scaled="0"/>
              </a:gra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</Words>
  <Application>WPS 演示</Application>
  <PresentationFormat>全屏显示(16:9)</PresentationFormat>
  <Paragraphs>193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宋体</vt:lpstr>
      <vt:lpstr>Wingdings</vt:lpstr>
      <vt:lpstr>Kozuka Gothic Pr6N L</vt:lpstr>
      <vt:lpstr>造字工房尚雅体演示版常规体</vt:lpstr>
      <vt:lpstr>方正姚体</vt:lpstr>
      <vt:lpstr>汉仪菱心体简</vt:lpstr>
      <vt:lpstr>Impact</vt:lpstr>
      <vt:lpstr>微软雅黑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24</cp:revision>
  <dcterms:created xsi:type="dcterms:W3CDTF">2018-09-02T11:18:00Z</dcterms:created>
  <dcterms:modified xsi:type="dcterms:W3CDTF">2018-09-04T08:45:43Z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