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"/>
  </p:notesMasterIdLst>
  <p:sldIdLst>
    <p:sldId id="2349" r:id="rId3"/>
    <p:sldId id="2340" r:id="rId4"/>
    <p:sldId id="2338" r:id="rId5"/>
    <p:sldId id="2339" r:id="rId7"/>
    <p:sldId id="2227" r:id="rId8"/>
    <p:sldId id="2228" r:id="rId9"/>
    <p:sldId id="2231" r:id="rId10"/>
    <p:sldId id="2235" r:id="rId11"/>
    <p:sldId id="2236" r:id="rId12"/>
    <p:sldId id="2238" r:id="rId13"/>
    <p:sldId id="2249" r:id="rId14"/>
    <p:sldId id="2237" r:id="rId15"/>
    <p:sldId id="2253" r:id="rId16"/>
    <p:sldId id="2258" r:id="rId17"/>
    <p:sldId id="2261" r:id="rId18"/>
    <p:sldId id="2265" r:id="rId19"/>
    <p:sldId id="2269" r:id="rId20"/>
    <p:sldId id="2273" r:id="rId21"/>
    <p:sldId id="2276" r:id="rId22"/>
    <p:sldId id="2278" r:id="rId23"/>
    <p:sldId id="2280" r:id="rId24"/>
    <p:sldId id="2281" r:id="rId25"/>
    <p:sldId id="2282" r:id="rId26"/>
    <p:sldId id="2285" r:id="rId27"/>
    <p:sldId id="2291" r:id="rId28"/>
    <p:sldId id="2293" r:id="rId29"/>
    <p:sldId id="2294" r:id="rId30"/>
    <p:sldId id="2295" r:id="rId31"/>
    <p:sldId id="2296" r:id="rId32"/>
    <p:sldId id="2297" r:id="rId33"/>
    <p:sldId id="2324" r:id="rId34"/>
    <p:sldId id="2352" r:id="rId35"/>
    <p:sldId id="2360" r:id="rId36"/>
  </p:sldIdLst>
  <p:sldSz cx="24377650" cy="13716000"/>
  <p:notesSz cx="6858000" cy="9144000"/>
  <p:embeddedFontLst>
    <p:embeddedFont>
      <p:font typeface="Calibri Light" panose="020F0302020204030204"/>
      <p:regular r:id="rId40"/>
      <p:italic r:id="rId41"/>
    </p:embeddedFont>
    <p:embeddedFont>
      <p:font typeface="字酷堂清楷体" panose="02010601030101010101" pitchFamily="2" charset="-122"/>
      <p:regular r:id="rId42"/>
    </p:embeddedFont>
  </p:embeddedFontLst>
  <p:defaultTextStyle>
    <a:defPPr>
      <a:defRPr lang="en-US"/>
    </a:defPPr>
    <a:lvl1pPr marL="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1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5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9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3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1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9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817E9A"/>
    <a:srgbClr val="FA484D"/>
    <a:srgbClr val="583F52"/>
    <a:srgbClr val="000E36"/>
    <a:srgbClr val="000000"/>
    <a:srgbClr val="4AEDDE"/>
    <a:srgbClr val="3B1F4D"/>
    <a:srgbClr val="FDEA57"/>
    <a:srgbClr val="74FBC3"/>
    <a:srgbClr val="F6D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49" autoAdjust="0"/>
    <p:restoredTop sz="96229" autoAdjust="0"/>
  </p:normalViewPr>
  <p:slideViewPr>
    <p:cSldViewPr snapToGrid="0" snapToObjects="1">
      <p:cViewPr varScale="1">
        <p:scale>
          <a:sx n="34" d="100"/>
          <a:sy n="34" d="100"/>
        </p:scale>
        <p:origin x="738" y="84"/>
      </p:cViewPr>
      <p:guideLst>
        <p:guide orient="horz" pos="8088"/>
        <p:guide pos="14278"/>
        <p:guide pos="1078"/>
        <p:guide orient="horz" pos="504"/>
        <p:guide pos="7678"/>
        <p:guide orient="horz" pos="434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2" Type="http://schemas.openxmlformats.org/officeDocument/2006/relationships/font" Target="fonts/font3.fntdata"/><Relationship Id="rId41" Type="http://schemas.openxmlformats.org/officeDocument/2006/relationships/font" Target="fonts/font2.fntdata"/><Relationship Id="rId40" Type="http://schemas.openxmlformats.org/officeDocument/2006/relationships/font" Target="fonts/font1.fntdata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charset="0"/>
              <a:ea typeface="Montserrat" charset="0"/>
              <a:cs typeface="Montserrat" charset="0"/>
            </a:defRPr>
          </a:pPr>
        </a:p>
      </c:txPr>
    </c:title>
    <c:autoTitleDeleted val="0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m/d/yy</c:formatCode>
                <c:ptCount val="5"/>
                <c:pt idx="0" c:formatCode="m/d/yy">
                  <c:v>37261</c:v>
                </c:pt>
                <c:pt idx="1" c:formatCode="m/d/yy">
                  <c:v>37262</c:v>
                </c:pt>
                <c:pt idx="2" c:formatCode="m/d/yy">
                  <c:v>37263</c:v>
                </c:pt>
                <c:pt idx="3" c:formatCode="m/d/yy">
                  <c:v>37264</c:v>
                </c:pt>
                <c:pt idx="4" c:formatCode="m/d/yy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</c:v>
                </c:pt>
                <c:pt idx="1">
                  <c:v>25</c:v>
                </c:pt>
                <c:pt idx="2">
                  <c:v>38</c:v>
                </c:pt>
                <c:pt idx="3">
                  <c:v>50</c:v>
                </c:pt>
                <c:pt idx="4">
                  <c:v>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m/d/yy</c:formatCode>
                <c:ptCount val="5"/>
                <c:pt idx="0" c:formatCode="m/d/yy">
                  <c:v>37261</c:v>
                </c:pt>
                <c:pt idx="1" c:formatCode="m/d/yy">
                  <c:v>37262</c:v>
                </c:pt>
                <c:pt idx="2" c:formatCode="m/d/yy">
                  <c:v>37263</c:v>
                </c:pt>
                <c:pt idx="3" c:formatCode="m/d/yy">
                  <c:v>37264</c:v>
                </c:pt>
                <c:pt idx="4" c:formatCode="m/d/yy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55</c:v>
                </c:pt>
                <c:pt idx="1">
                  <c:v>57</c:v>
                </c:pt>
                <c:pt idx="2">
                  <c:v>57</c:v>
                </c:pt>
                <c:pt idx="3">
                  <c:v>58</c:v>
                </c:pt>
                <c:pt idx="4">
                  <c:v>36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Low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m/d/yy</c:formatCode>
                <c:ptCount val="5"/>
                <c:pt idx="0" c:formatCode="m/d/yy">
                  <c:v>37261</c:v>
                </c:pt>
                <c:pt idx="1" c:formatCode="m/d/yy">
                  <c:v>37262</c:v>
                </c:pt>
                <c:pt idx="2" c:formatCode="m/d/yy">
                  <c:v>37263</c:v>
                </c:pt>
                <c:pt idx="3" c:formatCode="m/d/yy">
                  <c:v>37264</c:v>
                </c:pt>
                <c:pt idx="4" c:formatCode="m/d/yy">
                  <c:v>37265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Close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m/d/yy</c:formatCode>
                <c:ptCount val="5"/>
                <c:pt idx="0" c:formatCode="m/d/yy">
                  <c:v>37261</c:v>
                </c:pt>
                <c:pt idx="1" c:formatCode="m/d/yy">
                  <c:v>37262</c:v>
                </c:pt>
                <c:pt idx="2" c:formatCode="m/d/yy">
                  <c:v>37263</c:v>
                </c:pt>
                <c:pt idx="3" c:formatCode="m/d/yy">
                  <c:v>37264</c:v>
                </c:pt>
                <c:pt idx="4" c:formatCode="m/d/yy">
                  <c:v>37265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25</c:v>
                </c:pt>
                <c:pt idx="1">
                  <c:v>38</c:v>
                </c:pt>
                <c:pt idx="2">
                  <c:v>50</c:v>
                </c:pt>
                <c:pt idx="3">
                  <c:v>34</c:v>
                </c:pt>
                <c:pt idx="4">
                  <c:v>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upDownBars>
          <c:gapWidth val="150"/>
          <c:upBars>
            <c:spPr>
              <a:solidFill>
                <a:schemeClr val="accent2"/>
              </a:solidFill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upBars>
          <c:downBars>
            <c:spPr>
              <a:solidFill>
                <a:schemeClr val="accent1"/>
              </a:solidFill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downBars>
        </c:upDownBars>
        <c:axId val="-2072899472"/>
        <c:axId val="-2072903200"/>
      </c:stockChart>
      <c:dateAx>
        <c:axId val="-2072899472"/>
        <c:scaling>
          <c:orientation val="minMax"/>
        </c:scaling>
        <c:delete val="0"/>
        <c:axPos val="b"/>
        <c:numFmt formatCode="m/d/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</a:p>
        </c:txPr>
        <c:crossAx val="-2072903200"/>
        <c:crosses val="autoZero"/>
        <c:auto val="1"/>
        <c:lblOffset val="100"/>
        <c:baseTimeUnit val="days"/>
      </c:dateAx>
      <c:valAx>
        <c:axId val="-207290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</a:p>
        </c:txPr>
        <c:crossAx val="-207289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charset="0"/>
              <a:ea typeface="Montserrat" charset="0"/>
              <a:cs typeface="Montserrat" charset="0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latin typeface="Montserrat" charset="0"/>
          <a:ea typeface="Montserrat" charset="0"/>
          <a:cs typeface="Montserrat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charset="0"/>
              <a:ea typeface="Montserrat" charset="0"/>
              <a:cs typeface="Montserrat" charset="0"/>
            </a:defRPr>
          </a:pPr>
        </a:p>
      </c:txPr>
    </c:title>
    <c:autoTitleDeleted val="0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 1</c:v>
                </c:pt>
              </c:strCache>
            </c:strRef>
          </c:tx>
          <c:spPr>
            <a:solidFill>
              <a:schemeClr val="accent1">
                <a:alpha val="75000"/>
              </a:schemeClr>
            </a:solidFill>
            <a:ln>
              <a:noFill/>
            </a:ln>
            <a:effectLst/>
          </c:spPr>
          <c:invertIfNegative val="0"/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delete val="1"/>
          </c:dLbls>
          <c:xVal>
            <c:numRef>
              <c:f>Sheet1!$A$2:$A$7</c:f>
              <c:numCache>
                <c:formatCode>General</c:formatCode>
                <c:ptCount val="6"/>
                <c:pt idx="0">
                  <c:v>0.3</c:v>
                </c:pt>
                <c:pt idx="1">
                  <c:v>0.6</c:v>
                </c:pt>
                <c:pt idx="2">
                  <c:v>0.9</c:v>
                </c:pt>
                <c:pt idx="3">
                  <c:v>1.2</c:v>
                </c:pt>
                <c:pt idx="4">
                  <c:v>1.5</c:v>
                </c:pt>
                <c:pt idx="5">
                  <c:v>1.7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1.3</c:v>
                </c:pt>
                <c:pt idx="1">
                  <c:v>6</c:v>
                </c:pt>
                <c:pt idx="2">
                  <c:v>3.5</c:v>
                </c:pt>
                <c:pt idx="3">
                  <c:v>2.5</c:v>
                </c:pt>
                <c:pt idx="4">
                  <c:v>7.5</c:v>
                </c:pt>
                <c:pt idx="5">
                  <c:v>5</c:v>
                </c:pt>
              </c:numCache>
            </c:numRef>
          </c:yVal>
          <c:bubbleSize>
            <c:numRef>
              <c:f>Sheet1!$C$2:$C$7</c:f>
              <c:numCache>
                <c:formatCode>General</c:formatCode>
                <c:ptCount val="6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4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sizeRepresents val="area"/>
        <c:axId val="-2072962624"/>
        <c:axId val="-2072959376"/>
      </c:bubbleChart>
      <c:valAx>
        <c:axId val="-2072962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</a:p>
        </c:txPr>
        <c:crossAx val="-2072959376"/>
        <c:crosses val="autoZero"/>
        <c:crossBetween val="midCat"/>
      </c:valAx>
      <c:valAx>
        <c:axId val="-2072959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</a:p>
        </c:txPr>
        <c:crossAx val="-20729626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latin typeface="Montserrat" charset="0"/>
          <a:ea typeface="Montserrat" charset="0"/>
          <a:cs typeface="Montserrat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charset="0"/>
              <a:ea typeface="Montserrat" charset="0"/>
              <a:cs typeface="Montserrat" charset="0"/>
            </a:defRPr>
          </a:pPr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4.5</c:v>
                </c:pt>
                <c:pt idx="5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  <c:pt idx="4">
                  <c:v>2.8</c:v>
                </c:pt>
                <c:pt idx="5">
                  <c:v>4.4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2484144"/>
        <c:axId val="1872487680"/>
      </c:barChart>
      <c:catAx>
        <c:axId val="187248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</a:p>
        </c:txPr>
        <c:crossAx val="1872487680"/>
        <c:crosses val="autoZero"/>
        <c:auto val="1"/>
        <c:lblAlgn val="ctr"/>
        <c:lblOffset val="100"/>
        <c:noMultiLvlLbl val="0"/>
      </c:catAx>
      <c:valAx>
        <c:axId val="187248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</a:p>
        </c:txPr>
        <c:crossAx val="187248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charset="0"/>
              <a:ea typeface="Montserrat" charset="0"/>
              <a:cs typeface="Montserrat" charset="0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>
          <a:latin typeface="Montserrat" charset="0"/>
          <a:ea typeface="Montserrat" charset="0"/>
          <a:cs typeface="Montserrat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charset="0"/>
              <a:ea typeface="Montserrat" charset="0"/>
              <a:cs typeface="Montserrat" charset="0"/>
            </a:defRPr>
          </a:pPr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3.5</c:v>
                </c:pt>
                <c:pt idx="5">
                  <c:v>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  <c:pt idx="4">
                  <c:v>1.8</c:v>
                </c:pt>
                <c:pt idx="5">
                  <c:v>2.4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88494096"/>
        <c:axId val="1888495504"/>
      </c:barChart>
      <c:catAx>
        <c:axId val="188849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</a:p>
        </c:txPr>
        <c:crossAx val="1888495504"/>
        <c:crosses val="autoZero"/>
        <c:auto val="1"/>
        <c:lblAlgn val="ctr"/>
        <c:lblOffset val="100"/>
        <c:noMultiLvlLbl val="0"/>
      </c:catAx>
      <c:valAx>
        <c:axId val="188849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</a:p>
        </c:txPr>
        <c:crossAx val="188849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charset="0"/>
              <a:ea typeface="Montserrat" charset="0"/>
              <a:cs typeface="Montserrat" charset="0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>
          <a:latin typeface="Montserrat" charset="0"/>
          <a:ea typeface="Montserrat" charset="0"/>
          <a:cs typeface="Montserrat" charset="0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</c:v>
                </c:pt>
                <c:pt idx="1">
                  <c:v>2.7</c:v>
                </c:pt>
                <c:pt idx="2">
                  <c:v>2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1889277184"/>
        <c:axId val="1889304160"/>
      </c:lineChart>
      <c:catAx>
        <c:axId val="1889277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</a:p>
        </c:txPr>
        <c:crossAx val="1889304160"/>
        <c:crosses val="autoZero"/>
        <c:auto val="1"/>
        <c:lblAlgn val="ctr"/>
        <c:lblOffset val="100"/>
        <c:noMultiLvlLbl val="0"/>
      </c:catAx>
      <c:valAx>
        <c:axId val="188930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</a:p>
        </c:txPr>
        <c:crossAx val="1889277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2000" b="0" i="0">
          <a:latin typeface="Montserrat" charset="0"/>
          <a:ea typeface="Montserrat" charset="0"/>
          <a:cs typeface="Montserrat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 panose="020F0302020204030204"/>
              </a:defRPr>
            </a:lvl1pPr>
          </a:lstStyle>
          <a:p>
            <a:fld id="{EFC10EE1-B198-C942-8235-326C972CBB30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 panose="020F0302020204030204"/>
              </a:defRPr>
            </a:lvl1pPr>
          </a:lstStyle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2400" kern="1200">
        <a:solidFill>
          <a:schemeClr val="tx1"/>
        </a:solidFill>
        <a:latin typeface="Calibri Light" panose="020F0302020204030204"/>
        <a:ea typeface="+mn-ea"/>
        <a:cs typeface="+mn-cs"/>
      </a:defRPr>
    </a:lvl1pPr>
    <a:lvl2pPr marL="914400" algn="l" defTabSz="913765" rtl="0" eaLnBrk="1" latinLnBrk="0" hangingPunct="1">
      <a:defRPr sz="2400" kern="1200">
        <a:solidFill>
          <a:schemeClr val="tx1"/>
        </a:solidFill>
        <a:latin typeface="Calibri Light" panose="020F0302020204030204"/>
        <a:ea typeface="+mn-ea"/>
        <a:cs typeface="+mn-cs"/>
      </a:defRPr>
    </a:lvl2pPr>
    <a:lvl3pPr marL="1828165" algn="l" defTabSz="913765" rtl="0" eaLnBrk="1" latinLnBrk="0" hangingPunct="1">
      <a:defRPr sz="2400" kern="1200">
        <a:solidFill>
          <a:schemeClr val="tx1"/>
        </a:solidFill>
        <a:latin typeface="Calibri Light" panose="020F0302020204030204"/>
        <a:ea typeface="+mn-ea"/>
        <a:cs typeface="+mn-cs"/>
      </a:defRPr>
    </a:lvl3pPr>
    <a:lvl4pPr marL="2742565" algn="l" defTabSz="913765" rtl="0" eaLnBrk="1" latinLnBrk="0" hangingPunct="1">
      <a:defRPr sz="2400" kern="1200">
        <a:solidFill>
          <a:schemeClr val="tx1"/>
        </a:solidFill>
        <a:latin typeface="Calibri Light" panose="020F0302020204030204"/>
        <a:ea typeface="+mn-ea"/>
        <a:cs typeface="+mn-cs"/>
      </a:defRPr>
    </a:lvl4pPr>
    <a:lvl5pPr marL="3656965" algn="l" defTabSz="913765" rtl="0" eaLnBrk="1" latinLnBrk="0" hangingPunct="1">
      <a:defRPr sz="2400" kern="1200">
        <a:solidFill>
          <a:schemeClr val="tx1"/>
        </a:solidFill>
        <a:latin typeface="Calibri Light" panose="020F0302020204030204"/>
        <a:ea typeface="+mn-ea"/>
        <a:cs typeface="+mn-cs"/>
      </a:defRPr>
    </a:lvl5pPr>
    <a:lvl6pPr marL="4571365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130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30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930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change the</a:t>
            </a:r>
            <a:r>
              <a:rPr lang="en-US" baseline="0" dirty="0"/>
              <a:t> image behind</a:t>
            </a:r>
            <a:r>
              <a:rPr lang="en-US" dirty="0"/>
              <a:t> the Mock up.</a:t>
            </a:r>
            <a:endParaRPr lang="en-US" dirty="0"/>
          </a:p>
          <a:p>
            <a:r>
              <a:rPr lang="en-US" dirty="0"/>
              <a:t>Select the layer - &gt; Right</a:t>
            </a:r>
            <a:r>
              <a:rPr lang="en-US" baseline="0" dirty="0"/>
              <a:t> Click -&gt; Send to Back -&gt; Delete the image -&gt; Drag &amp; Drop your Own Picture -&gt; Send to Back (again)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9077093" y="12489366"/>
            <a:ext cx="6579219" cy="7805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22926907" y="-1"/>
            <a:ext cx="1450743" cy="14496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713678" y="289932"/>
            <a:ext cx="3479181" cy="7136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9077093" y="12489366"/>
            <a:ext cx="6579219" cy="7805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51"/>
          </p:nvPr>
        </p:nvSpPr>
        <p:spPr>
          <a:xfrm>
            <a:off x="10078735" y="3553609"/>
            <a:ext cx="4143985" cy="4143986"/>
          </a:xfrm>
          <a:custGeom>
            <a:avLst/>
            <a:gdLst>
              <a:gd name="connsiteX0" fmla="*/ 2076436 w 4143985"/>
              <a:gd name="connsiteY0" fmla="*/ 2 h 4143986"/>
              <a:gd name="connsiteX1" fmla="*/ 2588092 w 4143985"/>
              <a:gd name="connsiteY1" fmla="*/ 213223 h 4143986"/>
              <a:gd name="connsiteX2" fmla="*/ 3932959 w 4143985"/>
              <a:gd name="connsiteY2" fmla="*/ 1563871 h 4143986"/>
              <a:gd name="connsiteX3" fmla="*/ 3930763 w 4143985"/>
              <a:gd name="connsiteY3" fmla="*/ 2588092 h 4143986"/>
              <a:gd name="connsiteX4" fmla="*/ 2580115 w 4143985"/>
              <a:gd name="connsiteY4" fmla="*/ 3932960 h 4143986"/>
              <a:gd name="connsiteX5" fmla="*/ 1555894 w 4143985"/>
              <a:gd name="connsiteY5" fmla="*/ 3930763 h 4143986"/>
              <a:gd name="connsiteX6" fmla="*/ 211027 w 4143985"/>
              <a:gd name="connsiteY6" fmla="*/ 2580115 h 4143986"/>
              <a:gd name="connsiteX7" fmla="*/ 213223 w 4143985"/>
              <a:gd name="connsiteY7" fmla="*/ 1555895 h 4143986"/>
              <a:gd name="connsiteX8" fmla="*/ 1563871 w 4143985"/>
              <a:gd name="connsiteY8" fmla="*/ 211027 h 4143986"/>
              <a:gd name="connsiteX9" fmla="*/ 2076436 w 4143985"/>
              <a:gd name="connsiteY9" fmla="*/ 2 h 414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43985" h="4143986">
                <a:moveTo>
                  <a:pt x="2076436" y="2"/>
                </a:moveTo>
                <a:cubicBezTo>
                  <a:pt x="2261784" y="399"/>
                  <a:pt x="2446980" y="71505"/>
                  <a:pt x="2588092" y="213223"/>
                </a:cubicBezTo>
                <a:lnTo>
                  <a:pt x="3932959" y="1563871"/>
                </a:lnTo>
                <a:cubicBezTo>
                  <a:pt x="4215184" y="1847309"/>
                  <a:pt x="4214200" y="2305868"/>
                  <a:pt x="3930763" y="2588092"/>
                </a:cubicBezTo>
                <a:lnTo>
                  <a:pt x="2580115" y="3932960"/>
                </a:lnTo>
                <a:cubicBezTo>
                  <a:pt x="2296678" y="4215184"/>
                  <a:pt x="1838119" y="4214201"/>
                  <a:pt x="1555894" y="3930763"/>
                </a:cubicBezTo>
                <a:lnTo>
                  <a:pt x="211027" y="2580115"/>
                </a:lnTo>
                <a:cubicBezTo>
                  <a:pt x="-71198" y="2296678"/>
                  <a:pt x="-70214" y="1838119"/>
                  <a:pt x="213223" y="1555895"/>
                </a:cubicBezTo>
                <a:lnTo>
                  <a:pt x="1563871" y="211027"/>
                </a:lnTo>
                <a:cubicBezTo>
                  <a:pt x="1705590" y="69915"/>
                  <a:pt x="1891089" y="-396"/>
                  <a:pt x="2076436" y="2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42" hasCustomPrompt="1"/>
          </p:nvPr>
        </p:nvSpPr>
        <p:spPr>
          <a:xfrm>
            <a:off x="4062007" y="3671644"/>
            <a:ext cx="5685971" cy="6595731"/>
          </a:xfrm>
          <a:custGeom>
            <a:avLst/>
            <a:gdLst>
              <a:gd name="connsiteX0" fmla="*/ 2147390 w 4294779"/>
              <a:gd name="connsiteY0" fmla="*/ 0 h 4981947"/>
              <a:gd name="connsiteX1" fmla="*/ 4294779 w 4294779"/>
              <a:gd name="connsiteY1" fmla="*/ 1073695 h 4981947"/>
              <a:gd name="connsiteX2" fmla="*/ 4294779 w 4294779"/>
              <a:gd name="connsiteY2" fmla="*/ 3908252 h 4981947"/>
              <a:gd name="connsiteX3" fmla="*/ 2147390 w 4294779"/>
              <a:gd name="connsiteY3" fmla="*/ 4981947 h 4981947"/>
              <a:gd name="connsiteX4" fmla="*/ 0 w 4294779"/>
              <a:gd name="connsiteY4" fmla="*/ 3908252 h 4981947"/>
              <a:gd name="connsiteX5" fmla="*/ 0 w 4294779"/>
              <a:gd name="connsiteY5" fmla="*/ 1073695 h 49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4779" h="4981947">
                <a:moveTo>
                  <a:pt x="2147390" y="0"/>
                </a:moveTo>
                <a:lnTo>
                  <a:pt x="4294779" y="1073695"/>
                </a:lnTo>
                <a:lnTo>
                  <a:pt x="4294779" y="3908252"/>
                </a:lnTo>
                <a:lnTo>
                  <a:pt x="2147390" y="4981947"/>
                </a:lnTo>
                <a:lnTo>
                  <a:pt x="0" y="3908252"/>
                </a:lnTo>
                <a:lnTo>
                  <a:pt x="0" y="1073695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05893" y="12489366"/>
            <a:ext cx="2631687" cy="3791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12178216" y="0"/>
            <a:ext cx="1219943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0905893" y="12489366"/>
            <a:ext cx="2631687" cy="3791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26" hasCustomPrompt="1"/>
          </p:nvPr>
        </p:nvSpPr>
        <p:spPr>
          <a:xfrm>
            <a:off x="0" y="-7928"/>
            <a:ext cx="24377649" cy="137239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welcome mess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60" hasCustomPrompt="1"/>
          </p:nvPr>
        </p:nvSpPr>
        <p:spPr>
          <a:xfrm>
            <a:off x="-9015" y="0"/>
            <a:ext cx="7480330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welcome mess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60" hasCustomPrompt="1"/>
          </p:nvPr>
        </p:nvSpPr>
        <p:spPr>
          <a:xfrm>
            <a:off x="16897320" y="0"/>
            <a:ext cx="7480330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9599668" y="2031474"/>
            <a:ext cx="12685174" cy="480531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32488" y="12400156"/>
            <a:ext cx="6400800" cy="9367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1874826" cy="13716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Drag picture to placeholder or click icon to add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9032488" y="12400156"/>
            <a:ext cx="6400800" cy="9367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905893" y="12489366"/>
            <a:ext cx="2631687" cy="379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12188826" y="0"/>
            <a:ext cx="1218882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0905893" y="12489366"/>
            <a:ext cx="2631687" cy="379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905893" y="12489366"/>
            <a:ext cx="2631687" cy="3791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12188826" y="0"/>
            <a:ext cx="6096000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0905893" y="12489366"/>
            <a:ext cx="2631687" cy="3791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839741" y="12377854"/>
            <a:ext cx="6548942" cy="732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1660754" y="0"/>
            <a:ext cx="5307981" cy="700296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9534833" y="6711696"/>
            <a:ext cx="5307981" cy="700296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17396442" y="0"/>
            <a:ext cx="5307981" cy="700296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8839741" y="12377854"/>
            <a:ext cx="6548942" cy="732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7136201" y="0"/>
            <a:ext cx="6890298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0" y="0"/>
            <a:ext cx="6890298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42" hasCustomPrompt="1"/>
          </p:nvPr>
        </p:nvSpPr>
        <p:spPr>
          <a:xfrm>
            <a:off x="9680074" y="4223931"/>
            <a:ext cx="5062109" cy="5872051"/>
          </a:xfrm>
          <a:custGeom>
            <a:avLst/>
            <a:gdLst>
              <a:gd name="connsiteX0" fmla="*/ 2147390 w 4294779"/>
              <a:gd name="connsiteY0" fmla="*/ 0 h 4981947"/>
              <a:gd name="connsiteX1" fmla="*/ 4294779 w 4294779"/>
              <a:gd name="connsiteY1" fmla="*/ 1073695 h 4981947"/>
              <a:gd name="connsiteX2" fmla="*/ 4294779 w 4294779"/>
              <a:gd name="connsiteY2" fmla="*/ 3908252 h 4981947"/>
              <a:gd name="connsiteX3" fmla="*/ 2147390 w 4294779"/>
              <a:gd name="connsiteY3" fmla="*/ 4981947 h 4981947"/>
              <a:gd name="connsiteX4" fmla="*/ 0 w 4294779"/>
              <a:gd name="connsiteY4" fmla="*/ 3908252 h 4981947"/>
              <a:gd name="connsiteX5" fmla="*/ 0 w 4294779"/>
              <a:gd name="connsiteY5" fmla="*/ 1073695 h 49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4779" h="4981947">
                <a:moveTo>
                  <a:pt x="2147390" y="0"/>
                </a:moveTo>
                <a:lnTo>
                  <a:pt x="4294779" y="1073695"/>
                </a:lnTo>
                <a:lnTo>
                  <a:pt x="4294779" y="3908252"/>
                </a:lnTo>
                <a:lnTo>
                  <a:pt x="2147390" y="4981947"/>
                </a:lnTo>
                <a:lnTo>
                  <a:pt x="0" y="3908252"/>
                </a:lnTo>
                <a:lnTo>
                  <a:pt x="0" y="1073695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53" hasCustomPrompt="1"/>
          </p:nvPr>
        </p:nvSpPr>
        <p:spPr>
          <a:xfrm>
            <a:off x="0" y="10329608"/>
            <a:ext cx="4031217" cy="51278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55" hasCustomPrompt="1"/>
          </p:nvPr>
        </p:nvSpPr>
        <p:spPr>
          <a:xfrm>
            <a:off x="0" y="4495731"/>
            <a:ext cx="4031217" cy="51278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56" hasCustomPrompt="1"/>
          </p:nvPr>
        </p:nvSpPr>
        <p:spPr>
          <a:xfrm>
            <a:off x="0" y="-1338146"/>
            <a:ext cx="4031217" cy="51278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3" name="Picture Placeholder 13"/>
          <p:cNvSpPr>
            <a:spLocks noGrp="1"/>
          </p:cNvSpPr>
          <p:nvPr>
            <p:ph type="pic" sz="quarter" idx="57" hasCustomPrompt="1"/>
          </p:nvPr>
        </p:nvSpPr>
        <p:spPr>
          <a:xfrm>
            <a:off x="4784161" y="1727170"/>
            <a:ext cx="4031217" cy="51278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Picture Placeholder 13"/>
          <p:cNvSpPr>
            <a:spLocks noGrp="1"/>
          </p:cNvSpPr>
          <p:nvPr>
            <p:ph type="pic" sz="quarter" idx="54" hasCustomPrompt="1"/>
          </p:nvPr>
        </p:nvSpPr>
        <p:spPr>
          <a:xfrm>
            <a:off x="4784161" y="7561047"/>
            <a:ext cx="4031217" cy="51278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1768475" y="1679471"/>
            <a:ext cx="6620468" cy="102969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Drag picture to placeholder or click icon to add</a:t>
            </a:r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8954791" y="1679472"/>
            <a:ext cx="6620468" cy="43533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Drag picture to placeholder or click icon to add</a:t>
            </a:r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039201" y="6622057"/>
            <a:ext cx="6536058" cy="53543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Drag picture to placeholder or click icon to add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905893" y="12489366"/>
            <a:ext cx="2631687" cy="3791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50" hasCustomPrompt="1"/>
          </p:nvPr>
        </p:nvSpPr>
        <p:spPr>
          <a:xfrm>
            <a:off x="12060584" y="7053880"/>
            <a:ext cx="5040351" cy="57858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17610175" y="3897540"/>
            <a:ext cx="5040351" cy="57858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52" hasCustomPrompt="1"/>
          </p:nvPr>
        </p:nvSpPr>
        <p:spPr>
          <a:xfrm>
            <a:off x="12060584" y="747101"/>
            <a:ext cx="5040351" cy="57858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905893" y="12489366"/>
            <a:ext cx="2631687" cy="3791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/>
          </p:cNvSpPr>
          <p:nvPr>
            <p:ph type="pic" sz="quarter" idx="51" hasCustomPrompt="1"/>
          </p:nvPr>
        </p:nvSpPr>
        <p:spPr>
          <a:xfrm>
            <a:off x="0" y="2230244"/>
            <a:ext cx="12177132" cy="934472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c-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13578319" y="3851371"/>
            <a:ext cx="8165552" cy="463222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7939668"/>
            <a:ext cx="7783551" cy="57986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Drag picture to placeholder or click icon to add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for brea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60" hasCustomPrompt="1"/>
          </p:nvPr>
        </p:nvSpPr>
        <p:spPr>
          <a:xfrm>
            <a:off x="16392292" y="0"/>
            <a:ext cx="7985357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for brea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60" hasCustomPrompt="1"/>
          </p:nvPr>
        </p:nvSpPr>
        <p:spPr>
          <a:xfrm>
            <a:off x="0" y="0"/>
            <a:ext cx="7985357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2485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2485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1" name="Right Triangle 20"/>
          <p:cNvSpPr/>
          <p:nvPr userDrawn="1"/>
        </p:nvSpPr>
        <p:spPr>
          <a:xfrm rot="10800000">
            <a:off x="22994898" y="0"/>
            <a:ext cx="1382752" cy="138275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23600529" y="146322"/>
            <a:ext cx="888631" cy="523184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200" b="1" i="0" smtClean="0">
                <a:solidFill>
                  <a:schemeClr val="bg1"/>
                </a:solidFill>
                <a:latin typeface="Montserrat Hairline" charset="0"/>
                <a:ea typeface="Montserrat Hairline" charset="0"/>
                <a:cs typeface="Montserrat Hairline" charset="0"/>
              </a:rPr>
            </a:fld>
            <a:r>
              <a:rPr lang="id-ID" sz="2200" b="1" i="0" dirty="0">
                <a:solidFill>
                  <a:schemeClr val="bg1"/>
                </a:solidFill>
                <a:latin typeface="Montserrat Hairline" charset="0"/>
                <a:ea typeface="Montserrat Hairline" charset="0"/>
                <a:cs typeface="Montserrat Hairline" charset="0"/>
              </a:rPr>
              <a:t>  </a:t>
            </a:r>
            <a:endParaRPr lang="id-ID" sz="2200" b="1" i="0" dirty="0">
              <a:solidFill>
                <a:schemeClr val="bg1"/>
              </a:solidFill>
              <a:latin typeface="Montserrat Hairline" charset="0"/>
              <a:ea typeface="Montserrat Hairline" charset="0"/>
              <a:cs typeface="Montserrat Hairline" charset="0"/>
            </a:endParaRPr>
          </a:p>
        </p:txBody>
      </p:sp>
      <p:sp>
        <p:nvSpPr>
          <p:cNvPr id="26" name="Right Triangle 25"/>
          <p:cNvSpPr/>
          <p:nvPr userDrawn="1"/>
        </p:nvSpPr>
        <p:spPr>
          <a:xfrm rot="10800000">
            <a:off x="22994898" y="0"/>
            <a:ext cx="1382752" cy="138275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Source Sans Pro Light" charset="0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3600529" y="146322"/>
            <a:ext cx="888631" cy="523184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200" b="1" i="0" smtClean="0">
                <a:solidFill>
                  <a:schemeClr val="bg1"/>
                </a:solidFill>
                <a:latin typeface="Montserrat Hairline" charset="0"/>
                <a:ea typeface="Montserrat Hairline" charset="0"/>
                <a:cs typeface="Montserrat Hairline" charset="0"/>
              </a:rPr>
            </a:fld>
            <a:r>
              <a:rPr lang="id-ID" sz="2200" b="1" i="0" dirty="0">
                <a:solidFill>
                  <a:schemeClr val="bg1"/>
                </a:solidFill>
                <a:latin typeface="Montserrat Hairline" charset="0"/>
                <a:ea typeface="Montserrat Hairline" charset="0"/>
                <a:cs typeface="Montserrat Hairline" charset="0"/>
              </a:rPr>
              <a:t>  </a:t>
            </a:r>
            <a:endParaRPr lang="id-ID" sz="2200" b="1" i="0" dirty="0">
              <a:solidFill>
                <a:schemeClr val="bg1"/>
              </a:solidFill>
              <a:latin typeface="Montserrat Hairline" charset="0"/>
              <a:ea typeface="Montserrat Hairline" charset="0"/>
              <a:cs typeface="Montserrat Hairline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hf hdr="0" ftr="0" dt="0"/>
  <p:txStyles>
    <p:titleStyle>
      <a:lvl1pPr algn="l" defTabSz="1828165" rtl="0" eaLnBrk="1" latinLnBrk="0" hangingPunct="1">
        <a:lnSpc>
          <a:spcPct val="90000"/>
        </a:lnSpc>
        <a:spcBef>
          <a:spcPct val="0"/>
        </a:spcBef>
        <a:buNone/>
        <a:defRPr lang="en-US" sz="4400" b="0" i="0" kern="1200">
          <a:solidFill>
            <a:schemeClr val="tx1"/>
          </a:solidFill>
          <a:latin typeface="Montserrat Light" charset="0"/>
          <a:ea typeface="Montserrat Light" charset="0"/>
          <a:cs typeface="Montserrat Light" charset="0"/>
        </a:defRPr>
      </a:lvl1pPr>
    </p:titleStyle>
    <p:bodyStyle>
      <a:lvl1pPr marL="457200" indent="-457200" algn="l" defTabSz="1828165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3600" b="0" i="0" kern="1200" dirty="0" smtClean="0">
          <a:solidFill>
            <a:schemeClr val="tx1"/>
          </a:solidFill>
          <a:effectLst/>
          <a:latin typeface="Montserrat Light" charset="0"/>
          <a:ea typeface="Montserrat Light" charset="0"/>
          <a:cs typeface="Montserrat Light" charset="0"/>
        </a:defRPr>
      </a:lvl1pPr>
      <a:lvl2pPr marL="137160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dirty="0" smtClean="0">
          <a:solidFill>
            <a:schemeClr val="tx1"/>
          </a:solidFill>
          <a:effectLst/>
          <a:latin typeface="Montserrat Light" charset="0"/>
          <a:ea typeface="Montserrat Light" charset="0"/>
          <a:cs typeface="Montserrat Light" charset="0"/>
        </a:defRPr>
      </a:lvl2pPr>
      <a:lvl3pPr marL="22853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b="0" i="0" kern="1200" dirty="0" smtClean="0">
          <a:solidFill>
            <a:schemeClr val="tx1"/>
          </a:solidFill>
          <a:effectLst/>
          <a:latin typeface="Montserrat Light" charset="0"/>
          <a:ea typeface="Montserrat Light" charset="0"/>
          <a:cs typeface="Montserrat Light" charset="0"/>
        </a:defRPr>
      </a:lvl3pPr>
      <a:lvl4pPr marL="31997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000" b="0" i="0" kern="1200" dirty="0" smtClean="0">
          <a:solidFill>
            <a:schemeClr val="tx1"/>
          </a:solidFill>
          <a:effectLst/>
          <a:latin typeface="Montserrat Light" charset="0"/>
          <a:ea typeface="Montserrat Light" charset="0"/>
          <a:cs typeface="Montserrat Light" charset="0"/>
        </a:defRPr>
      </a:lvl4pPr>
      <a:lvl5pPr marL="41141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000" b="0" i="0" kern="1200" dirty="0">
          <a:solidFill>
            <a:schemeClr val="tx1"/>
          </a:solidFill>
          <a:effectLst/>
          <a:latin typeface="Montserrat Light" charset="0"/>
          <a:ea typeface="Montserrat Light" charset="0"/>
          <a:cs typeface="Montserrat Light" charset="0"/>
        </a:defRPr>
      </a:lvl5pPr>
      <a:lvl6pPr marL="50279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3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7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11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1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5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9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3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1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9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1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1.xml"/><Relationship Id="rId2" Type="http://schemas.openxmlformats.org/officeDocument/2006/relationships/image" Target="../media/image33.jpeg"/><Relationship Id="rId1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chart" Target="../charts/char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26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7" b="7777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15797" y="0"/>
            <a:ext cx="24377650" cy="13746751"/>
          </a:xfrm>
          <a:prstGeom prst="rect">
            <a:avLst/>
          </a:prstGeom>
          <a:gradFill flip="none" rotWithShape="0">
            <a:gsLst>
              <a:gs pos="0">
                <a:srgbClr val="817E9A">
                  <a:alpha val="33000"/>
                </a:srgbClr>
              </a:gs>
              <a:gs pos="100000">
                <a:srgbClr val="2D1E42">
                  <a:alpha val="84000"/>
                </a:srgbClr>
              </a:gs>
            </a:gsLst>
            <a:lin ang="37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8218" y="3098577"/>
            <a:ext cx="13072809" cy="50475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200" b="1" kern="1800" spc="1800" dirty="0">
                <a:solidFill>
                  <a:schemeClr val="bg1"/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  <a:cs typeface="Montserrat Semi" charset="0"/>
              </a:rPr>
              <a:t>小清新</a:t>
            </a:r>
            <a:endParaRPr lang="en-US" sz="32200" b="1" kern="1800" spc="1800" dirty="0">
              <a:solidFill>
                <a:schemeClr val="bg1"/>
              </a:solidFill>
              <a:latin typeface="字酷堂清楷体" panose="02010601030101010101" pitchFamily="2" charset="-122"/>
              <a:ea typeface="字酷堂清楷体" panose="02010601030101010101" pitchFamily="2" charset="-122"/>
              <a:cs typeface="Montserrat Semi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22913" y="8146113"/>
            <a:ext cx="3363420" cy="140038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60"/>
              </a:lnSpc>
            </a:pPr>
            <a:r>
              <a:rPr lang="en-US" sz="4800" b="1" spc="200" dirty="0">
                <a:solidFill>
                  <a:schemeClr val="bg1">
                    <a:lumMod val="9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MINIMAL</a:t>
            </a:r>
            <a:endParaRPr lang="en-US" sz="4800" b="1" spc="200" dirty="0">
              <a:solidFill>
                <a:schemeClr val="bg1">
                  <a:lumMod val="9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>
              <a:lnSpc>
                <a:spcPts val="5060"/>
              </a:lnSpc>
            </a:pPr>
            <a:r>
              <a:rPr lang="en-US" spc="200" dirty="0">
                <a:solidFill>
                  <a:schemeClr val="bg1">
                    <a:lumMod val="9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rPr>
              <a:t>Presentation</a:t>
            </a:r>
            <a:endParaRPr lang="en-US" spc="200" dirty="0">
              <a:solidFill>
                <a:schemeClr val="bg1">
                  <a:lumMod val="95000"/>
                </a:schemeClr>
              </a:solidFill>
              <a:latin typeface="Montserrat Light" charset="0"/>
              <a:ea typeface="Montserrat Light" charset="0"/>
              <a:cs typeface="Montserrat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iangle 11"/>
          <p:cNvSpPr/>
          <p:nvPr/>
        </p:nvSpPr>
        <p:spPr>
          <a:xfrm>
            <a:off x="13434566" y="1504194"/>
            <a:ext cx="7405506" cy="6384052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23057" y="4257060"/>
            <a:ext cx="610135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Welcome</a:t>
            </a:r>
            <a:endParaRPr lang="en-US" sz="9600" b="1" dirty="0">
              <a:solidFill>
                <a:schemeClr val="tx2"/>
              </a:solidFill>
              <a:latin typeface="Montserrat Semi" charset="0"/>
              <a:ea typeface="Montserrat Semi" charset="0"/>
              <a:cs typeface="Montserrat Semi" charset="0"/>
            </a:endParaRPr>
          </a:p>
          <a:p>
            <a:r>
              <a:rPr lang="en-US" sz="9600" b="1" dirty="0">
                <a:solidFill>
                  <a:schemeClr val="tx2"/>
                </a:solidFill>
                <a:latin typeface="Montserrat Semi" charset="0"/>
                <a:ea typeface="Montserrat Semi" charset="0"/>
                <a:cs typeface="Montserrat Semi" charset="0"/>
              </a:rPr>
              <a:t>Message</a:t>
            </a:r>
            <a:endParaRPr lang="en-US" sz="9600" b="1" dirty="0">
              <a:solidFill>
                <a:schemeClr val="tx2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  <p:sp>
        <p:nvSpPr>
          <p:cNvPr id="15" name="Subtitle 2"/>
          <p:cNvSpPr txBox="1"/>
          <p:nvPr/>
        </p:nvSpPr>
        <p:spPr>
          <a:xfrm>
            <a:off x="10533483" y="8115605"/>
            <a:ext cx="11401507" cy="19508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in acquiring an asset, also called investment. If the asset is available at a price worth investing, it is normally expected either to generate 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42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4" b="6504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10"/>
          <p:cNvSpPr/>
          <p:nvPr/>
        </p:nvSpPr>
        <p:spPr>
          <a:xfrm>
            <a:off x="5494896" y="1307278"/>
            <a:ext cx="7405506" cy="6384052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43022" y="3103012"/>
            <a:ext cx="8819799" cy="397801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10060"/>
              </a:lnSpc>
            </a:pPr>
            <a:r>
              <a:rPr lang="en-US" sz="80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YOUR GREAT</a:t>
            </a:r>
            <a:endParaRPr lang="en-US" sz="80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10060"/>
              </a:lnSpc>
            </a:pPr>
            <a:r>
              <a:rPr lang="en-US" sz="80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TITLE</a:t>
            </a:r>
            <a:endParaRPr lang="en-US" sz="80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10060"/>
              </a:lnSpc>
            </a:pPr>
            <a:r>
              <a:rPr lang="en-US" sz="80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HERE</a:t>
            </a:r>
            <a:endParaRPr lang="en-US" sz="80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9" name="Subtitle 2"/>
          <p:cNvSpPr txBox="1"/>
          <p:nvPr/>
        </p:nvSpPr>
        <p:spPr>
          <a:xfrm>
            <a:off x="2498418" y="8859197"/>
            <a:ext cx="4448521" cy="309424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worth investing, it is normally expected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0" name="Right Triangle 19"/>
          <p:cNvSpPr/>
          <p:nvPr/>
        </p:nvSpPr>
        <p:spPr>
          <a:xfrm>
            <a:off x="2698327" y="7412550"/>
            <a:ext cx="557560" cy="55756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6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r="633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angle 7"/>
          <p:cNvSpPr/>
          <p:nvPr/>
        </p:nvSpPr>
        <p:spPr>
          <a:xfrm>
            <a:off x="11516555" y="1307278"/>
            <a:ext cx="7405506" cy="6384052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latin typeface="Source Sans Pro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35959" y="3103012"/>
            <a:ext cx="8819799" cy="397801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>
              <a:lnSpc>
                <a:spcPts val="10060"/>
              </a:lnSpc>
            </a:pPr>
            <a:r>
              <a:rPr lang="en-US" sz="80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YOUR GREAT</a:t>
            </a:r>
            <a:endParaRPr lang="en-US" sz="80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r">
              <a:lnSpc>
                <a:spcPts val="10060"/>
              </a:lnSpc>
            </a:pPr>
            <a:r>
              <a:rPr lang="en-US" sz="80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TITLE</a:t>
            </a:r>
            <a:endParaRPr lang="en-US" sz="80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r">
              <a:lnSpc>
                <a:spcPts val="10060"/>
              </a:lnSpc>
            </a:pPr>
            <a:r>
              <a:rPr lang="en-US" sz="80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HERE</a:t>
            </a:r>
            <a:endParaRPr lang="en-US" sz="80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Subtitle 2"/>
          <p:cNvSpPr txBox="1"/>
          <p:nvPr/>
        </p:nvSpPr>
        <p:spPr>
          <a:xfrm>
            <a:off x="17351455" y="8859197"/>
            <a:ext cx="4448521" cy="309424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worth investing, it is normally expected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r"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r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3" name="Right Triangle 12"/>
          <p:cNvSpPr/>
          <p:nvPr/>
        </p:nvSpPr>
        <p:spPr>
          <a:xfrm flipH="1">
            <a:off x="20974950" y="7412550"/>
            <a:ext cx="557784" cy="55756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latin typeface="Source Sans Pro Light" charset="0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6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" b="641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7881864"/>
            <a:ext cx="24377650" cy="201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riangle 6"/>
          <p:cNvSpPr/>
          <p:nvPr/>
        </p:nvSpPr>
        <p:spPr>
          <a:xfrm rot="10800000">
            <a:off x="3872456" y="7898660"/>
            <a:ext cx="336885" cy="33688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3" name="Triangle 22"/>
          <p:cNvSpPr/>
          <p:nvPr/>
        </p:nvSpPr>
        <p:spPr>
          <a:xfrm>
            <a:off x="8996197" y="7561775"/>
            <a:ext cx="336885" cy="33688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479885" y="6840430"/>
            <a:ext cx="17123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1990</a:t>
            </a:r>
            <a:endParaRPr lang="en-US" sz="40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541197" y="8236342"/>
            <a:ext cx="18469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2004</a:t>
            </a:r>
            <a:endParaRPr lang="en-US" sz="40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3" name="Triangle 32"/>
          <p:cNvSpPr/>
          <p:nvPr/>
        </p:nvSpPr>
        <p:spPr>
          <a:xfrm rot="10800000">
            <a:off x="14170736" y="7898660"/>
            <a:ext cx="336885" cy="33688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34" name="Triangle 33"/>
          <p:cNvSpPr/>
          <p:nvPr/>
        </p:nvSpPr>
        <p:spPr>
          <a:xfrm>
            <a:off x="19294477" y="7544979"/>
            <a:ext cx="336885" cy="33688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10366105" y="2910225"/>
            <a:ext cx="3690114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3000" b="1" spc="1200" dirty="0">
                <a:solidFill>
                  <a:schemeClr val="bg1">
                    <a:lumMod val="8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FEATURING</a:t>
            </a:r>
            <a:endParaRPr lang="en-US" sz="3000" b="1" spc="1200" dirty="0">
              <a:solidFill>
                <a:schemeClr val="bg1">
                  <a:lumMod val="85000"/>
                </a:schemeClr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9912460" y="2110751"/>
            <a:ext cx="4597412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64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TIMELINE</a:t>
            </a:r>
            <a:endParaRPr lang="en-US" sz="6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29" name="Subtitle 2"/>
          <p:cNvSpPr txBox="1"/>
          <p:nvPr/>
        </p:nvSpPr>
        <p:spPr>
          <a:xfrm>
            <a:off x="17312564" y="6087209"/>
            <a:ext cx="4256032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7902338" y="5441103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2" name="Subtitle 2"/>
          <p:cNvSpPr txBox="1"/>
          <p:nvPr/>
        </p:nvSpPr>
        <p:spPr>
          <a:xfrm>
            <a:off x="12211127" y="9080562"/>
            <a:ext cx="4256032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800901" y="8434456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94357" y="6840430"/>
            <a:ext cx="16930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1970</a:t>
            </a:r>
            <a:endParaRPr lang="en-US" sz="40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85512" y="8236342"/>
            <a:ext cx="15680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1981</a:t>
            </a:r>
            <a:endParaRPr lang="en-US" sz="40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8" name="Subtitle 2"/>
          <p:cNvSpPr txBox="1"/>
          <p:nvPr/>
        </p:nvSpPr>
        <p:spPr>
          <a:xfrm>
            <a:off x="7017418" y="6087209"/>
            <a:ext cx="4256032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07192" y="5441103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0" name="Subtitle 2"/>
          <p:cNvSpPr txBox="1"/>
          <p:nvPr/>
        </p:nvSpPr>
        <p:spPr>
          <a:xfrm>
            <a:off x="1915981" y="9080562"/>
            <a:ext cx="4256032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505755" y="8434456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endCxn id="33" idx="3"/>
          </p:cNvCxnSpPr>
          <p:nvPr/>
        </p:nvCxnSpPr>
        <p:spPr>
          <a:xfrm>
            <a:off x="0" y="7898660"/>
            <a:ext cx="176878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riangle 6"/>
          <p:cNvSpPr/>
          <p:nvPr/>
        </p:nvSpPr>
        <p:spPr>
          <a:xfrm rot="10800000">
            <a:off x="7221143" y="7898660"/>
            <a:ext cx="336885" cy="33688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3" name="Triangle 22"/>
          <p:cNvSpPr/>
          <p:nvPr/>
        </p:nvSpPr>
        <p:spPr>
          <a:xfrm>
            <a:off x="12344884" y="7561775"/>
            <a:ext cx="336885" cy="33688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846205" y="6840430"/>
            <a:ext cx="16770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2017</a:t>
            </a:r>
            <a:endParaRPr lang="en-US" sz="40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3" name="Triangle 32"/>
          <p:cNvSpPr/>
          <p:nvPr/>
        </p:nvSpPr>
        <p:spPr>
          <a:xfrm rot="10800000">
            <a:off x="17519423" y="7898660"/>
            <a:ext cx="336885" cy="33688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10366105" y="2910225"/>
            <a:ext cx="3690114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3000" b="1" spc="1200" dirty="0">
                <a:solidFill>
                  <a:schemeClr val="bg1">
                    <a:lumMod val="8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FEATURING</a:t>
            </a:r>
            <a:endParaRPr lang="en-US" sz="3000" b="1" spc="1200" dirty="0">
              <a:solidFill>
                <a:schemeClr val="bg1">
                  <a:lumMod val="85000"/>
                </a:schemeClr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9912460" y="2110751"/>
            <a:ext cx="4597412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64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TIMELINE</a:t>
            </a:r>
            <a:endParaRPr lang="en-US" sz="6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42" name="Subtitle 2"/>
          <p:cNvSpPr txBox="1"/>
          <p:nvPr/>
        </p:nvSpPr>
        <p:spPr>
          <a:xfrm>
            <a:off x="15559814" y="9080562"/>
            <a:ext cx="4256032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6149588" y="8434456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66901" y="6840430"/>
            <a:ext cx="18453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2009</a:t>
            </a:r>
            <a:endParaRPr lang="en-US" sz="40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669277" y="8236342"/>
            <a:ext cx="16979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2014</a:t>
            </a:r>
            <a:endParaRPr lang="en-US" sz="40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8" name="Subtitle 2"/>
          <p:cNvSpPr txBox="1"/>
          <p:nvPr/>
        </p:nvSpPr>
        <p:spPr>
          <a:xfrm>
            <a:off x="10366105" y="6087209"/>
            <a:ext cx="4256032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955879" y="5441103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0" name="Subtitle 2"/>
          <p:cNvSpPr txBox="1"/>
          <p:nvPr/>
        </p:nvSpPr>
        <p:spPr>
          <a:xfrm>
            <a:off x="5264668" y="9080562"/>
            <a:ext cx="4256032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854442" y="8434456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/>
          <p:cNvSpPr txBox="1"/>
          <p:nvPr/>
        </p:nvSpPr>
        <p:spPr>
          <a:xfrm>
            <a:off x="2799087" y="10190814"/>
            <a:ext cx="833462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47948" y="9628695"/>
            <a:ext cx="3411511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Our great team available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Subtitle 2"/>
          <p:cNvSpPr txBox="1"/>
          <p:nvPr/>
        </p:nvSpPr>
        <p:spPr>
          <a:xfrm>
            <a:off x="2799087" y="7804453"/>
            <a:ext cx="833462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7948" y="7242334"/>
            <a:ext cx="3411511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Our great team available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Subtitle 2"/>
          <p:cNvSpPr txBox="1"/>
          <p:nvPr/>
        </p:nvSpPr>
        <p:spPr>
          <a:xfrm>
            <a:off x="2799087" y="5373487"/>
            <a:ext cx="833462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47948" y="4811368"/>
            <a:ext cx="3411511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Our great team available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7" name="Shape 2563"/>
          <p:cNvSpPr/>
          <p:nvPr/>
        </p:nvSpPr>
        <p:spPr>
          <a:xfrm>
            <a:off x="1695527" y="4880013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354" y="17673"/>
                </a:moveTo>
                <a:lnTo>
                  <a:pt x="7369" y="13149"/>
                </a:lnTo>
                <a:lnTo>
                  <a:pt x="8875" y="15407"/>
                </a:lnTo>
                <a:cubicBezTo>
                  <a:pt x="8949" y="15584"/>
                  <a:pt x="9123" y="15709"/>
                  <a:pt x="9327" y="15709"/>
                </a:cubicBezTo>
                <a:cubicBezTo>
                  <a:pt x="9463" y="15709"/>
                  <a:pt x="9586" y="15655"/>
                  <a:pt x="9674" y="15565"/>
                </a:cubicBezTo>
                <a:lnTo>
                  <a:pt x="11198" y="14042"/>
                </a:lnTo>
                <a:lnTo>
                  <a:pt x="13376" y="17673"/>
                </a:lnTo>
                <a:cubicBezTo>
                  <a:pt x="13376" y="17673"/>
                  <a:pt x="4354" y="17673"/>
                  <a:pt x="4354" y="17673"/>
                </a:cubicBezTo>
                <a:close/>
                <a:moveTo>
                  <a:pt x="14692" y="17982"/>
                </a:moveTo>
                <a:lnTo>
                  <a:pt x="14690" y="17977"/>
                </a:lnTo>
                <a:cubicBezTo>
                  <a:pt x="14685" y="17967"/>
                  <a:pt x="14677" y="17959"/>
                  <a:pt x="14673" y="17949"/>
                </a:cubicBezTo>
                <a:lnTo>
                  <a:pt x="11747" y="13073"/>
                </a:lnTo>
                <a:lnTo>
                  <a:pt x="11745" y="13073"/>
                </a:lnTo>
                <a:cubicBezTo>
                  <a:pt x="11673" y="12892"/>
                  <a:pt x="11498" y="12764"/>
                  <a:pt x="11291" y="12764"/>
                </a:cubicBezTo>
                <a:cubicBezTo>
                  <a:pt x="11155" y="12764"/>
                  <a:pt x="11033" y="12819"/>
                  <a:pt x="10944" y="12908"/>
                </a:cubicBezTo>
                <a:lnTo>
                  <a:pt x="9397" y="14454"/>
                </a:lnTo>
                <a:lnTo>
                  <a:pt x="7816" y="12084"/>
                </a:lnTo>
                <a:cubicBezTo>
                  <a:pt x="7742" y="11907"/>
                  <a:pt x="7568" y="11782"/>
                  <a:pt x="7364" y="11782"/>
                </a:cubicBezTo>
                <a:cubicBezTo>
                  <a:pt x="7193" y="11782"/>
                  <a:pt x="7051" y="11874"/>
                  <a:pt x="6963" y="12006"/>
                </a:cubicBezTo>
                <a:lnTo>
                  <a:pt x="6955" y="12000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4236" y="18655"/>
                </a:lnTo>
                <a:cubicBezTo>
                  <a:pt x="14508" y="18655"/>
                  <a:pt x="14727" y="18435"/>
                  <a:pt x="14727" y="18164"/>
                </a:cubicBezTo>
                <a:cubicBezTo>
                  <a:pt x="14727" y="18099"/>
                  <a:pt x="14713" y="18039"/>
                  <a:pt x="14691" y="17983"/>
                </a:cubicBezTo>
                <a:cubicBezTo>
                  <a:pt x="14691" y="17983"/>
                  <a:pt x="14692" y="17982"/>
                  <a:pt x="14692" y="17982"/>
                </a:cubicBezTo>
                <a:close/>
                <a:moveTo>
                  <a:pt x="4909" y="7855"/>
                </a:moveTo>
                <a:cubicBezTo>
                  <a:pt x="5451" y="7855"/>
                  <a:pt x="5891" y="8295"/>
                  <a:pt x="5891" y="8836"/>
                </a:cubicBezTo>
                <a:cubicBezTo>
                  <a:pt x="5891" y="9379"/>
                  <a:pt x="5451" y="9818"/>
                  <a:pt x="4909" y="9818"/>
                </a:cubicBezTo>
                <a:cubicBezTo>
                  <a:pt x="4367" y="9818"/>
                  <a:pt x="3927" y="9379"/>
                  <a:pt x="3927" y="8836"/>
                </a:cubicBezTo>
                <a:cubicBezTo>
                  <a:pt x="3927" y="8295"/>
                  <a:pt x="4367" y="7855"/>
                  <a:pt x="4909" y="7855"/>
                </a:cubicBezTo>
                <a:moveTo>
                  <a:pt x="4909" y="10800"/>
                </a:moveTo>
                <a:cubicBezTo>
                  <a:pt x="5994" y="10800"/>
                  <a:pt x="6873" y="9921"/>
                  <a:pt x="6873" y="8836"/>
                </a:cubicBezTo>
                <a:cubicBezTo>
                  <a:pt x="6873" y="7752"/>
                  <a:pt x="5994" y="6873"/>
                  <a:pt x="4909" y="6873"/>
                </a:cubicBezTo>
                <a:cubicBezTo>
                  <a:pt x="3825" y="6873"/>
                  <a:pt x="2945" y="7752"/>
                  <a:pt x="2945" y="8836"/>
                </a:cubicBezTo>
                <a:cubicBezTo>
                  <a:pt x="2945" y="9921"/>
                  <a:pt x="3825" y="10800"/>
                  <a:pt x="4909" y="10800"/>
                </a:cubicBezTo>
                <a:moveTo>
                  <a:pt x="16691" y="19636"/>
                </a:moveTo>
                <a:cubicBezTo>
                  <a:pt x="16691" y="20179"/>
                  <a:pt x="16251" y="20619"/>
                  <a:pt x="15709" y="20619"/>
                </a:cubicBezTo>
                <a:lnTo>
                  <a:pt x="1964" y="20619"/>
                </a:lnTo>
                <a:cubicBezTo>
                  <a:pt x="1422" y="20619"/>
                  <a:pt x="982" y="20179"/>
                  <a:pt x="982" y="19636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9636"/>
                  <a:pt x="16691" y="19636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8" name="Shape 2588"/>
          <p:cNvSpPr/>
          <p:nvPr/>
        </p:nvSpPr>
        <p:spPr>
          <a:xfrm>
            <a:off x="1695527" y="7373911"/>
            <a:ext cx="558655" cy="507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9" name="Shape 2629"/>
          <p:cNvSpPr/>
          <p:nvPr/>
        </p:nvSpPr>
        <p:spPr>
          <a:xfrm>
            <a:off x="1695527" y="9794745"/>
            <a:ext cx="558810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73225" y="2766978"/>
            <a:ext cx="3010761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OUR VISION</a:t>
            </a:r>
            <a:endParaRPr lang="en-US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73225" y="3401483"/>
            <a:ext cx="1978427" cy="49244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600" dirty="0">
                <a:latin typeface="Source Sans Pro" charset="0"/>
                <a:ea typeface="Source Sans Pro" charset="0"/>
                <a:cs typeface="Source Sans Pro" charset="0"/>
              </a:rPr>
              <a:t>Subtitle here</a:t>
            </a:r>
            <a:endParaRPr lang="en-US" sz="2600" dirty="0">
              <a:latin typeface="Source Sans Pro" charset="0"/>
              <a:ea typeface="Source Sans Pro" charset="0"/>
              <a:cs typeface="Source Sans Pro" charset="0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8" b="579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471315" y="0"/>
            <a:ext cx="7538224" cy="1371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2" name="Subtitle 2"/>
          <p:cNvSpPr txBox="1"/>
          <p:nvPr/>
        </p:nvSpPr>
        <p:spPr>
          <a:xfrm>
            <a:off x="18217967" y="10308792"/>
            <a:ext cx="444835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362389" y="9662686"/>
            <a:ext cx="1845377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OUR WORKS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8" name="Subtitle 2"/>
          <p:cNvSpPr txBox="1"/>
          <p:nvPr/>
        </p:nvSpPr>
        <p:spPr>
          <a:xfrm>
            <a:off x="18217967" y="3009396"/>
            <a:ext cx="444835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62389" y="2363290"/>
            <a:ext cx="1963999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OUR MISSION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7" name="Subtitle 2"/>
          <p:cNvSpPr txBox="1"/>
          <p:nvPr/>
        </p:nvSpPr>
        <p:spPr>
          <a:xfrm>
            <a:off x="18217967" y="6659094"/>
            <a:ext cx="444835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362389" y="6012988"/>
            <a:ext cx="160011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OUR MAPS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6362304" y="5468802"/>
            <a:ext cx="14254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>
                <a:solidFill>
                  <a:schemeClr val="bg1">
                    <a:lumMod val="9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2</a:t>
            </a:r>
            <a:endParaRPr lang="en-US" sz="14000" dirty="0">
              <a:solidFill>
                <a:schemeClr val="bg1">
                  <a:lumMod val="95000"/>
                </a:schemeClr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362304" y="9118500"/>
            <a:ext cx="14254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>
                <a:solidFill>
                  <a:schemeClr val="bg1">
                    <a:lumMod val="9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3</a:t>
            </a:r>
            <a:endParaRPr lang="en-US" sz="14000" dirty="0">
              <a:solidFill>
                <a:schemeClr val="bg1">
                  <a:lumMod val="95000"/>
                </a:schemeClr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362304" y="2013687"/>
            <a:ext cx="14254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>
                <a:solidFill>
                  <a:schemeClr val="bg1">
                    <a:lumMod val="9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1</a:t>
            </a:r>
            <a:endParaRPr lang="en-US" sz="14000" dirty="0">
              <a:solidFill>
                <a:schemeClr val="bg1">
                  <a:lumMod val="95000"/>
                </a:schemeClr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454735" y="2830980"/>
            <a:ext cx="5149940" cy="282385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Our</a:t>
            </a:r>
            <a:endParaRPr lang="en-US" sz="5400" b="1" spc="2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Mission</a:t>
            </a:r>
            <a:endParaRPr lang="en-US" sz="5400" b="1" spc="2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About Us</a:t>
            </a:r>
            <a:endParaRPr lang="en-US" sz="5400" b="1" spc="2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2" name="Subtitle 2"/>
          <p:cNvSpPr txBox="1"/>
          <p:nvPr/>
        </p:nvSpPr>
        <p:spPr>
          <a:xfrm>
            <a:off x="9320923" y="6273504"/>
            <a:ext cx="3854446" cy="482549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endParaRPr lang="en-US" sz="17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6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2" r="903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9359096" y="0"/>
            <a:ext cx="7538224" cy="1371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342516" y="2830980"/>
            <a:ext cx="5149940" cy="282385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Our</a:t>
            </a:r>
            <a:endParaRPr lang="en-US" sz="5400" b="1" spc="2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Mission</a:t>
            </a:r>
            <a:endParaRPr lang="en-US" sz="5400" b="1" spc="2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About Us</a:t>
            </a:r>
            <a:endParaRPr lang="en-US" sz="5400" b="1" spc="2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2" name="Subtitle 2"/>
          <p:cNvSpPr txBox="1"/>
          <p:nvPr/>
        </p:nvSpPr>
        <p:spPr>
          <a:xfrm>
            <a:off x="11208704" y="6273504"/>
            <a:ext cx="3854446" cy="482549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endParaRPr lang="en-US" sz="17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5" name="Subtitle 2"/>
          <p:cNvSpPr txBox="1"/>
          <p:nvPr/>
        </p:nvSpPr>
        <p:spPr>
          <a:xfrm>
            <a:off x="3606704" y="10308792"/>
            <a:ext cx="444835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51126" y="9662686"/>
            <a:ext cx="1845377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OUR WORKS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" name="Subtitle 2"/>
          <p:cNvSpPr txBox="1"/>
          <p:nvPr/>
        </p:nvSpPr>
        <p:spPr>
          <a:xfrm>
            <a:off x="3606704" y="3009396"/>
            <a:ext cx="444835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51126" y="2363290"/>
            <a:ext cx="1963999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OUR MISSION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Subtitle 2"/>
          <p:cNvSpPr txBox="1"/>
          <p:nvPr/>
        </p:nvSpPr>
        <p:spPr>
          <a:xfrm>
            <a:off x="3606704" y="6659094"/>
            <a:ext cx="444835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51126" y="6012988"/>
            <a:ext cx="160011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OUR MAPS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51041" y="5468802"/>
            <a:ext cx="14254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>
                <a:solidFill>
                  <a:schemeClr val="bg1">
                    <a:lumMod val="9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2</a:t>
            </a:r>
            <a:endParaRPr lang="en-US" sz="14000" dirty="0">
              <a:solidFill>
                <a:schemeClr val="bg1">
                  <a:lumMod val="95000"/>
                </a:schemeClr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51041" y="9118500"/>
            <a:ext cx="14254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>
                <a:solidFill>
                  <a:schemeClr val="bg1">
                    <a:lumMod val="9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3</a:t>
            </a:r>
            <a:endParaRPr lang="en-US" sz="14000" dirty="0">
              <a:solidFill>
                <a:schemeClr val="bg1">
                  <a:lumMod val="95000"/>
                </a:schemeClr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51041" y="2013687"/>
            <a:ext cx="14254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>
                <a:solidFill>
                  <a:schemeClr val="bg1">
                    <a:lumMod val="9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1</a:t>
            </a:r>
            <a:endParaRPr lang="en-US" sz="14000" dirty="0">
              <a:solidFill>
                <a:schemeClr val="bg1">
                  <a:lumMod val="95000"/>
                </a:schemeClr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60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21" r="31821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ubtitle 2"/>
          <p:cNvSpPr txBox="1"/>
          <p:nvPr/>
        </p:nvSpPr>
        <p:spPr>
          <a:xfrm>
            <a:off x="18327525" y="9686031"/>
            <a:ext cx="4450310" cy="160460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9746605" y="8939302"/>
            <a:ext cx="1624164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BRANDING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12936893" y="9697810"/>
            <a:ext cx="4450310" cy="160460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372005" y="8951081"/>
            <a:ext cx="159210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INNOVATE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6" name="Shape 2588"/>
          <p:cNvSpPr/>
          <p:nvPr/>
        </p:nvSpPr>
        <p:spPr>
          <a:xfrm>
            <a:off x="20125755" y="7400360"/>
            <a:ext cx="905358" cy="82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13" name="Subtitle 2"/>
          <p:cNvSpPr txBox="1"/>
          <p:nvPr/>
        </p:nvSpPr>
        <p:spPr>
          <a:xfrm>
            <a:off x="18327525" y="4690284"/>
            <a:ext cx="4450310" cy="160460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46605" y="3943555"/>
            <a:ext cx="1624164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BRANDING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5" name="Subtitle 2"/>
          <p:cNvSpPr txBox="1"/>
          <p:nvPr/>
        </p:nvSpPr>
        <p:spPr>
          <a:xfrm>
            <a:off x="12936893" y="4702063"/>
            <a:ext cx="4450310" cy="160460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72005" y="3955334"/>
            <a:ext cx="159210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INNOVATE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" name="Shape 2563"/>
          <p:cNvSpPr/>
          <p:nvPr/>
        </p:nvSpPr>
        <p:spPr>
          <a:xfrm>
            <a:off x="14735123" y="2337707"/>
            <a:ext cx="905358" cy="905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354" y="17673"/>
                </a:moveTo>
                <a:lnTo>
                  <a:pt x="7369" y="13149"/>
                </a:lnTo>
                <a:lnTo>
                  <a:pt x="8875" y="15407"/>
                </a:lnTo>
                <a:cubicBezTo>
                  <a:pt x="8949" y="15584"/>
                  <a:pt x="9123" y="15709"/>
                  <a:pt x="9327" y="15709"/>
                </a:cubicBezTo>
                <a:cubicBezTo>
                  <a:pt x="9463" y="15709"/>
                  <a:pt x="9586" y="15655"/>
                  <a:pt x="9674" y="15565"/>
                </a:cubicBezTo>
                <a:lnTo>
                  <a:pt x="11198" y="14042"/>
                </a:lnTo>
                <a:lnTo>
                  <a:pt x="13376" y="17673"/>
                </a:lnTo>
                <a:cubicBezTo>
                  <a:pt x="13376" y="17673"/>
                  <a:pt x="4354" y="17673"/>
                  <a:pt x="4354" y="17673"/>
                </a:cubicBezTo>
                <a:close/>
                <a:moveTo>
                  <a:pt x="14692" y="17982"/>
                </a:moveTo>
                <a:lnTo>
                  <a:pt x="14690" y="17977"/>
                </a:lnTo>
                <a:cubicBezTo>
                  <a:pt x="14685" y="17967"/>
                  <a:pt x="14677" y="17959"/>
                  <a:pt x="14673" y="17949"/>
                </a:cubicBezTo>
                <a:lnTo>
                  <a:pt x="11747" y="13073"/>
                </a:lnTo>
                <a:lnTo>
                  <a:pt x="11745" y="13073"/>
                </a:lnTo>
                <a:cubicBezTo>
                  <a:pt x="11673" y="12892"/>
                  <a:pt x="11498" y="12764"/>
                  <a:pt x="11291" y="12764"/>
                </a:cubicBezTo>
                <a:cubicBezTo>
                  <a:pt x="11155" y="12764"/>
                  <a:pt x="11033" y="12819"/>
                  <a:pt x="10944" y="12908"/>
                </a:cubicBezTo>
                <a:lnTo>
                  <a:pt x="9397" y="14454"/>
                </a:lnTo>
                <a:lnTo>
                  <a:pt x="7816" y="12084"/>
                </a:lnTo>
                <a:cubicBezTo>
                  <a:pt x="7742" y="11907"/>
                  <a:pt x="7568" y="11782"/>
                  <a:pt x="7364" y="11782"/>
                </a:cubicBezTo>
                <a:cubicBezTo>
                  <a:pt x="7193" y="11782"/>
                  <a:pt x="7051" y="11874"/>
                  <a:pt x="6963" y="12006"/>
                </a:cubicBezTo>
                <a:lnTo>
                  <a:pt x="6955" y="12000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4236" y="18655"/>
                </a:lnTo>
                <a:cubicBezTo>
                  <a:pt x="14508" y="18655"/>
                  <a:pt x="14727" y="18435"/>
                  <a:pt x="14727" y="18164"/>
                </a:cubicBezTo>
                <a:cubicBezTo>
                  <a:pt x="14727" y="18099"/>
                  <a:pt x="14713" y="18039"/>
                  <a:pt x="14691" y="17983"/>
                </a:cubicBezTo>
                <a:cubicBezTo>
                  <a:pt x="14691" y="17983"/>
                  <a:pt x="14692" y="17982"/>
                  <a:pt x="14692" y="17982"/>
                </a:cubicBezTo>
                <a:close/>
                <a:moveTo>
                  <a:pt x="4909" y="7855"/>
                </a:moveTo>
                <a:cubicBezTo>
                  <a:pt x="5451" y="7855"/>
                  <a:pt x="5891" y="8295"/>
                  <a:pt x="5891" y="8836"/>
                </a:cubicBezTo>
                <a:cubicBezTo>
                  <a:pt x="5891" y="9379"/>
                  <a:pt x="5451" y="9818"/>
                  <a:pt x="4909" y="9818"/>
                </a:cubicBezTo>
                <a:cubicBezTo>
                  <a:pt x="4367" y="9818"/>
                  <a:pt x="3927" y="9379"/>
                  <a:pt x="3927" y="8836"/>
                </a:cubicBezTo>
                <a:cubicBezTo>
                  <a:pt x="3927" y="8295"/>
                  <a:pt x="4367" y="7855"/>
                  <a:pt x="4909" y="7855"/>
                </a:cubicBezTo>
                <a:moveTo>
                  <a:pt x="4909" y="10800"/>
                </a:moveTo>
                <a:cubicBezTo>
                  <a:pt x="5994" y="10800"/>
                  <a:pt x="6873" y="9921"/>
                  <a:pt x="6873" y="8836"/>
                </a:cubicBezTo>
                <a:cubicBezTo>
                  <a:pt x="6873" y="7752"/>
                  <a:pt x="5994" y="6873"/>
                  <a:pt x="4909" y="6873"/>
                </a:cubicBezTo>
                <a:cubicBezTo>
                  <a:pt x="3825" y="6873"/>
                  <a:pt x="2945" y="7752"/>
                  <a:pt x="2945" y="8836"/>
                </a:cubicBezTo>
                <a:cubicBezTo>
                  <a:pt x="2945" y="9921"/>
                  <a:pt x="3825" y="10800"/>
                  <a:pt x="4909" y="10800"/>
                </a:cubicBezTo>
                <a:moveTo>
                  <a:pt x="16691" y="19636"/>
                </a:moveTo>
                <a:cubicBezTo>
                  <a:pt x="16691" y="20179"/>
                  <a:pt x="16251" y="20619"/>
                  <a:pt x="15709" y="20619"/>
                </a:cubicBezTo>
                <a:lnTo>
                  <a:pt x="1964" y="20619"/>
                </a:lnTo>
                <a:cubicBezTo>
                  <a:pt x="1422" y="20619"/>
                  <a:pt x="982" y="20179"/>
                  <a:pt x="982" y="19636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9636"/>
                  <a:pt x="16691" y="19636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18" name="Shape 2588"/>
          <p:cNvSpPr/>
          <p:nvPr/>
        </p:nvSpPr>
        <p:spPr>
          <a:xfrm>
            <a:off x="20125755" y="2404613"/>
            <a:ext cx="905358" cy="82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19" name="Shape 2629"/>
          <p:cNvSpPr/>
          <p:nvPr/>
        </p:nvSpPr>
        <p:spPr>
          <a:xfrm>
            <a:off x="14709244" y="7318086"/>
            <a:ext cx="905608" cy="905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2" r="2114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006503" y="2606497"/>
            <a:ext cx="7214024" cy="282385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Creative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Minimal Slides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Layouts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" name="Subtitle 2"/>
          <p:cNvSpPr txBox="1"/>
          <p:nvPr/>
        </p:nvSpPr>
        <p:spPr>
          <a:xfrm>
            <a:off x="1872690" y="6049021"/>
            <a:ext cx="16415309" cy="87517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42731" y="9722640"/>
            <a:ext cx="2541080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TOOLS TO WORKS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Subtitle 2"/>
          <p:cNvSpPr txBox="1"/>
          <p:nvPr/>
        </p:nvSpPr>
        <p:spPr>
          <a:xfrm>
            <a:off x="3433982" y="10067640"/>
            <a:ext cx="740500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41706" y="9782515"/>
            <a:ext cx="1095666" cy="10956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42731" y="7899248"/>
            <a:ext cx="2348720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MIX THE WORDS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7" name="Shape 2588"/>
          <p:cNvSpPr/>
          <p:nvPr/>
        </p:nvSpPr>
        <p:spPr>
          <a:xfrm>
            <a:off x="2310212" y="8255669"/>
            <a:ext cx="558655" cy="507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8" name="Subtitle 2"/>
          <p:cNvSpPr txBox="1"/>
          <p:nvPr/>
        </p:nvSpPr>
        <p:spPr>
          <a:xfrm>
            <a:off x="3433982" y="8244248"/>
            <a:ext cx="740500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041706" y="7959123"/>
            <a:ext cx="1095666" cy="10956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30" name="Shape 2618"/>
          <p:cNvSpPr/>
          <p:nvPr/>
        </p:nvSpPr>
        <p:spPr>
          <a:xfrm>
            <a:off x="2326494" y="10050570"/>
            <a:ext cx="558602" cy="558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51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8" r="20378"/>
          <a:stretch>
            <a:fillRect/>
          </a:stretch>
        </p:blipFill>
        <p:spPr>
          <a:xfrm flipH="1">
            <a:off x="12188826" y="0"/>
            <a:ext cx="12188824" cy="1371600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385644" y="2718009"/>
            <a:ext cx="7214024" cy="282385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Creative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Minimal Slides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Layouts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4" name="Subtitle 2"/>
          <p:cNvSpPr txBox="1"/>
          <p:nvPr/>
        </p:nvSpPr>
        <p:spPr>
          <a:xfrm>
            <a:off x="16409721" y="7545527"/>
            <a:ext cx="5928573" cy="37867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generally results investment. If the asset is available at a price worth investing, it is normally expected either to generate income, or to appreciate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7" name="Subtitle 2"/>
          <p:cNvSpPr txBox="1"/>
          <p:nvPr/>
        </p:nvSpPr>
        <p:spPr>
          <a:xfrm>
            <a:off x="2251832" y="6160533"/>
            <a:ext cx="3854446" cy="482549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8" name="Subtitle 2"/>
          <p:cNvSpPr txBox="1"/>
          <p:nvPr/>
        </p:nvSpPr>
        <p:spPr>
          <a:xfrm>
            <a:off x="9393203" y="7545527"/>
            <a:ext cx="5928573" cy="344049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That it can be sold at a higher price invest Investment generally results 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pic>
        <p:nvPicPr>
          <p:cNvPr id="20" name="图片占位符 19"/>
          <p:cNvPicPr>
            <a:picLocks noGrp="1" noChangeAspect="1"/>
          </p:cNvPicPr>
          <p:nvPr>
            <p:ph type="pic" sz="quarter" idx="51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90" b="21590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006503" y="2606497"/>
            <a:ext cx="7214024" cy="282385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Creative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Minimal Slides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Layouts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" name="Subtitle 2"/>
          <p:cNvSpPr txBox="1"/>
          <p:nvPr/>
        </p:nvSpPr>
        <p:spPr>
          <a:xfrm>
            <a:off x="1872691" y="6049021"/>
            <a:ext cx="954615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42731" y="9722640"/>
            <a:ext cx="2541080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TOOLS TO WORKS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Subtitle 2"/>
          <p:cNvSpPr txBox="1"/>
          <p:nvPr/>
        </p:nvSpPr>
        <p:spPr>
          <a:xfrm>
            <a:off x="3433982" y="10067640"/>
            <a:ext cx="740500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41706" y="9782515"/>
            <a:ext cx="1095666" cy="10956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42731" y="7899248"/>
            <a:ext cx="2348720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MIX THE WORDS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7" name="Shape 2588"/>
          <p:cNvSpPr/>
          <p:nvPr/>
        </p:nvSpPr>
        <p:spPr>
          <a:xfrm>
            <a:off x="2310212" y="8255669"/>
            <a:ext cx="558655" cy="507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8" name="Subtitle 2"/>
          <p:cNvSpPr txBox="1"/>
          <p:nvPr/>
        </p:nvSpPr>
        <p:spPr>
          <a:xfrm>
            <a:off x="3433982" y="8244248"/>
            <a:ext cx="740500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041706" y="7959123"/>
            <a:ext cx="1095666" cy="10956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30" name="Shape 2618"/>
          <p:cNvSpPr/>
          <p:nvPr/>
        </p:nvSpPr>
        <p:spPr>
          <a:xfrm>
            <a:off x="2326494" y="10050570"/>
            <a:ext cx="558602" cy="558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1650" y="0"/>
            <a:ext cx="609600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38" name="Subtitle 2"/>
          <p:cNvSpPr txBox="1"/>
          <p:nvPr/>
        </p:nvSpPr>
        <p:spPr>
          <a:xfrm>
            <a:off x="19467937" y="10439781"/>
            <a:ext cx="4214080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634661" y="8715794"/>
            <a:ext cx="1451038" cy="89255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52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13%</a:t>
            </a:r>
            <a:endParaRPr lang="en-US" sz="52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590057" y="9615259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1" name="Subtitle 2"/>
          <p:cNvSpPr txBox="1"/>
          <p:nvPr/>
        </p:nvSpPr>
        <p:spPr>
          <a:xfrm>
            <a:off x="19467937" y="3659611"/>
            <a:ext cx="4214080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9634661" y="1935624"/>
            <a:ext cx="1643399" cy="89255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52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46%</a:t>
            </a:r>
            <a:endParaRPr lang="en-US" sz="52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590057" y="2835089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4" name="Subtitle 2"/>
          <p:cNvSpPr txBox="1"/>
          <p:nvPr/>
        </p:nvSpPr>
        <p:spPr>
          <a:xfrm>
            <a:off x="19467937" y="7027507"/>
            <a:ext cx="4214080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634661" y="5303520"/>
            <a:ext cx="1661032" cy="89255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52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98%</a:t>
            </a:r>
            <a:endParaRPr lang="en-US" sz="52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9590057" y="6202985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51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5" r="35185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ubtitle 2"/>
          <p:cNvSpPr txBox="1"/>
          <p:nvPr/>
        </p:nvSpPr>
        <p:spPr>
          <a:xfrm>
            <a:off x="9751894" y="2070724"/>
            <a:ext cx="4905992" cy="37867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69753" y="1480933"/>
            <a:ext cx="1470274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My Works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Subtitle 2"/>
          <p:cNvSpPr txBox="1"/>
          <p:nvPr/>
        </p:nvSpPr>
        <p:spPr>
          <a:xfrm>
            <a:off x="17586941" y="8203895"/>
            <a:ext cx="4905992" cy="37867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302288" y="7614104"/>
            <a:ext cx="1470274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My Works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7" name="Subtitle 2"/>
          <p:cNvSpPr txBox="1"/>
          <p:nvPr/>
        </p:nvSpPr>
        <p:spPr>
          <a:xfrm>
            <a:off x="1851641" y="8203895"/>
            <a:ext cx="4905992" cy="37867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66988" y="7614104"/>
            <a:ext cx="1470274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My Works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51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0" r="24730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5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5" r="12095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5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8" r="2472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959593" y="2749185"/>
            <a:ext cx="8819799" cy="397801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>
              <a:lnSpc>
                <a:spcPts val="10060"/>
              </a:lnSpc>
            </a:pPr>
            <a:r>
              <a:rPr lang="en-US" sz="80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IMAGES</a:t>
            </a:r>
            <a:endParaRPr lang="en-US" sz="80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r">
              <a:lnSpc>
                <a:spcPts val="10060"/>
              </a:lnSpc>
            </a:pPr>
            <a:r>
              <a:rPr lang="en-US" sz="80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PLACEHOLDER</a:t>
            </a:r>
            <a:endParaRPr lang="en-US" sz="80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r">
              <a:lnSpc>
                <a:spcPts val="10060"/>
              </a:lnSpc>
            </a:pPr>
            <a:r>
              <a:rPr lang="en-US" sz="80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LAYOUT</a:t>
            </a:r>
            <a:endParaRPr lang="en-US" sz="80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" name="Subtitle 2"/>
          <p:cNvSpPr txBox="1"/>
          <p:nvPr/>
        </p:nvSpPr>
        <p:spPr>
          <a:xfrm>
            <a:off x="18369492" y="8505370"/>
            <a:ext cx="4448521" cy="309424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worth investing, it is normally expected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r"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r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8" name="Right Triangle 7"/>
          <p:cNvSpPr/>
          <p:nvPr/>
        </p:nvSpPr>
        <p:spPr>
          <a:xfrm flipH="1">
            <a:off x="22070441" y="7058723"/>
            <a:ext cx="557784" cy="55756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latin typeface="Source Sans Pro Light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51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52" b="33252"/>
          <a:stretch>
            <a:fillRect/>
          </a:stretch>
        </p:blipFill>
        <p:spPr>
          <a:xfrm rot="16200000">
            <a:off x="3722688" y="3411538"/>
            <a:ext cx="13716000" cy="6891337"/>
          </a:xfr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5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6" r="33256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6379" y="-1338146"/>
            <a:ext cx="4047596" cy="5127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67782" y="7561047"/>
            <a:ext cx="4047596" cy="5127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16379" y="10329608"/>
            <a:ext cx="4047596" cy="5127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67782" y="1727170"/>
            <a:ext cx="4047596" cy="5127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6379" y="4495731"/>
            <a:ext cx="4047596" cy="5127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3" name="Hexagon 2"/>
          <p:cNvSpPr/>
          <p:nvPr/>
        </p:nvSpPr>
        <p:spPr>
          <a:xfrm rot="16200000">
            <a:off x="9275102" y="4628902"/>
            <a:ext cx="5872050" cy="5062112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190854" y="2812007"/>
            <a:ext cx="7214024" cy="282385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Creative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Minimal Slides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Layouts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2" name="Subtitle 2"/>
          <p:cNvSpPr txBox="1"/>
          <p:nvPr/>
        </p:nvSpPr>
        <p:spPr>
          <a:xfrm>
            <a:off x="16057042" y="6254531"/>
            <a:ext cx="3854446" cy="482549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56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2" b="7792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5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6" b="8456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5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5" b="7595"/>
          <a:stretch>
            <a:fillRect/>
          </a:stretch>
        </p:blipFill>
        <p:spPr/>
      </p:pic>
      <p:pic>
        <p:nvPicPr>
          <p:cNvPr id="35" name="图片占位符 34"/>
          <p:cNvPicPr>
            <a:picLocks noGrp="1" noChangeAspect="1"/>
          </p:cNvPicPr>
          <p:nvPr>
            <p:ph type="pic" sz="quarter" idx="4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4" b="11324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53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25" b="14225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54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1" b="14161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ubtitle 2"/>
          <p:cNvSpPr txBox="1"/>
          <p:nvPr/>
        </p:nvSpPr>
        <p:spPr>
          <a:xfrm>
            <a:off x="16136309" y="11294875"/>
            <a:ext cx="7202608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280731" y="10648769"/>
            <a:ext cx="1580882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PROJECT 3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16136309" y="5677114"/>
            <a:ext cx="7202608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280731" y="5031008"/>
            <a:ext cx="1542410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PROJECT 1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225518" y="1411468"/>
            <a:ext cx="5644878" cy="30162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56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About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56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Our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56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Recent Projects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6" name="Subtitle 2"/>
          <p:cNvSpPr txBox="1"/>
          <p:nvPr/>
        </p:nvSpPr>
        <p:spPr>
          <a:xfrm>
            <a:off x="16136309" y="8484767"/>
            <a:ext cx="7202608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280731" y="7838661"/>
            <a:ext cx="1593706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PROJECT 2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4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9" r="28559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" b="683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4" r="9314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iangle 25"/>
          <p:cNvSpPr/>
          <p:nvPr/>
        </p:nvSpPr>
        <p:spPr>
          <a:xfrm rot="16200000">
            <a:off x="11350780" y="1793747"/>
            <a:ext cx="11599198" cy="9999308"/>
          </a:xfrm>
          <a:prstGeom prst="triangle">
            <a:avLst/>
          </a:prstGeom>
          <a:noFill/>
          <a:ln w="127000">
            <a:solidFill>
              <a:schemeClr val="bg1">
                <a:lumMod val="95000"/>
                <a:alpha val="8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63791" y="3683105"/>
            <a:ext cx="7214024" cy="282385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We Design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Trending Minimal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Presentations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4" name="Subtitle 2"/>
          <p:cNvSpPr txBox="1"/>
          <p:nvPr/>
        </p:nvSpPr>
        <p:spPr>
          <a:xfrm>
            <a:off x="1929979" y="7125629"/>
            <a:ext cx="8373748" cy="274799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income, or to appreciate in value, so that it can be sold at a higher price An investor may bear a risk of loss of some or all of their capital invested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060584" y="7053880"/>
            <a:ext cx="5040351" cy="5785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060585" y="747101"/>
            <a:ext cx="5040351" cy="5785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610176" y="3897540"/>
            <a:ext cx="5040351" cy="5785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52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3" b="11743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5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12" b="17712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5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7" b="1775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51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5" b="11635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669073" y="3501483"/>
            <a:ext cx="10883590" cy="6556917"/>
          </a:xfrm>
          <a:prstGeom prst="rect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846205" y="2944360"/>
            <a:ext cx="3651962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WHAT WE DO?</a:t>
            </a:r>
            <a:endParaRPr lang="en-US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846205" y="3556563"/>
            <a:ext cx="3094117" cy="49244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600" i="1" dirty="0">
                <a:latin typeface="Source Sans Pro" charset="0"/>
                <a:ea typeface="Source Sans Pro" charset="0"/>
                <a:cs typeface="Source Sans Pro" charset="0"/>
              </a:rPr>
              <a:t>Minimal Presentation</a:t>
            </a:r>
            <a:endParaRPr lang="en-US" sz="2600" i="1" dirty="0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615046" y="9475047"/>
            <a:ext cx="26789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We are professional</a:t>
            </a:r>
            <a:endParaRPr lang="en-US" sz="2000" dirty="0">
              <a:solidFill>
                <a:schemeClr val="tx1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615046" y="9055739"/>
            <a:ext cx="873957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LOVE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863959" y="9475047"/>
            <a:ext cx="26789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We are professional</a:t>
            </a:r>
            <a:endParaRPr lang="en-US" sz="2000" dirty="0">
              <a:solidFill>
                <a:schemeClr val="tx1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863959" y="9055739"/>
            <a:ext cx="986167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CALLS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350592" y="9475047"/>
            <a:ext cx="26789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We are professional</a:t>
            </a:r>
            <a:endParaRPr lang="en-US" sz="2000" dirty="0">
              <a:solidFill>
                <a:schemeClr val="tx1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350592" y="9055739"/>
            <a:ext cx="161614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BRANDING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6615046" y="6532869"/>
            <a:ext cx="26789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We are professional</a:t>
            </a:r>
            <a:endParaRPr lang="en-US" sz="2000" dirty="0">
              <a:solidFill>
                <a:schemeClr val="tx1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44090" y="5716022"/>
            <a:ext cx="1903086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BRANDING</a:t>
            </a:r>
            <a:endParaRPr lang="en-US" sz="24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8" name="Shape 2632"/>
          <p:cNvSpPr/>
          <p:nvPr/>
        </p:nvSpPr>
        <p:spPr>
          <a:xfrm>
            <a:off x="5904629" y="4882340"/>
            <a:ext cx="457082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7673"/>
                </a:moveTo>
                <a:cubicBezTo>
                  <a:pt x="4588" y="17673"/>
                  <a:pt x="1200" y="16051"/>
                  <a:pt x="1200" y="15218"/>
                </a:cubicBezTo>
                <a:cubicBezTo>
                  <a:pt x="1200" y="14690"/>
                  <a:pt x="1355" y="14275"/>
                  <a:pt x="1611" y="13896"/>
                </a:cubicBezTo>
                <a:cubicBezTo>
                  <a:pt x="3255" y="14967"/>
                  <a:pt x="6746" y="15709"/>
                  <a:pt x="10800" y="15709"/>
                </a:cubicBezTo>
                <a:cubicBezTo>
                  <a:pt x="14856" y="15709"/>
                  <a:pt x="18345" y="14966"/>
                  <a:pt x="19987" y="13894"/>
                </a:cubicBezTo>
                <a:cubicBezTo>
                  <a:pt x="20244" y="14273"/>
                  <a:pt x="20400" y="14689"/>
                  <a:pt x="20400" y="15218"/>
                </a:cubicBezTo>
                <a:cubicBezTo>
                  <a:pt x="20400" y="16051"/>
                  <a:pt x="17011" y="17673"/>
                  <a:pt x="10800" y="17673"/>
                </a:cubicBezTo>
                <a:moveTo>
                  <a:pt x="10800" y="20618"/>
                </a:moveTo>
                <a:cubicBezTo>
                  <a:pt x="9475" y="20618"/>
                  <a:pt x="8400" y="19739"/>
                  <a:pt x="8400" y="18655"/>
                </a:cubicBezTo>
                <a:cubicBezTo>
                  <a:pt x="8400" y="18625"/>
                  <a:pt x="8408" y="18597"/>
                  <a:pt x="8409" y="18567"/>
                </a:cubicBezTo>
                <a:cubicBezTo>
                  <a:pt x="9179" y="18623"/>
                  <a:pt x="9977" y="18655"/>
                  <a:pt x="10800" y="18655"/>
                </a:cubicBezTo>
                <a:cubicBezTo>
                  <a:pt x="11623" y="18655"/>
                  <a:pt x="12421" y="18623"/>
                  <a:pt x="13191" y="18567"/>
                </a:cubicBezTo>
                <a:cubicBezTo>
                  <a:pt x="13192" y="18597"/>
                  <a:pt x="13200" y="18625"/>
                  <a:pt x="13200" y="18655"/>
                </a:cubicBezTo>
                <a:cubicBezTo>
                  <a:pt x="13200" y="19739"/>
                  <a:pt x="12125" y="20618"/>
                  <a:pt x="10800" y="20618"/>
                </a:cubicBezTo>
                <a:moveTo>
                  <a:pt x="2948" y="12551"/>
                </a:moveTo>
                <a:cubicBezTo>
                  <a:pt x="4308" y="11388"/>
                  <a:pt x="6000" y="9939"/>
                  <a:pt x="6000" y="6873"/>
                </a:cubicBezTo>
                <a:cubicBezTo>
                  <a:pt x="6000" y="5232"/>
                  <a:pt x="7238" y="3825"/>
                  <a:pt x="8988" y="3239"/>
                </a:cubicBezTo>
                <a:cubicBezTo>
                  <a:pt x="9428" y="3657"/>
                  <a:pt x="10072" y="3927"/>
                  <a:pt x="10800" y="3927"/>
                </a:cubicBezTo>
                <a:cubicBezTo>
                  <a:pt x="11528" y="3927"/>
                  <a:pt x="12172" y="3657"/>
                  <a:pt x="12611" y="3239"/>
                </a:cubicBezTo>
                <a:cubicBezTo>
                  <a:pt x="14362" y="3825"/>
                  <a:pt x="15600" y="5232"/>
                  <a:pt x="15600" y="6873"/>
                </a:cubicBezTo>
                <a:cubicBezTo>
                  <a:pt x="15600" y="9939"/>
                  <a:pt x="17292" y="11388"/>
                  <a:pt x="18652" y="12551"/>
                </a:cubicBezTo>
                <a:cubicBezTo>
                  <a:pt x="18911" y="12773"/>
                  <a:pt x="19152" y="12979"/>
                  <a:pt x="19366" y="13183"/>
                </a:cubicBezTo>
                <a:cubicBezTo>
                  <a:pt x="18217" y="14077"/>
                  <a:pt x="14825" y="14727"/>
                  <a:pt x="10800" y="14727"/>
                </a:cubicBezTo>
                <a:cubicBezTo>
                  <a:pt x="6779" y="14727"/>
                  <a:pt x="3383" y="14079"/>
                  <a:pt x="2230" y="13186"/>
                </a:cubicBezTo>
                <a:cubicBezTo>
                  <a:pt x="2446" y="12981"/>
                  <a:pt x="2687" y="12774"/>
                  <a:pt x="2948" y="12551"/>
                </a:cubicBezTo>
                <a:moveTo>
                  <a:pt x="10800" y="982"/>
                </a:moveTo>
                <a:cubicBezTo>
                  <a:pt x="11462" y="982"/>
                  <a:pt x="12000" y="1422"/>
                  <a:pt x="12000" y="1964"/>
                </a:cubicBezTo>
                <a:cubicBezTo>
                  <a:pt x="12000" y="2506"/>
                  <a:pt x="11462" y="2945"/>
                  <a:pt x="10800" y="2945"/>
                </a:cubicBezTo>
                <a:cubicBezTo>
                  <a:pt x="10138" y="2945"/>
                  <a:pt x="9600" y="2506"/>
                  <a:pt x="9600" y="1964"/>
                </a:cubicBezTo>
                <a:cubicBezTo>
                  <a:pt x="9600" y="1422"/>
                  <a:pt x="10138" y="982"/>
                  <a:pt x="10800" y="982"/>
                </a:cubicBezTo>
                <a:moveTo>
                  <a:pt x="21600" y="15218"/>
                </a:moveTo>
                <a:cubicBezTo>
                  <a:pt x="21600" y="11782"/>
                  <a:pt x="16800" y="11782"/>
                  <a:pt x="16800" y="6873"/>
                </a:cubicBezTo>
                <a:cubicBezTo>
                  <a:pt x="16800" y="4845"/>
                  <a:pt x="15296" y="3105"/>
                  <a:pt x="13152" y="2356"/>
                </a:cubicBezTo>
                <a:cubicBezTo>
                  <a:pt x="13183" y="2229"/>
                  <a:pt x="13200" y="2098"/>
                  <a:pt x="13200" y="1964"/>
                </a:cubicBezTo>
                <a:cubicBezTo>
                  <a:pt x="13200" y="879"/>
                  <a:pt x="12125" y="0"/>
                  <a:pt x="10800" y="0"/>
                </a:cubicBezTo>
                <a:cubicBezTo>
                  <a:pt x="9475" y="0"/>
                  <a:pt x="8400" y="879"/>
                  <a:pt x="8400" y="1964"/>
                </a:cubicBezTo>
                <a:cubicBezTo>
                  <a:pt x="8400" y="2098"/>
                  <a:pt x="8417" y="2229"/>
                  <a:pt x="8448" y="2356"/>
                </a:cubicBezTo>
                <a:cubicBezTo>
                  <a:pt x="6304" y="3105"/>
                  <a:pt x="4800" y="4845"/>
                  <a:pt x="4800" y="6873"/>
                </a:cubicBezTo>
                <a:cubicBezTo>
                  <a:pt x="4800" y="11782"/>
                  <a:pt x="0" y="11782"/>
                  <a:pt x="0" y="15218"/>
                </a:cubicBezTo>
                <a:cubicBezTo>
                  <a:pt x="0" y="16716"/>
                  <a:pt x="3016" y="17986"/>
                  <a:pt x="7217" y="18457"/>
                </a:cubicBezTo>
                <a:cubicBezTo>
                  <a:pt x="7211" y="18523"/>
                  <a:pt x="7200" y="18587"/>
                  <a:pt x="7200" y="18655"/>
                </a:cubicBezTo>
                <a:cubicBezTo>
                  <a:pt x="7200" y="20282"/>
                  <a:pt x="8812" y="21600"/>
                  <a:pt x="10800" y="21600"/>
                </a:cubicBezTo>
                <a:cubicBezTo>
                  <a:pt x="12788" y="21600"/>
                  <a:pt x="14400" y="20282"/>
                  <a:pt x="14400" y="18655"/>
                </a:cubicBezTo>
                <a:cubicBezTo>
                  <a:pt x="14400" y="18587"/>
                  <a:pt x="14389" y="18523"/>
                  <a:pt x="14383" y="18457"/>
                </a:cubicBezTo>
                <a:cubicBezTo>
                  <a:pt x="18584" y="17986"/>
                  <a:pt x="21600" y="16716"/>
                  <a:pt x="21600" y="1521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200" dirty="0">
              <a:solidFill>
                <a:schemeClr val="bg1"/>
              </a:solidFill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863959" y="6532869"/>
            <a:ext cx="26789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We are professional</a:t>
            </a:r>
            <a:endParaRPr lang="en-US" sz="2000" dirty="0">
              <a:solidFill>
                <a:schemeClr val="tx1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9863959" y="6113561"/>
            <a:ext cx="1047082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TOOLS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350592" y="6532869"/>
            <a:ext cx="26789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We are professional</a:t>
            </a:r>
            <a:endParaRPr lang="en-US" sz="2000" dirty="0">
              <a:solidFill>
                <a:schemeClr val="tx1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350592" y="6113561"/>
            <a:ext cx="966931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BELLS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4" name="Shape 2632"/>
          <p:cNvSpPr/>
          <p:nvPr/>
        </p:nvSpPr>
        <p:spPr>
          <a:xfrm>
            <a:off x="13484404" y="5357815"/>
            <a:ext cx="457082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7673"/>
                </a:moveTo>
                <a:cubicBezTo>
                  <a:pt x="4588" y="17673"/>
                  <a:pt x="1200" y="16051"/>
                  <a:pt x="1200" y="15218"/>
                </a:cubicBezTo>
                <a:cubicBezTo>
                  <a:pt x="1200" y="14690"/>
                  <a:pt x="1355" y="14275"/>
                  <a:pt x="1611" y="13896"/>
                </a:cubicBezTo>
                <a:cubicBezTo>
                  <a:pt x="3255" y="14967"/>
                  <a:pt x="6746" y="15709"/>
                  <a:pt x="10800" y="15709"/>
                </a:cubicBezTo>
                <a:cubicBezTo>
                  <a:pt x="14856" y="15709"/>
                  <a:pt x="18345" y="14966"/>
                  <a:pt x="19987" y="13894"/>
                </a:cubicBezTo>
                <a:cubicBezTo>
                  <a:pt x="20244" y="14273"/>
                  <a:pt x="20400" y="14689"/>
                  <a:pt x="20400" y="15218"/>
                </a:cubicBezTo>
                <a:cubicBezTo>
                  <a:pt x="20400" y="16051"/>
                  <a:pt x="17011" y="17673"/>
                  <a:pt x="10800" y="17673"/>
                </a:cubicBezTo>
                <a:moveTo>
                  <a:pt x="10800" y="20618"/>
                </a:moveTo>
                <a:cubicBezTo>
                  <a:pt x="9475" y="20618"/>
                  <a:pt x="8400" y="19739"/>
                  <a:pt x="8400" y="18655"/>
                </a:cubicBezTo>
                <a:cubicBezTo>
                  <a:pt x="8400" y="18625"/>
                  <a:pt x="8408" y="18597"/>
                  <a:pt x="8409" y="18567"/>
                </a:cubicBezTo>
                <a:cubicBezTo>
                  <a:pt x="9179" y="18623"/>
                  <a:pt x="9977" y="18655"/>
                  <a:pt x="10800" y="18655"/>
                </a:cubicBezTo>
                <a:cubicBezTo>
                  <a:pt x="11623" y="18655"/>
                  <a:pt x="12421" y="18623"/>
                  <a:pt x="13191" y="18567"/>
                </a:cubicBezTo>
                <a:cubicBezTo>
                  <a:pt x="13192" y="18597"/>
                  <a:pt x="13200" y="18625"/>
                  <a:pt x="13200" y="18655"/>
                </a:cubicBezTo>
                <a:cubicBezTo>
                  <a:pt x="13200" y="19739"/>
                  <a:pt x="12125" y="20618"/>
                  <a:pt x="10800" y="20618"/>
                </a:cubicBezTo>
                <a:moveTo>
                  <a:pt x="2948" y="12551"/>
                </a:moveTo>
                <a:cubicBezTo>
                  <a:pt x="4308" y="11388"/>
                  <a:pt x="6000" y="9939"/>
                  <a:pt x="6000" y="6873"/>
                </a:cubicBezTo>
                <a:cubicBezTo>
                  <a:pt x="6000" y="5232"/>
                  <a:pt x="7238" y="3825"/>
                  <a:pt x="8988" y="3239"/>
                </a:cubicBezTo>
                <a:cubicBezTo>
                  <a:pt x="9428" y="3657"/>
                  <a:pt x="10072" y="3927"/>
                  <a:pt x="10800" y="3927"/>
                </a:cubicBezTo>
                <a:cubicBezTo>
                  <a:pt x="11528" y="3927"/>
                  <a:pt x="12172" y="3657"/>
                  <a:pt x="12611" y="3239"/>
                </a:cubicBezTo>
                <a:cubicBezTo>
                  <a:pt x="14362" y="3825"/>
                  <a:pt x="15600" y="5232"/>
                  <a:pt x="15600" y="6873"/>
                </a:cubicBezTo>
                <a:cubicBezTo>
                  <a:pt x="15600" y="9939"/>
                  <a:pt x="17292" y="11388"/>
                  <a:pt x="18652" y="12551"/>
                </a:cubicBezTo>
                <a:cubicBezTo>
                  <a:pt x="18911" y="12773"/>
                  <a:pt x="19152" y="12979"/>
                  <a:pt x="19366" y="13183"/>
                </a:cubicBezTo>
                <a:cubicBezTo>
                  <a:pt x="18217" y="14077"/>
                  <a:pt x="14825" y="14727"/>
                  <a:pt x="10800" y="14727"/>
                </a:cubicBezTo>
                <a:cubicBezTo>
                  <a:pt x="6779" y="14727"/>
                  <a:pt x="3383" y="14079"/>
                  <a:pt x="2230" y="13186"/>
                </a:cubicBezTo>
                <a:cubicBezTo>
                  <a:pt x="2446" y="12981"/>
                  <a:pt x="2687" y="12774"/>
                  <a:pt x="2948" y="12551"/>
                </a:cubicBezTo>
                <a:moveTo>
                  <a:pt x="10800" y="982"/>
                </a:moveTo>
                <a:cubicBezTo>
                  <a:pt x="11462" y="982"/>
                  <a:pt x="12000" y="1422"/>
                  <a:pt x="12000" y="1964"/>
                </a:cubicBezTo>
                <a:cubicBezTo>
                  <a:pt x="12000" y="2506"/>
                  <a:pt x="11462" y="2945"/>
                  <a:pt x="10800" y="2945"/>
                </a:cubicBezTo>
                <a:cubicBezTo>
                  <a:pt x="10138" y="2945"/>
                  <a:pt x="9600" y="2506"/>
                  <a:pt x="9600" y="1964"/>
                </a:cubicBezTo>
                <a:cubicBezTo>
                  <a:pt x="9600" y="1422"/>
                  <a:pt x="10138" y="982"/>
                  <a:pt x="10800" y="982"/>
                </a:cubicBezTo>
                <a:moveTo>
                  <a:pt x="21600" y="15218"/>
                </a:moveTo>
                <a:cubicBezTo>
                  <a:pt x="21600" y="11782"/>
                  <a:pt x="16800" y="11782"/>
                  <a:pt x="16800" y="6873"/>
                </a:cubicBezTo>
                <a:cubicBezTo>
                  <a:pt x="16800" y="4845"/>
                  <a:pt x="15296" y="3105"/>
                  <a:pt x="13152" y="2356"/>
                </a:cubicBezTo>
                <a:cubicBezTo>
                  <a:pt x="13183" y="2229"/>
                  <a:pt x="13200" y="2098"/>
                  <a:pt x="13200" y="1964"/>
                </a:cubicBezTo>
                <a:cubicBezTo>
                  <a:pt x="13200" y="879"/>
                  <a:pt x="12125" y="0"/>
                  <a:pt x="10800" y="0"/>
                </a:cubicBezTo>
                <a:cubicBezTo>
                  <a:pt x="9475" y="0"/>
                  <a:pt x="8400" y="879"/>
                  <a:pt x="8400" y="1964"/>
                </a:cubicBezTo>
                <a:cubicBezTo>
                  <a:pt x="8400" y="2098"/>
                  <a:pt x="8417" y="2229"/>
                  <a:pt x="8448" y="2356"/>
                </a:cubicBezTo>
                <a:cubicBezTo>
                  <a:pt x="6304" y="3105"/>
                  <a:pt x="4800" y="4845"/>
                  <a:pt x="4800" y="6873"/>
                </a:cubicBezTo>
                <a:cubicBezTo>
                  <a:pt x="4800" y="11782"/>
                  <a:pt x="0" y="11782"/>
                  <a:pt x="0" y="15218"/>
                </a:cubicBezTo>
                <a:cubicBezTo>
                  <a:pt x="0" y="16716"/>
                  <a:pt x="3016" y="17986"/>
                  <a:pt x="7217" y="18457"/>
                </a:cubicBezTo>
                <a:cubicBezTo>
                  <a:pt x="7211" y="18523"/>
                  <a:pt x="7200" y="18587"/>
                  <a:pt x="7200" y="18655"/>
                </a:cubicBezTo>
                <a:cubicBezTo>
                  <a:pt x="7200" y="20282"/>
                  <a:pt x="8812" y="21600"/>
                  <a:pt x="10800" y="21600"/>
                </a:cubicBezTo>
                <a:cubicBezTo>
                  <a:pt x="12788" y="21600"/>
                  <a:pt x="14400" y="20282"/>
                  <a:pt x="14400" y="18655"/>
                </a:cubicBezTo>
                <a:cubicBezTo>
                  <a:pt x="14400" y="18587"/>
                  <a:pt x="14389" y="18523"/>
                  <a:pt x="14383" y="18457"/>
                </a:cubicBezTo>
                <a:cubicBezTo>
                  <a:pt x="18584" y="17986"/>
                  <a:pt x="21600" y="16716"/>
                  <a:pt x="21600" y="15218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6615046" y="6113561"/>
            <a:ext cx="67678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MIX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7" name="Subtitle 2"/>
          <p:cNvSpPr txBox="1"/>
          <p:nvPr/>
        </p:nvSpPr>
        <p:spPr>
          <a:xfrm>
            <a:off x="1302503" y="6532869"/>
            <a:ext cx="9204252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</a:t>
            </a:r>
            <a:endParaRPr lang="en-US" sz="170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8" name="Shape 2588"/>
          <p:cNvSpPr/>
          <p:nvPr/>
        </p:nvSpPr>
        <p:spPr>
          <a:xfrm>
            <a:off x="16703339" y="5386280"/>
            <a:ext cx="558655" cy="507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9" name="Shape 2618"/>
          <p:cNvSpPr/>
          <p:nvPr/>
        </p:nvSpPr>
        <p:spPr>
          <a:xfrm>
            <a:off x="19997771" y="5357789"/>
            <a:ext cx="558602" cy="558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60" name="Shape 2553"/>
          <p:cNvSpPr/>
          <p:nvPr/>
        </p:nvSpPr>
        <p:spPr>
          <a:xfrm>
            <a:off x="13481385" y="8347687"/>
            <a:ext cx="558655" cy="507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61" name="Shape 2634"/>
          <p:cNvSpPr/>
          <p:nvPr/>
        </p:nvSpPr>
        <p:spPr>
          <a:xfrm>
            <a:off x="16674112" y="8319191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9" y="7008"/>
                </a:moveTo>
                <a:cubicBezTo>
                  <a:pt x="20006" y="12260"/>
                  <a:pt x="12624" y="19436"/>
                  <a:pt x="10800" y="20538"/>
                </a:cubicBezTo>
                <a:cubicBezTo>
                  <a:pt x="8976" y="19436"/>
                  <a:pt x="1594" y="12260"/>
                  <a:pt x="1021" y="7001"/>
                </a:cubicBezTo>
                <a:cubicBezTo>
                  <a:pt x="1021" y="7001"/>
                  <a:pt x="982" y="6718"/>
                  <a:pt x="982" y="6382"/>
                </a:cubicBezTo>
                <a:cubicBezTo>
                  <a:pt x="982" y="3404"/>
                  <a:pt x="3404" y="982"/>
                  <a:pt x="6382" y="982"/>
                </a:cubicBezTo>
                <a:cubicBezTo>
                  <a:pt x="7780" y="982"/>
                  <a:pt x="9107" y="1518"/>
                  <a:pt x="10120" y="2491"/>
                </a:cubicBezTo>
                <a:lnTo>
                  <a:pt x="10800" y="3145"/>
                </a:lnTo>
                <a:lnTo>
                  <a:pt x="11480" y="2491"/>
                </a:lnTo>
                <a:cubicBezTo>
                  <a:pt x="12493" y="1518"/>
                  <a:pt x="13820" y="982"/>
                  <a:pt x="15218" y="982"/>
                </a:cubicBezTo>
                <a:cubicBezTo>
                  <a:pt x="18196" y="982"/>
                  <a:pt x="20618" y="3404"/>
                  <a:pt x="20618" y="6382"/>
                </a:cubicBezTo>
                <a:cubicBezTo>
                  <a:pt x="20618" y="6725"/>
                  <a:pt x="20579" y="7008"/>
                  <a:pt x="20579" y="7008"/>
                </a:cubicBezTo>
                <a:moveTo>
                  <a:pt x="21600" y="6382"/>
                </a:moveTo>
                <a:cubicBezTo>
                  <a:pt x="21600" y="2857"/>
                  <a:pt x="18743" y="0"/>
                  <a:pt x="15218" y="0"/>
                </a:cubicBezTo>
                <a:cubicBezTo>
                  <a:pt x="13502" y="0"/>
                  <a:pt x="11947" y="681"/>
                  <a:pt x="10800" y="1784"/>
                </a:cubicBezTo>
                <a:cubicBezTo>
                  <a:pt x="9653" y="681"/>
                  <a:pt x="8098" y="0"/>
                  <a:pt x="6382" y="0"/>
                </a:cubicBezTo>
                <a:cubicBezTo>
                  <a:pt x="2857" y="0"/>
                  <a:pt x="0" y="2857"/>
                  <a:pt x="0" y="6382"/>
                </a:cubicBezTo>
                <a:cubicBezTo>
                  <a:pt x="0" y="6792"/>
                  <a:pt x="65" y="7282"/>
                  <a:pt x="45" y="7115"/>
                </a:cubicBezTo>
                <a:cubicBezTo>
                  <a:pt x="733" y="13419"/>
                  <a:pt x="9855" y="21600"/>
                  <a:pt x="10800" y="21600"/>
                </a:cubicBezTo>
                <a:cubicBezTo>
                  <a:pt x="11745" y="21600"/>
                  <a:pt x="20867" y="13419"/>
                  <a:pt x="21555" y="7115"/>
                </a:cubicBezTo>
                <a:cubicBezTo>
                  <a:pt x="21536" y="7282"/>
                  <a:pt x="21600" y="6792"/>
                  <a:pt x="21600" y="63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62" name="Shape 2629"/>
          <p:cNvSpPr/>
          <p:nvPr/>
        </p:nvSpPr>
        <p:spPr>
          <a:xfrm>
            <a:off x="19946907" y="8312499"/>
            <a:ext cx="558810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63" name="Shape 2864"/>
          <p:cNvSpPr/>
          <p:nvPr/>
        </p:nvSpPr>
        <p:spPr>
          <a:xfrm>
            <a:off x="4209455" y="7829602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5" y="7359"/>
                </a:moveTo>
                <a:lnTo>
                  <a:pt x="13743" y="7359"/>
                </a:lnTo>
                <a:lnTo>
                  <a:pt x="13743" y="8833"/>
                </a:lnTo>
                <a:lnTo>
                  <a:pt x="12265" y="8833"/>
                </a:lnTo>
                <a:lnTo>
                  <a:pt x="12265" y="9816"/>
                </a:lnTo>
                <a:lnTo>
                  <a:pt x="13743" y="9816"/>
                </a:lnTo>
                <a:lnTo>
                  <a:pt x="13743" y="11283"/>
                </a:lnTo>
                <a:lnTo>
                  <a:pt x="14725" y="11283"/>
                </a:lnTo>
                <a:lnTo>
                  <a:pt x="14725" y="9816"/>
                </a:lnTo>
                <a:lnTo>
                  <a:pt x="16205" y="9816"/>
                </a:lnTo>
                <a:lnTo>
                  <a:pt x="16205" y="8833"/>
                </a:lnTo>
                <a:lnTo>
                  <a:pt x="14725" y="8833"/>
                </a:lnTo>
                <a:cubicBezTo>
                  <a:pt x="14725" y="8833"/>
                  <a:pt x="14725" y="7359"/>
                  <a:pt x="14725" y="7359"/>
                </a:cubicBezTo>
                <a:close/>
                <a:moveTo>
                  <a:pt x="9321" y="13946"/>
                </a:moveTo>
                <a:cubicBezTo>
                  <a:pt x="8620" y="13946"/>
                  <a:pt x="8071" y="13495"/>
                  <a:pt x="8071" y="12919"/>
                </a:cubicBezTo>
                <a:cubicBezTo>
                  <a:pt x="8071" y="12392"/>
                  <a:pt x="8713" y="11929"/>
                  <a:pt x="9446" y="11929"/>
                </a:cubicBezTo>
                <a:lnTo>
                  <a:pt x="9446" y="11723"/>
                </a:lnTo>
                <a:lnTo>
                  <a:pt x="9447" y="11723"/>
                </a:lnTo>
                <a:lnTo>
                  <a:pt x="9465" y="11929"/>
                </a:lnTo>
                <a:cubicBezTo>
                  <a:pt x="9624" y="11930"/>
                  <a:pt x="9777" y="11954"/>
                  <a:pt x="9922" y="12000"/>
                </a:cubicBezTo>
                <a:lnTo>
                  <a:pt x="10067" y="12104"/>
                </a:lnTo>
                <a:cubicBezTo>
                  <a:pt x="10440" y="12371"/>
                  <a:pt x="10637" y="12521"/>
                  <a:pt x="10695" y="12764"/>
                </a:cubicBezTo>
                <a:cubicBezTo>
                  <a:pt x="10710" y="12827"/>
                  <a:pt x="10717" y="12891"/>
                  <a:pt x="10717" y="12954"/>
                </a:cubicBezTo>
                <a:cubicBezTo>
                  <a:pt x="10717" y="13612"/>
                  <a:pt x="10247" y="13946"/>
                  <a:pt x="9321" y="13946"/>
                </a:cubicBezTo>
                <a:moveTo>
                  <a:pt x="8542" y="8739"/>
                </a:moveTo>
                <a:cubicBezTo>
                  <a:pt x="8495" y="8362"/>
                  <a:pt x="8574" y="8014"/>
                  <a:pt x="8754" y="7806"/>
                </a:cubicBezTo>
                <a:cubicBezTo>
                  <a:pt x="8864" y="7680"/>
                  <a:pt x="9006" y="7613"/>
                  <a:pt x="9164" y="7613"/>
                </a:cubicBezTo>
                <a:lnTo>
                  <a:pt x="9164" y="7409"/>
                </a:lnTo>
                <a:lnTo>
                  <a:pt x="9182" y="7613"/>
                </a:lnTo>
                <a:cubicBezTo>
                  <a:pt x="9653" y="7628"/>
                  <a:pt x="10105" y="8185"/>
                  <a:pt x="10189" y="8855"/>
                </a:cubicBezTo>
                <a:cubicBezTo>
                  <a:pt x="10237" y="9239"/>
                  <a:pt x="10155" y="9596"/>
                  <a:pt x="9970" y="9809"/>
                </a:cubicBezTo>
                <a:cubicBezTo>
                  <a:pt x="9860" y="9935"/>
                  <a:pt x="9722" y="10002"/>
                  <a:pt x="9550" y="10001"/>
                </a:cubicBezTo>
                <a:lnTo>
                  <a:pt x="9549" y="10001"/>
                </a:lnTo>
                <a:cubicBezTo>
                  <a:pt x="9087" y="9988"/>
                  <a:pt x="8626" y="9409"/>
                  <a:pt x="8542" y="8739"/>
                </a:cubicBezTo>
                <a:moveTo>
                  <a:pt x="10838" y="11196"/>
                </a:moveTo>
                <a:cubicBezTo>
                  <a:pt x="10586" y="11009"/>
                  <a:pt x="10351" y="10732"/>
                  <a:pt x="10342" y="10646"/>
                </a:cubicBezTo>
                <a:cubicBezTo>
                  <a:pt x="10342" y="10499"/>
                  <a:pt x="10342" y="10431"/>
                  <a:pt x="10689" y="10148"/>
                </a:cubicBezTo>
                <a:cubicBezTo>
                  <a:pt x="11138" y="9780"/>
                  <a:pt x="11386" y="9295"/>
                  <a:pt x="11386" y="8784"/>
                </a:cubicBezTo>
                <a:cubicBezTo>
                  <a:pt x="11386" y="8342"/>
                  <a:pt x="11262" y="7947"/>
                  <a:pt x="11050" y="7659"/>
                </a:cubicBezTo>
                <a:lnTo>
                  <a:pt x="11238" y="7659"/>
                </a:lnTo>
                <a:lnTo>
                  <a:pt x="12276" y="6873"/>
                </a:lnTo>
                <a:lnTo>
                  <a:pt x="9463" y="6873"/>
                </a:lnTo>
                <a:cubicBezTo>
                  <a:pt x="8335" y="6873"/>
                  <a:pt x="7345" y="7759"/>
                  <a:pt x="7345" y="8769"/>
                </a:cubicBezTo>
                <a:cubicBezTo>
                  <a:pt x="7345" y="9812"/>
                  <a:pt x="8109" y="10605"/>
                  <a:pt x="9137" y="10648"/>
                </a:cubicBezTo>
                <a:cubicBezTo>
                  <a:pt x="9121" y="10722"/>
                  <a:pt x="9113" y="10795"/>
                  <a:pt x="9113" y="10868"/>
                </a:cubicBezTo>
                <a:cubicBezTo>
                  <a:pt x="9113" y="11018"/>
                  <a:pt x="9147" y="11162"/>
                  <a:pt x="9216" y="11300"/>
                </a:cubicBezTo>
                <a:cubicBezTo>
                  <a:pt x="7943" y="11309"/>
                  <a:pt x="6870" y="12161"/>
                  <a:pt x="6870" y="13167"/>
                </a:cubicBezTo>
                <a:cubicBezTo>
                  <a:pt x="6870" y="14071"/>
                  <a:pt x="7903" y="14727"/>
                  <a:pt x="9325" y="14727"/>
                </a:cubicBezTo>
                <a:cubicBezTo>
                  <a:pt x="10861" y="14727"/>
                  <a:pt x="11690" y="13766"/>
                  <a:pt x="11690" y="12860"/>
                </a:cubicBezTo>
                <a:cubicBezTo>
                  <a:pt x="11690" y="12108"/>
                  <a:pt x="11459" y="11656"/>
                  <a:pt x="10838" y="11196"/>
                </a:cubicBezTo>
                <a:moveTo>
                  <a:pt x="10800" y="20618"/>
                </a:moveTo>
                <a:cubicBezTo>
                  <a:pt x="5378" y="20618"/>
                  <a:pt x="982" y="16223"/>
                  <a:pt x="982" y="10800"/>
                </a:cubicBezTo>
                <a:cubicBezTo>
                  <a:pt x="982" y="5378"/>
                  <a:pt x="5378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64" name="Shape 2865"/>
          <p:cNvSpPr/>
          <p:nvPr/>
        </p:nvSpPr>
        <p:spPr>
          <a:xfrm>
            <a:off x="5275977" y="7829602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3430" y="9320"/>
                </a:moveTo>
                <a:cubicBezTo>
                  <a:pt x="11975" y="9320"/>
                  <a:pt x="11780" y="10196"/>
                  <a:pt x="11780" y="10196"/>
                </a:cubicBezTo>
                <a:lnTo>
                  <a:pt x="11782" y="9327"/>
                </a:lnTo>
                <a:lnTo>
                  <a:pt x="9818" y="9327"/>
                </a:lnTo>
                <a:lnTo>
                  <a:pt x="9818" y="14727"/>
                </a:lnTo>
                <a:lnTo>
                  <a:pt x="11782" y="14727"/>
                </a:lnTo>
                <a:lnTo>
                  <a:pt x="11782" y="11782"/>
                </a:lnTo>
                <a:cubicBezTo>
                  <a:pt x="11782" y="11782"/>
                  <a:pt x="11782" y="10793"/>
                  <a:pt x="12616" y="10793"/>
                </a:cubicBezTo>
                <a:cubicBezTo>
                  <a:pt x="13086" y="10793"/>
                  <a:pt x="13255" y="11232"/>
                  <a:pt x="13255" y="11782"/>
                </a:cubicBezTo>
                <a:lnTo>
                  <a:pt x="13255" y="14727"/>
                </a:lnTo>
                <a:lnTo>
                  <a:pt x="15218" y="14727"/>
                </a:lnTo>
                <a:lnTo>
                  <a:pt x="15218" y="11782"/>
                </a:lnTo>
                <a:cubicBezTo>
                  <a:pt x="15218" y="10245"/>
                  <a:pt x="14550" y="9320"/>
                  <a:pt x="13430" y="9320"/>
                </a:cubicBezTo>
                <a:moveTo>
                  <a:pt x="6873" y="14727"/>
                </a:moveTo>
                <a:lnTo>
                  <a:pt x="8829" y="14727"/>
                </a:lnTo>
                <a:lnTo>
                  <a:pt x="8829" y="9320"/>
                </a:lnTo>
                <a:lnTo>
                  <a:pt x="6873" y="9320"/>
                </a:lnTo>
                <a:cubicBezTo>
                  <a:pt x="6873" y="9320"/>
                  <a:pt x="6873" y="14727"/>
                  <a:pt x="6873" y="14727"/>
                </a:cubicBezTo>
                <a:close/>
                <a:moveTo>
                  <a:pt x="7851" y="6873"/>
                </a:moveTo>
                <a:cubicBezTo>
                  <a:pt x="7311" y="6873"/>
                  <a:pt x="6873" y="7313"/>
                  <a:pt x="6873" y="7856"/>
                </a:cubicBezTo>
                <a:cubicBezTo>
                  <a:pt x="6873" y="8399"/>
                  <a:pt x="7311" y="8839"/>
                  <a:pt x="7851" y="8839"/>
                </a:cubicBezTo>
                <a:cubicBezTo>
                  <a:pt x="8391" y="8839"/>
                  <a:pt x="8829" y="8399"/>
                  <a:pt x="8829" y="7856"/>
                </a:cubicBezTo>
                <a:cubicBezTo>
                  <a:pt x="8829" y="7313"/>
                  <a:pt x="8391" y="6873"/>
                  <a:pt x="7851" y="687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65" name="Shape 2866"/>
          <p:cNvSpPr/>
          <p:nvPr/>
        </p:nvSpPr>
        <p:spPr>
          <a:xfrm>
            <a:off x="6342500" y="7829602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1591" y="13291"/>
                </a:moveTo>
                <a:cubicBezTo>
                  <a:pt x="11452" y="13214"/>
                  <a:pt x="11342" y="13108"/>
                  <a:pt x="11291" y="12978"/>
                </a:cubicBezTo>
                <a:cubicBezTo>
                  <a:pt x="11284" y="12956"/>
                  <a:pt x="11290" y="10299"/>
                  <a:pt x="11290" y="10299"/>
                </a:cubicBezTo>
                <a:lnTo>
                  <a:pt x="13256" y="10299"/>
                </a:lnTo>
                <a:lnTo>
                  <a:pt x="13256" y="8836"/>
                </a:lnTo>
                <a:lnTo>
                  <a:pt x="11292" y="8836"/>
                </a:lnTo>
                <a:lnTo>
                  <a:pt x="11292" y="6873"/>
                </a:lnTo>
                <a:lnTo>
                  <a:pt x="10042" y="6879"/>
                </a:lnTo>
                <a:cubicBezTo>
                  <a:pt x="9988" y="7284"/>
                  <a:pt x="9891" y="7618"/>
                  <a:pt x="9750" y="7879"/>
                </a:cubicBezTo>
                <a:cubicBezTo>
                  <a:pt x="9608" y="8142"/>
                  <a:pt x="9420" y="8366"/>
                  <a:pt x="9187" y="8553"/>
                </a:cubicBezTo>
                <a:cubicBezTo>
                  <a:pt x="8953" y="8740"/>
                  <a:pt x="8672" y="8883"/>
                  <a:pt x="8344" y="8984"/>
                </a:cubicBezTo>
                <a:lnTo>
                  <a:pt x="8345" y="10309"/>
                </a:lnTo>
                <a:lnTo>
                  <a:pt x="9328" y="10299"/>
                </a:lnTo>
                <a:lnTo>
                  <a:pt x="9328" y="12846"/>
                </a:lnTo>
                <a:cubicBezTo>
                  <a:pt x="9328" y="13204"/>
                  <a:pt x="9369" y="13478"/>
                  <a:pt x="9448" y="13667"/>
                </a:cubicBezTo>
                <a:cubicBezTo>
                  <a:pt x="9528" y="13856"/>
                  <a:pt x="9671" y="14034"/>
                  <a:pt x="9879" y="14202"/>
                </a:cubicBezTo>
                <a:cubicBezTo>
                  <a:pt x="10086" y="14370"/>
                  <a:pt x="10336" y="14498"/>
                  <a:pt x="10629" y="14589"/>
                </a:cubicBezTo>
                <a:cubicBezTo>
                  <a:pt x="10922" y="14679"/>
                  <a:pt x="11238" y="14727"/>
                  <a:pt x="11620" y="14727"/>
                </a:cubicBezTo>
                <a:cubicBezTo>
                  <a:pt x="11955" y="14727"/>
                  <a:pt x="12228" y="14693"/>
                  <a:pt x="12517" y="14629"/>
                </a:cubicBezTo>
                <a:cubicBezTo>
                  <a:pt x="12806" y="14566"/>
                  <a:pt x="13221" y="14455"/>
                  <a:pt x="13578" y="14297"/>
                </a:cubicBezTo>
                <a:lnTo>
                  <a:pt x="13583" y="13091"/>
                </a:lnTo>
                <a:cubicBezTo>
                  <a:pt x="13165" y="13349"/>
                  <a:pt x="12648" y="13447"/>
                  <a:pt x="12225" y="13447"/>
                </a:cubicBezTo>
                <a:cubicBezTo>
                  <a:pt x="11987" y="13447"/>
                  <a:pt x="11776" y="13395"/>
                  <a:pt x="11591" y="1329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66" name="Shape 2867"/>
          <p:cNvSpPr/>
          <p:nvPr/>
        </p:nvSpPr>
        <p:spPr>
          <a:xfrm>
            <a:off x="7409022" y="7829602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91" y="6986"/>
                </a:moveTo>
                <a:cubicBezTo>
                  <a:pt x="14241" y="6976"/>
                  <a:pt x="14187" y="6971"/>
                  <a:pt x="14134" y="6971"/>
                </a:cubicBezTo>
                <a:cubicBezTo>
                  <a:pt x="13808" y="6971"/>
                  <a:pt x="13598" y="7166"/>
                  <a:pt x="13572" y="7494"/>
                </a:cubicBezTo>
                <a:cubicBezTo>
                  <a:pt x="13242" y="11704"/>
                  <a:pt x="13044" y="12909"/>
                  <a:pt x="13042" y="12921"/>
                </a:cubicBezTo>
                <a:lnTo>
                  <a:pt x="13046" y="13020"/>
                </a:lnTo>
                <a:lnTo>
                  <a:pt x="13142" y="13032"/>
                </a:lnTo>
                <a:lnTo>
                  <a:pt x="13172" y="13032"/>
                </a:lnTo>
                <a:cubicBezTo>
                  <a:pt x="13281" y="13032"/>
                  <a:pt x="13386" y="13050"/>
                  <a:pt x="13473" y="13085"/>
                </a:cubicBezTo>
                <a:lnTo>
                  <a:pt x="13579" y="13126"/>
                </a:lnTo>
                <a:lnTo>
                  <a:pt x="13598" y="13012"/>
                </a:lnTo>
                <a:cubicBezTo>
                  <a:pt x="13837" y="11522"/>
                  <a:pt x="14296" y="9525"/>
                  <a:pt x="14542" y="8453"/>
                </a:cubicBezTo>
                <a:cubicBezTo>
                  <a:pt x="14618" y="8121"/>
                  <a:pt x="14675" y="7877"/>
                  <a:pt x="14698" y="7763"/>
                </a:cubicBezTo>
                <a:cubicBezTo>
                  <a:pt x="14745" y="7530"/>
                  <a:pt x="14724" y="7343"/>
                  <a:pt x="14637" y="7206"/>
                </a:cubicBezTo>
                <a:cubicBezTo>
                  <a:pt x="14563" y="7092"/>
                  <a:pt x="14447" y="7018"/>
                  <a:pt x="14291" y="6986"/>
                </a:cubicBezTo>
                <a:moveTo>
                  <a:pt x="13280" y="13606"/>
                </a:moveTo>
                <a:cubicBezTo>
                  <a:pt x="12921" y="13524"/>
                  <a:pt x="12660" y="13682"/>
                  <a:pt x="12569" y="14030"/>
                </a:cubicBezTo>
                <a:cubicBezTo>
                  <a:pt x="12528" y="14187"/>
                  <a:pt x="12550" y="14335"/>
                  <a:pt x="12631" y="14459"/>
                </a:cubicBezTo>
                <a:cubicBezTo>
                  <a:pt x="12706" y="14574"/>
                  <a:pt x="12831" y="14661"/>
                  <a:pt x="12982" y="14701"/>
                </a:cubicBezTo>
                <a:cubicBezTo>
                  <a:pt x="13045" y="14719"/>
                  <a:pt x="13109" y="14728"/>
                  <a:pt x="13172" y="14728"/>
                </a:cubicBezTo>
                <a:cubicBezTo>
                  <a:pt x="13438" y="14728"/>
                  <a:pt x="13639" y="14578"/>
                  <a:pt x="13698" y="14338"/>
                </a:cubicBezTo>
                <a:cubicBezTo>
                  <a:pt x="13741" y="14156"/>
                  <a:pt x="13722" y="13990"/>
                  <a:pt x="13643" y="13857"/>
                </a:cubicBezTo>
                <a:cubicBezTo>
                  <a:pt x="13567" y="13732"/>
                  <a:pt x="13439" y="13644"/>
                  <a:pt x="13280" y="13606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3098" y="6884"/>
                </a:moveTo>
                <a:lnTo>
                  <a:pt x="12930" y="6884"/>
                </a:lnTo>
                <a:lnTo>
                  <a:pt x="12906" y="6887"/>
                </a:lnTo>
                <a:cubicBezTo>
                  <a:pt x="12646" y="6961"/>
                  <a:pt x="12244" y="6961"/>
                  <a:pt x="11983" y="6887"/>
                </a:cubicBezTo>
                <a:lnTo>
                  <a:pt x="11902" y="6884"/>
                </a:lnTo>
                <a:lnTo>
                  <a:pt x="9988" y="10156"/>
                </a:lnTo>
                <a:lnTo>
                  <a:pt x="8067" y="6873"/>
                </a:lnTo>
                <a:lnTo>
                  <a:pt x="8000" y="6891"/>
                </a:lnTo>
                <a:cubicBezTo>
                  <a:pt x="7739" y="6962"/>
                  <a:pt x="7347" y="6960"/>
                  <a:pt x="7088" y="6887"/>
                </a:cubicBezTo>
                <a:lnTo>
                  <a:pt x="6878" y="6884"/>
                </a:lnTo>
                <a:lnTo>
                  <a:pt x="9482" y="11392"/>
                </a:lnTo>
                <a:lnTo>
                  <a:pt x="9404" y="14626"/>
                </a:lnTo>
                <a:lnTo>
                  <a:pt x="9407" y="14722"/>
                </a:lnTo>
                <a:lnTo>
                  <a:pt x="9502" y="14722"/>
                </a:lnTo>
                <a:lnTo>
                  <a:pt x="9526" y="14719"/>
                </a:lnTo>
                <a:cubicBezTo>
                  <a:pt x="9786" y="14646"/>
                  <a:pt x="10190" y="14646"/>
                  <a:pt x="10449" y="14719"/>
                </a:cubicBezTo>
                <a:lnTo>
                  <a:pt x="10573" y="14722"/>
                </a:lnTo>
                <a:lnTo>
                  <a:pt x="10512" y="11391"/>
                </a:lnTo>
                <a:cubicBezTo>
                  <a:pt x="10600" y="11229"/>
                  <a:pt x="11150" y="10205"/>
                  <a:pt x="11738" y="9180"/>
                </a:cubicBezTo>
                <a:cubicBezTo>
                  <a:pt x="12342" y="8126"/>
                  <a:pt x="13008" y="7040"/>
                  <a:pt x="13015" y="7029"/>
                </a:cubicBezTo>
                <a:cubicBezTo>
                  <a:pt x="13015" y="7029"/>
                  <a:pt x="13098" y="6884"/>
                  <a:pt x="13098" y="688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898671" y="4638911"/>
            <a:ext cx="6646127" cy="5330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2" name="Subtitle 2"/>
          <p:cNvSpPr txBox="1"/>
          <p:nvPr/>
        </p:nvSpPr>
        <p:spPr>
          <a:xfrm>
            <a:off x="9482407" y="7603737"/>
            <a:ext cx="554664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81160" y="6935328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6" name="Subtitle 2"/>
          <p:cNvSpPr txBox="1"/>
          <p:nvPr/>
        </p:nvSpPr>
        <p:spPr>
          <a:xfrm>
            <a:off x="16686649" y="7603737"/>
            <a:ext cx="554664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85402" y="6935328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8" name="Subtitle 2"/>
          <p:cNvSpPr txBox="1"/>
          <p:nvPr/>
        </p:nvSpPr>
        <p:spPr>
          <a:xfrm>
            <a:off x="2303809" y="7603737"/>
            <a:ext cx="554664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2562" y="6935328"/>
            <a:ext cx="307648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Also called investment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0" name="Shape 2587"/>
          <p:cNvSpPr/>
          <p:nvPr/>
        </p:nvSpPr>
        <p:spPr>
          <a:xfrm>
            <a:off x="11782303" y="5605211"/>
            <a:ext cx="874196" cy="87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1" name="Shape 2588"/>
          <p:cNvSpPr/>
          <p:nvPr/>
        </p:nvSpPr>
        <p:spPr>
          <a:xfrm>
            <a:off x="4603705" y="5605211"/>
            <a:ext cx="874196" cy="794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2" name="Shape 2634"/>
          <p:cNvSpPr/>
          <p:nvPr/>
        </p:nvSpPr>
        <p:spPr>
          <a:xfrm>
            <a:off x="18986545" y="5605211"/>
            <a:ext cx="874196" cy="87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9" y="7008"/>
                </a:moveTo>
                <a:cubicBezTo>
                  <a:pt x="20006" y="12260"/>
                  <a:pt x="12624" y="19436"/>
                  <a:pt x="10800" y="20538"/>
                </a:cubicBezTo>
                <a:cubicBezTo>
                  <a:pt x="8976" y="19436"/>
                  <a:pt x="1594" y="12260"/>
                  <a:pt x="1021" y="7001"/>
                </a:cubicBezTo>
                <a:cubicBezTo>
                  <a:pt x="1021" y="7001"/>
                  <a:pt x="982" y="6718"/>
                  <a:pt x="982" y="6382"/>
                </a:cubicBezTo>
                <a:cubicBezTo>
                  <a:pt x="982" y="3404"/>
                  <a:pt x="3404" y="982"/>
                  <a:pt x="6382" y="982"/>
                </a:cubicBezTo>
                <a:cubicBezTo>
                  <a:pt x="7780" y="982"/>
                  <a:pt x="9107" y="1518"/>
                  <a:pt x="10120" y="2491"/>
                </a:cubicBezTo>
                <a:lnTo>
                  <a:pt x="10800" y="3145"/>
                </a:lnTo>
                <a:lnTo>
                  <a:pt x="11480" y="2491"/>
                </a:lnTo>
                <a:cubicBezTo>
                  <a:pt x="12493" y="1518"/>
                  <a:pt x="13820" y="982"/>
                  <a:pt x="15218" y="982"/>
                </a:cubicBezTo>
                <a:cubicBezTo>
                  <a:pt x="18196" y="982"/>
                  <a:pt x="20618" y="3404"/>
                  <a:pt x="20618" y="6382"/>
                </a:cubicBezTo>
                <a:cubicBezTo>
                  <a:pt x="20618" y="6725"/>
                  <a:pt x="20579" y="7008"/>
                  <a:pt x="20579" y="7008"/>
                </a:cubicBezTo>
                <a:moveTo>
                  <a:pt x="21600" y="6382"/>
                </a:moveTo>
                <a:cubicBezTo>
                  <a:pt x="21600" y="2857"/>
                  <a:pt x="18743" y="0"/>
                  <a:pt x="15218" y="0"/>
                </a:cubicBezTo>
                <a:cubicBezTo>
                  <a:pt x="13502" y="0"/>
                  <a:pt x="11947" y="681"/>
                  <a:pt x="10800" y="1784"/>
                </a:cubicBezTo>
                <a:cubicBezTo>
                  <a:pt x="9653" y="681"/>
                  <a:pt x="8098" y="0"/>
                  <a:pt x="6382" y="0"/>
                </a:cubicBezTo>
                <a:cubicBezTo>
                  <a:pt x="2857" y="0"/>
                  <a:pt x="0" y="2857"/>
                  <a:pt x="0" y="6382"/>
                </a:cubicBezTo>
                <a:cubicBezTo>
                  <a:pt x="0" y="6792"/>
                  <a:pt x="65" y="7282"/>
                  <a:pt x="45" y="7115"/>
                </a:cubicBezTo>
                <a:cubicBezTo>
                  <a:pt x="733" y="13419"/>
                  <a:pt x="9855" y="21600"/>
                  <a:pt x="10800" y="21600"/>
                </a:cubicBezTo>
                <a:cubicBezTo>
                  <a:pt x="11745" y="21600"/>
                  <a:pt x="20867" y="13419"/>
                  <a:pt x="21555" y="7115"/>
                </a:cubicBezTo>
                <a:cubicBezTo>
                  <a:pt x="21536" y="7282"/>
                  <a:pt x="21600" y="6792"/>
                  <a:pt x="21600" y="6382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10366105" y="1817406"/>
            <a:ext cx="3690114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3000" b="1" spc="1200" dirty="0">
                <a:solidFill>
                  <a:schemeClr val="bg1">
                    <a:lumMod val="8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FEATURING</a:t>
            </a:r>
            <a:endParaRPr lang="en-US" sz="3000" b="1" spc="1200" dirty="0">
              <a:solidFill>
                <a:schemeClr val="bg1">
                  <a:lumMod val="85000"/>
                </a:schemeClr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8688555" y="1017932"/>
            <a:ext cx="7045198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64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Great Services</a:t>
            </a:r>
            <a:endParaRPr lang="en-US" sz="6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 bwMode="auto">
          <a:xfrm>
            <a:off x="10366105" y="2910225"/>
            <a:ext cx="3690114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3000" b="1" spc="1200" dirty="0">
                <a:solidFill>
                  <a:schemeClr val="bg1">
                    <a:lumMod val="8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FEATURING</a:t>
            </a:r>
            <a:endParaRPr lang="en-US" sz="3000" b="1" spc="1200" dirty="0">
              <a:solidFill>
                <a:schemeClr val="bg1">
                  <a:lumMod val="85000"/>
                </a:schemeClr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10166534" y="2110751"/>
            <a:ext cx="4089261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64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Services</a:t>
            </a:r>
            <a:endParaRPr lang="en-US" sz="6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50735" y="10360420"/>
            <a:ext cx="1999266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DEVELOMENT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813474" y="10360420"/>
            <a:ext cx="1204177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COFFEE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24555" y="10360420"/>
            <a:ext cx="1031052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MIXER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8" name="Shape 2587"/>
          <p:cNvSpPr/>
          <p:nvPr/>
        </p:nvSpPr>
        <p:spPr>
          <a:xfrm>
            <a:off x="9313268" y="8210711"/>
            <a:ext cx="874196" cy="87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19" name="Shape 2588"/>
          <p:cNvSpPr/>
          <p:nvPr/>
        </p:nvSpPr>
        <p:spPr>
          <a:xfrm>
            <a:off x="4402983" y="8210711"/>
            <a:ext cx="874196" cy="794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23672" y="10360420"/>
            <a:ext cx="873957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LOVE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2" name="Shape 2634"/>
          <p:cNvSpPr/>
          <p:nvPr/>
        </p:nvSpPr>
        <p:spPr>
          <a:xfrm>
            <a:off x="14223552" y="8210711"/>
            <a:ext cx="874196" cy="87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9" y="7008"/>
                </a:moveTo>
                <a:cubicBezTo>
                  <a:pt x="20006" y="12260"/>
                  <a:pt x="12624" y="19436"/>
                  <a:pt x="10800" y="20538"/>
                </a:cubicBezTo>
                <a:cubicBezTo>
                  <a:pt x="8976" y="19436"/>
                  <a:pt x="1594" y="12260"/>
                  <a:pt x="1021" y="7001"/>
                </a:cubicBezTo>
                <a:cubicBezTo>
                  <a:pt x="1021" y="7001"/>
                  <a:pt x="982" y="6718"/>
                  <a:pt x="982" y="6382"/>
                </a:cubicBezTo>
                <a:cubicBezTo>
                  <a:pt x="982" y="3404"/>
                  <a:pt x="3404" y="982"/>
                  <a:pt x="6382" y="982"/>
                </a:cubicBezTo>
                <a:cubicBezTo>
                  <a:pt x="7780" y="982"/>
                  <a:pt x="9107" y="1518"/>
                  <a:pt x="10120" y="2491"/>
                </a:cubicBezTo>
                <a:lnTo>
                  <a:pt x="10800" y="3145"/>
                </a:lnTo>
                <a:lnTo>
                  <a:pt x="11480" y="2491"/>
                </a:lnTo>
                <a:cubicBezTo>
                  <a:pt x="12493" y="1518"/>
                  <a:pt x="13820" y="982"/>
                  <a:pt x="15218" y="982"/>
                </a:cubicBezTo>
                <a:cubicBezTo>
                  <a:pt x="18196" y="982"/>
                  <a:pt x="20618" y="3404"/>
                  <a:pt x="20618" y="6382"/>
                </a:cubicBezTo>
                <a:cubicBezTo>
                  <a:pt x="20618" y="6725"/>
                  <a:pt x="20579" y="7008"/>
                  <a:pt x="20579" y="7008"/>
                </a:cubicBezTo>
                <a:moveTo>
                  <a:pt x="21600" y="6382"/>
                </a:moveTo>
                <a:cubicBezTo>
                  <a:pt x="21600" y="2857"/>
                  <a:pt x="18743" y="0"/>
                  <a:pt x="15218" y="0"/>
                </a:cubicBezTo>
                <a:cubicBezTo>
                  <a:pt x="13502" y="0"/>
                  <a:pt x="11947" y="681"/>
                  <a:pt x="10800" y="1784"/>
                </a:cubicBezTo>
                <a:cubicBezTo>
                  <a:pt x="9653" y="681"/>
                  <a:pt x="8098" y="0"/>
                  <a:pt x="6382" y="0"/>
                </a:cubicBezTo>
                <a:cubicBezTo>
                  <a:pt x="2857" y="0"/>
                  <a:pt x="0" y="2857"/>
                  <a:pt x="0" y="6382"/>
                </a:cubicBezTo>
                <a:cubicBezTo>
                  <a:pt x="0" y="6792"/>
                  <a:pt x="65" y="7282"/>
                  <a:pt x="45" y="7115"/>
                </a:cubicBezTo>
                <a:cubicBezTo>
                  <a:pt x="733" y="13419"/>
                  <a:pt x="9855" y="21600"/>
                  <a:pt x="10800" y="21600"/>
                </a:cubicBezTo>
                <a:cubicBezTo>
                  <a:pt x="11745" y="21600"/>
                  <a:pt x="20867" y="13419"/>
                  <a:pt x="21555" y="7115"/>
                </a:cubicBezTo>
                <a:cubicBezTo>
                  <a:pt x="21536" y="7282"/>
                  <a:pt x="21600" y="6792"/>
                  <a:pt x="21600" y="6382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6" name="Subtitle 2"/>
          <p:cNvSpPr txBox="1"/>
          <p:nvPr/>
        </p:nvSpPr>
        <p:spPr>
          <a:xfrm>
            <a:off x="6468861" y="4658677"/>
            <a:ext cx="11484602" cy="1796969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050"/>
              </a:lnSpc>
            </a:pPr>
            <a:r>
              <a:rPr lang="en-US" sz="22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</a:t>
            </a:r>
            <a:endParaRPr lang="en-US" sz="22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8444118" y="9946887"/>
            <a:ext cx="20295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3582187" y="9946887"/>
            <a:ext cx="20295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697951" y="9946887"/>
            <a:ext cx="20295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836020" y="9946887"/>
            <a:ext cx="20295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hape 2781"/>
          <p:cNvSpPr/>
          <p:nvPr/>
        </p:nvSpPr>
        <p:spPr>
          <a:xfrm>
            <a:off x="19011387" y="8160597"/>
            <a:ext cx="894981" cy="894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/>
          <p:cNvSpPr/>
          <p:nvPr/>
        </p:nvSpPr>
        <p:spPr>
          <a:xfrm>
            <a:off x="2431839" y="4688078"/>
            <a:ext cx="9497891" cy="3998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12514890" y="9619831"/>
            <a:ext cx="2191306" cy="43088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800" b="1" dirty="0">
                <a:solidFill>
                  <a:schemeClr val="tx2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rPr>
              <a:t>INVESMENT</a:t>
            </a:r>
            <a:endParaRPr lang="en-US" sz="2800" b="1" dirty="0">
              <a:solidFill>
                <a:schemeClr val="tx2"/>
              </a:solidFill>
              <a:latin typeface="Montserrat Semi Bold" charset="0"/>
              <a:ea typeface="Montserrat Semi Bold" charset="0"/>
              <a:cs typeface="Montserrat Semi Bold" charset="0"/>
              <a:sym typeface="Bebas Neue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12493625" y="10145485"/>
            <a:ext cx="175368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  <a:sym typeface="Bebas Neue" charset="0"/>
              </a:rPr>
              <a:t>GREAT SERVICE</a:t>
            </a:r>
            <a:endParaRPr lang="en-US" sz="2000" b="1" dirty="0">
              <a:solidFill>
                <a:schemeClr val="tx2">
                  <a:lumMod val="25000"/>
                  <a:lumOff val="75000"/>
                </a:schemeClr>
              </a:solidFill>
              <a:latin typeface="Source Sans Pro" charset="0"/>
              <a:ea typeface="Source Sans Pro" charset="0"/>
              <a:cs typeface="Source Sans Pro" charset="0"/>
              <a:sym typeface="Bebas Neue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2514890" y="10719914"/>
            <a:ext cx="9497891" cy="3998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12514890" y="3587995"/>
            <a:ext cx="2010166" cy="43088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800" b="1" dirty="0">
                <a:solidFill>
                  <a:schemeClr val="tx2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rPr>
              <a:t>BRANDING</a:t>
            </a:r>
            <a:endParaRPr lang="en-US" sz="2800" b="1" dirty="0">
              <a:solidFill>
                <a:schemeClr val="tx2"/>
              </a:solidFill>
              <a:latin typeface="Montserrat Semi Bold" charset="0"/>
              <a:ea typeface="Montserrat Semi Bold" charset="0"/>
              <a:cs typeface="Montserrat Semi Bold" charset="0"/>
              <a:sym typeface="Bebas Neue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12493625" y="4113649"/>
            <a:ext cx="175368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  <a:sym typeface="Bebas Neue" charset="0"/>
              </a:rPr>
              <a:t>GREAT SERVICE</a:t>
            </a:r>
            <a:endParaRPr lang="en-US" sz="2000" b="1" dirty="0">
              <a:solidFill>
                <a:schemeClr val="tx2">
                  <a:lumMod val="25000"/>
                  <a:lumOff val="75000"/>
                </a:schemeClr>
              </a:solidFill>
              <a:latin typeface="Source Sans Pro" charset="0"/>
              <a:ea typeface="Source Sans Pro" charset="0"/>
              <a:cs typeface="Source Sans Pro" charset="0"/>
              <a:sym typeface="Bebas Neue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2514890" y="4688078"/>
            <a:ext cx="9497891" cy="3998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12514890" y="6605533"/>
            <a:ext cx="2032608" cy="43088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800" b="1" dirty="0">
                <a:solidFill>
                  <a:schemeClr val="tx2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rPr>
              <a:t>RESEARCH</a:t>
            </a:r>
            <a:endParaRPr lang="en-US" sz="2800" b="1" dirty="0">
              <a:solidFill>
                <a:schemeClr val="tx2"/>
              </a:solidFill>
              <a:latin typeface="Montserrat Semi Bold" charset="0"/>
              <a:ea typeface="Montserrat Semi Bold" charset="0"/>
              <a:cs typeface="Montserrat Semi Bold" charset="0"/>
              <a:sym typeface="Bebas Neue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12493625" y="7131187"/>
            <a:ext cx="175368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  <a:sym typeface="Bebas Neue" charset="0"/>
              </a:rPr>
              <a:t>GREAT SERVICE</a:t>
            </a:r>
            <a:endParaRPr lang="en-US" sz="2000" b="1" dirty="0">
              <a:solidFill>
                <a:schemeClr val="tx2">
                  <a:lumMod val="25000"/>
                  <a:lumOff val="75000"/>
                </a:schemeClr>
              </a:solidFill>
              <a:latin typeface="Source Sans Pro" charset="0"/>
              <a:ea typeface="Source Sans Pro" charset="0"/>
              <a:cs typeface="Source Sans Pro" charset="0"/>
              <a:sym typeface="Bebas Neue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2514890" y="7705616"/>
            <a:ext cx="9497891" cy="3998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2431839" y="9619831"/>
            <a:ext cx="2683427" cy="43088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800" b="1" dirty="0">
                <a:solidFill>
                  <a:schemeClr val="tx2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rPr>
              <a:t>SEO ANALYSIS</a:t>
            </a:r>
            <a:endParaRPr lang="en-US" sz="2800" b="1" dirty="0">
              <a:solidFill>
                <a:schemeClr val="tx2"/>
              </a:solidFill>
              <a:latin typeface="Montserrat Semi Bold" charset="0"/>
              <a:ea typeface="Montserrat Semi Bold" charset="0"/>
              <a:cs typeface="Montserrat Semi Bold" charset="0"/>
              <a:sym typeface="Bebas Neue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2410574" y="10145485"/>
            <a:ext cx="175368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  <a:sym typeface="Bebas Neue" charset="0"/>
              </a:rPr>
              <a:t>GREAT SERVICE</a:t>
            </a:r>
            <a:endParaRPr lang="en-US" sz="2000" b="1" dirty="0">
              <a:solidFill>
                <a:schemeClr val="tx2">
                  <a:lumMod val="25000"/>
                  <a:lumOff val="75000"/>
                </a:schemeClr>
              </a:solidFill>
              <a:latin typeface="Source Sans Pro" charset="0"/>
              <a:ea typeface="Source Sans Pro" charset="0"/>
              <a:cs typeface="Source Sans Pro" charset="0"/>
              <a:sym typeface="Bebas Neue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2431839" y="10719914"/>
            <a:ext cx="9497891" cy="3998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96" name="Rectangle 95"/>
          <p:cNvSpPr/>
          <p:nvPr/>
        </p:nvSpPr>
        <p:spPr bwMode="auto">
          <a:xfrm>
            <a:off x="2431839" y="3587995"/>
            <a:ext cx="2245808" cy="43088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800" b="1" dirty="0">
                <a:solidFill>
                  <a:schemeClr val="tx2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rPr>
              <a:t>MARKETING</a:t>
            </a:r>
            <a:endParaRPr lang="en-US" sz="2800" b="1" dirty="0">
              <a:solidFill>
                <a:schemeClr val="tx2"/>
              </a:solidFill>
              <a:latin typeface="Montserrat Semi Bold" charset="0"/>
              <a:ea typeface="Montserrat Semi Bold" charset="0"/>
              <a:cs typeface="Montserrat Semi Bold" charset="0"/>
              <a:sym typeface="Bebas Neue" charset="0"/>
            </a:endParaRPr>
          </a:p>
        </p:txBody>
      </p:sp>
      <p:sp>
        <p:nvSpPr>
          <p:cNvPr id="97" name="Rectangle 96"/>
          <p:cNvSpPr/>
          <p:nvPr/>
        </p:nvSpPr>
        <p:spPr bwMode="auto">
          <a:xfrm>
            <a:off x="2410574" y="4113649"/>
            <a:ext cx="175368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  <a:sym typeface="Bebas Neue" charset="0"/>
              </a:rPr>
              <a:t>GREAT SERVICE</a:t>
            </a:r>
            <a:endParaRPr lang="en-US" sz="2000" b="1" dirty="0">
              <a:solidFill>
                <a:schemeClr val="tx2">
                  <a:lumMod val="25000"/>
                  <a:lumOff val="75000"/>
                </a:schemeClr>
              </a:solidFill>
              <a:latin typeface="Source Sans Pro" charset="0"/>
              <a:ea typeface="Source Sans Pro" charset="0"/>
              <a:cs typeface="Source Sans Pro" charset="0"/>
              <a:sym typeface="Bebas Neue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514890" y="10675310"/>
            <a:ext cx="8137169" cy="700779"/>
            <a:chOff x="2431840" y="4693965"/>
            <a:chExt cx="6194292" cy="700779"/>
          </a:xfrm>
        </p:grpSpPr>
        <p:grpSp>
          <p:nvGrpSpPr>
            <p:cNvPr id="11" name="Group 10"/>
            <p:cNvGrpSpPr/>
            <p:nvPr/>
          </p:nvGrpSpPr>
          <p:grpSpPr>
            <a:xfrm>
              <a:off x="2431840" y="4693965"/>
              <a:ext cx="6194292" cy="700779"/>
              <a:chOff x="2431840" y="4693965"/>
              <a:chExt cx="6194292" cy="700779"/>
            </a:xfrm>
          </p:grpSpPr>
          <p:sp>
            <p:nvSpPr>
              <p:cNvPr id="101" name="Rectangle 100"/>
              <p:cNvSpPr/>
              <p:nvPr/>
            </p:nvSpPr>
            <p:spPr>
              <a:xfrm>
                <a:off x="2431840" y="5000736"/>
                <a:ext cx="6194292" cy="39400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  <a:latin typeface="Source Sans Pro Light" charset="0"/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2431840" y="4693965"/>
                <a:ext cx="6194292" cy="39400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ource Sans Pro Light" charset="0"/>
                </a:endParaRPr>
              </a:p>
            </p:txBody>
          </p:sp>
        </p:grpSp>
        <p:sp>
          <p:nvSpPr>
            <p:cNvPr id="102" name="Rectangle 101"/>
            <p:cNvSpPr/>
            <p:nvPr/>
          </p:nvSpPr>
          <p:spPr bwMode="auto">
            <a:xfrm>
              <a:off x="7670679" y="4753339"/>
              <a:ext cx="884859" cy="2613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ctr" anchorCtr="0">
              <a:spAutoFit/>
            </a:bodyPr>
            <a:lstStyle/>
            <a:p>
              <a:pPr algn="r" defTabSz="4572000"/>
              <a:r>
                <a:rPr lang="en-US" sz="2800" b="1" dirty="0">
                  <a:solidFill>
                    <a:schemeClr val="bg1"/>
                  </a:solidFill>
                  <a:latin typeface="Montserrat Semi Bold" charset="0"/>
                  <a:ea typeface="Montserrat Semi Bold" charset="0"/>
                  <a:cs typeface="Montserrat Semi Bold" charset="0"/>
                  <a:sym typeface="Bebas Neue" charset="0"/>
                </a:rPr>
                <a:t>65 %</a:t>
              </a:r>
              <a:endParaRPr lang="en-US" sz="2800" b="1" dirty="0">
                <a:solidFill>
                  <a:schemeClr val="bg1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endParaRPr>
            </a:p>
          </p:txBody>
        </p:sp>
      </p:grpSp>
      <p:sp>
        <p:nvSpPr>
          <p:cNvPr id="103" name="Rectangle 102"/>
          <p:cNvSpPr/>
          <p:nvPr/>
        </p:nvSpPr>
        <p:spPr bwMode="auto">
          <a:xfrm>
            <a:off x="2431839" y="6605533"/>
            <a:ext cx="2667397" cy="43088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800" b="1" dirty="0">
                <a:solidFill>
                  <a:schemeClr val="tx2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rPr>
              <a:t>SOCIAL MEDIA</a:t>
            </a:r>
            <a:endParaRPr lang="en-US" sz="2800" b="1" dirty="0">
              <a:solidFill>
                <a:schemeClr val="tx2"/>
              </a:solidFill>
              <a:latin typeface="Montserrat Semi Bold" charset="0"/>
              <a:ea typeface="Montserrat Semi Bold" charset="0"/>
              <a:cs typeface="Montserrat Semi Bold" charset="0"/>
              <a:sym typeface="Bebas Neue" charset="0"/>
            </a:endParaRPr>
          </a:p>
        </p:txBody>
      </p:sp>
      <p:sp>
        <p:nvSpPr>
          <p:cNvPr id="104" name="Rectangle 103"/>
          <p:cNvSpPr/>
          <p:nvPr/>
        </p:nvSpPr>
        <p:spPr bwMode="auto">
          <a:xfrm>
            <a:off x="2410574" y="7131187"/>
            <a:ext cx="175368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4572000"/>
            <a:r>
              <a:rPr lang="en-US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  <a:sym typeface="Bebas Neue" charset="0"/>
              </a:rPr>
              <a:t>GREAT SERVICE</a:t>
            </a:r>
            <a:endParaRPr lang="en-US" sz="2000" b="1" dirty="0">
              <a:solidFill>
                <a:schemeClr val="tx2">
                  <a:lumMod val="25000"/>
                  <a:lumOff val="75000"/>
                </a:schemeClr>
              </a:solidFill>
              <a:latin typeface="Source Sans Pro" charset="0"/>
              <a:ea typeface="Source Sans Pro" charset="0"/>
              <a:cs typeface="Source Sans Pro" charset="0"/>
              <a:sym typeface="Bebas Neue" charset="0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2431839" y="7661012"/>
            <a:ext cx="9497891" cy="3998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10" name="Rectangle 109"/>
          <p:cNvSpPr/>
          <p:nvPr/>
        </p:nvSpPr>
        <p:spPr bwMode="auto">
          <a:xfrm>
            <a:off x="10366105" y="1817406"/>
            <a:ext cx="3690114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3000" b="1" spc="1200" dirty="0">
                <a:solidFill>
                  <a:schemeClr val="bg1">
                    <a:lumMod val="8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FEATURING</a:t>
            </a:r>
            <a:endParaRPr lang="en-US" sz="3000" b="1" spc="1200" dirty="0">
              <a:solidFill>
                <a:schemeClr val="bg1">
                  <a:lumMod val="85000"/>
                </a:schemeClr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111" name="Rectangle 110"/>
          <p:cNvSpPr/>
          <p:nvPr/>
        </p:nvSpPr>
        <p:spPr bwMode="auto">
          <a:xfrm>
            <a:off x="8688555" y="1017932"/>
            <a:ext cx="7045198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64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Great Services</a:t>
            </a:r>
            <a:endParaRPr lang="en-US" sz="6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2431840" y="10719914"/>
            <a:ext cx="5953878" cy="700779"/>
            <a:chOff x="2431840" y="4693965"/>
            <a:chExt cx="6194292" cy="700779"/>
          </a:xfrm>
        </p:grpSpPr>
        <p:grpSp>
          <p:nvGrpSpPr>
            <p:cNvPr id="114" name="Group 113"/>
            <p:cNvGrpSpPr/>
            <p:nvPr/>
          </p:nvGrpSpPr>
          <p:grpSpPr>
            <a:xfrm>
              <a:off x="2431840" y="4693965"/>
              <a:ext cx="6194292" cy="700779"/>
              <a:chOff x="2431840" y="4693965"/>
              <a:chExt cx="6194292" cy="700779"/>
            </a:xfrm>
          </p:grpSpPr>
          <p:sp>
            <p:nvSpPr>
              <p:cNvPr id="116" name="Rectangle 115"/>
              <p:cNvSpPr/>
              <p:nvPr/>
            </p:nvSpPr>
            <p:spPr>
              <a:xfrm>
                <a:off x="2431840" y="5000736"/>
                <a:ext cx="6194292" cy="39400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  <a:latin typeface="Source Sans Pro Light" charset="0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431840" y="4693965"/>
                <a:ext cx="6194292" cy="39400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ource Sans Pro Light" charset="0"/>
                </a:endParaRPr>
              </a:p>
            </p:txBody>
          </p:sp>
        </p:grpSp>
        <p:sp>
          <p:nvSpPr>
            <p:cNvPr id="115" name="Rectangle 114"/>
            <p:cNvSpPr/>
            <p:nvPr/>
          </p:nvSpPr>
          <p:spPr bwMode="auto">
            <a:xfrm>
              <a:off x="7670679" y="4753339"/>
              <a:ext cx="884859" cy="2613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ctr" anchorCtr="0">
              <a:spAutoFit/>
            </a:bodyPr>
            <a:lstStyle/>
            <a:p>
              <a:pPr algn="r" defTabSz="4572000"/>
              <a:r>
                <a:rPr lang="en-US" sz="2800" b="1" dirty="0">
                  <a:solidFill>
                    <a:schemeClr val="bg1"/>
                  </a:solidFill>
                  <a:latin typeface="Montserrat Semi Bold" charset="0"/>
                  <a:ea typeface="Montserrat Semi Bold" charset="0"/>
                  <a:cs typeface="Montserrat Semi Bold" charset="0"/>
                  <a:sym typeface="Bebas Neue" charset="0"/>
                </a:rPr>
                <a:t>65 %</a:t>
              </a:r>
              <a:endParaRPr lang="en-US" sz="2800" b="1" dirty="0">
                <a:solidFill>
                  <a:schemeClr val="bg1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12514890" y="4693965"/>
            <a:ext cx="7403537" cy="700779"/>
            <a:chOff x="2431840" y="4693965"/>
            <a:chExt cx="6194292" cy="700779"/>
          </a:xfrm>
        </p:grpSpPr>
        <p:grpSp>
          <p:nvGrpSpPr>
            <p:cNvPr id="119" name="Group 118"/>
            <p:cNvGrpSpPr/>
            <p:nvPr/>
          </p:nvGrpSpPr>
          <p:grpSpPr>
            <a:xfrm>
              <a:off x="2431840" y="4693965"/>
              <a:ext cx="6194292" cy="700779"/>
              <a:chOff x="2431840" y="4693965"/>
              <a:chExt cx="6194292" cy="700779"/>
            </a:xfrm>
          </p:grpSpPr>
          <p:sp>
            <p:nvSpPr>
              <p:cNvPr id="121" name="Rectangle 120"/>
              <p:cNvSpPr/>
              <p:nvPr/>
            </p:nvSpPr>
            <p:spPr>
              <a:xfrm>
                <a:off x="2431840" y="5000736"/>
                <a:ext cx="6194292" cy="39400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  <a:latin typeface="Source Sans Pro Light" charset="0"/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2431840" y="4693965"/>
                <a:ext cx="6194292" cy="3940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ource Sans Pro Light" charset="0"/>
                </a:endParaRPr>
              </a:p>
            </p:txBody>
          </p:sp>
        </p:grpSp>
        <p:sp>
          <p:nvSpPr>
            <p:cNvPr id="120" name="Rectangle 119"/>
            <p:cNvSpPr/>
            <p:nvPr/>
          </p:nvSpPr>
          <p:spPr bwMode="auto">
            <a:xfrm>
              <a:off x="7670679" y="4753339"/>
              <a:ext cx="884859" cy="2613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ctr" anchorCtr="0">
              <a:spAutoFit/>
            </a:bodyPr>
            <a:lstStyle/>
            <a:p>
              <a:pPr algn="r" defTabSz="4572000"/>
              <a:r>
                <a:rPr lang="en-US" sz="2800" b="1" dirty="0">
                  <a:solidFill>
                    <a:schemeClr val="bg1"/>
                  </a:solidFill>
                  <a:latin typeface="Montserrat Semi Bold" charset="0"/>
                  <a:ea typeface="Montserrat Semi Bold" charset="0"/>
                  <a:cs typeface="Montserrat Semi Bold" charset="0"/>
                  <a:sym typeface="Bebas Neue" charset="0"/>
                </a:rPr>
                <a:t>65 %</a:t>
              </a:r>
              <a:endParaRPr lang="en-US" sz="2800" b="1" dirty="0">
                <a:solidFill>
                  <a:schemeClr val="bg1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2431839" y="4668588"/>
            <a:ext cx="8786288" cy="726156"/>
            <a:chOff x="2431840" y="4668588"/>
            <a:chExt cx="6194292" cy="726156"/>
          </a:xfrm>
        </p:grpSpPr>
        <p:grpSp>
          <p:nvGrpSpPr>
            <p:cNvPr id="124" name="Group 123"/>
            <p:cNvGrpSpPr/>
            <p:nvPr/>
          </p:nvGrpSpPr>
          <p:grpSpPr>
            <a:xfrm>
              <a:off x="2431840" y="4693965"/>
              <a:ext cx="6194292" cy="700779"/>
              <a:chOff x="2431840" y="4693965"/>
              <a:chExt cx="6194292" cy="700779"/>
            </a:xfrm>
          </p:grpSpPr>
          <p:sp>
            <p:nvSpPr>
              <p:cNvPr id="126" name="Rectangle 125"/>
              <p:cNvSpPr/>
              <p:nvPr/>
            </p:nvSpPr>
            <p:spPr>
              <a:xfrm>
                <a:off x="2431840" y="5000736"/>
                <a:ext cx="6194292" cy="39400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  <a:latin typeface="Source Sans Pro Light" charset="0"/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2431840" y="4693965"/>
                <a:ext cx="6194292" cy="39400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ource Sans Pro Light" charset="0"/>
                </a:endParaRPr>
              </a:p>
            </p:txBody>
          </p:sp>
        </p:grpSp>
        <p:sp>
          <p:nvSpPr>
            <p:cNvPr id="125" name="Rectangle 124"/>
            <p:cNvSpPr/>
            <p:nvPr/>
          </p:nvSpPr>
          <p:spPr bwMode="auto">
            <a:xfrm>
              <a:off x="7931717" y="4668588"/>
              <a:ext cx="623821" cy="43088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ctr" anchorCtr="0">
              <a:spAutoFit/>
            </a:bodyPr>
            <a:lstStyle/>
            <a:p>
              <a:pPr algn="r" defTabSz="4572000"/>
              <a:r>
                <a:rPr lang="en-US" sz="2800" b="1" dirty="0">
                  <a:solidFill>
                    <a:schemeClr val="bg1"/>
                  </a:solidFill>
                  <a:latin typeface="Montserrat Semi Bold" charset="0"/>
                  <a:ea typeface="Montserrat Semi Bold" charset="0"/>
                  <a:cs typeface="Montserrat Semi Bold" charset="0"/>
                  <a:sym typeface="Bebas Neue" charset="0"/>
                </a:rPr>
                <a:t>95 %</a:t>
              </a:r>
              <a:endParaRPr lang="en-US" sz="2800" b="1" dirty="0">
                <a:solidFill>
                  <a:schemeClr val="bg1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2514890" y="7710518"/>
            <a:ext cx="7802631" cy="700779"/>
            <a:chOff x="12514890" y="7710518"/>
            <a:chExt cx="7403537" cy="700779"/>
          </a:xfrm>
        </p:grpSpPr>
        <p:sp>
          <p:nvSpPr>
            <p:cNvPr id="131" name="Rectangle 130"/>
            <p:cNvSpPr/>
            <p:nvPr/>
          </p:nvSpPr>
          <p:spPr>
            <a:xfrm>
              <a:off x="12514890" y="8017289"/>
              <a:ext cx="7403537" cy="39400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  <a:latin typeface="Source Sans Pro Light" charset="0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12514890" y="7710518"/>
              <a:ext cx="7403537" cy="3940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ource Sans Pro Light" charset="0"/>
              </a:endParaRPr>
            </a:p>
          </p:txBody>
        </p:sp>
      </p:grpSp>
      <p:sp>
        <p:nvSpPr>
          <p:cNvPr id="130" name="Rectangle 129"/>
          <p:cNvSpPr/>
          <p:nvPr/>
        </p:nvSpPr>
        <p:spPr bwMode="auto">
          <a:xfrm>
            <a:off x="19306853" y="7685141"/>
            <a:ext cx="910507" cy="43088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r" defTabSz="4572000"/>
            <a:r>
              <a:rPr lang="en-US" sz="2800" b="1" dirty="0">
                <a:solidFill>
                  <a:schemeClr val="bg1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rPr>
              <a:t>70 %</a:t>
            </a:r>
            <a:endParaRPr lang="en-US" sz="2800" b="1" dirty="0">
              <a:solidFill>
                <a:schemeClr val="bg1"/>
              </a:solidFill>
              <a:latin typeface="Montserrat Semi Bold" charset="0"/>
              <a:ea typeface="Montserrat Semi Bold" charset="0"/>
              <a:cs typeface="Montserrat Semi Bold" charset="0"/>
              <a:sym typeface="Bebas Neue" charset="0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2431840" y="7640537"/>
            <a:ext cx="3768238" cy="726156"/>
            <a:chOff x="2431840" y="4668588"/>
            <a:chExt cx="6194292" cy="726156"/>
          </a:xfrm>
        </p:grpSpPr>
        <p:grpSp>
          <p:nvGrpSpPr>
            <p:cNvPr id="134" name="Group 133"/>
            <p:cNvGrpSpPr/>
            <p:nvPr/>
          </p:nvGrpSpPr>
          <p:grpSpPr>
            <a:xfrm>
              <a:off x="2431840" y="4693965"/>
              <a:ext cx="6194292" cy="700779"/>
              <a:chOff x="2431840" y="4693965"/>
              <a:chExt cx="6194292" cy="700779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2431840" y="5000736"/>
                <a:ext cx="6194292" cy="39400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  <a:latin typeface="Source Sans Pro Light" charset="0"/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431840" y="4693965"/>
                <a:ext cx="6194292" cy="39400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ource Sans Pro Light" charset="0"/>
                </a:endParaRPr>
              </a:p>
            </p:txBody>
          </p:sp>
        </p:grpSp>
        <p:sp>
          <p:nvSpPr>
            <p:cNvPr id="135" name="Rectangle 134"/>
            <p:cNvSpPr/>
            <p:nvPr/>
          </p:nvSpPr>
          <p:spPr bwMode="auto">
            <a:xfrm>
              <a:off x="7836667" y="4668588"/>
              <a:ext cx="718872" cy="43088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ctr" anchorCtr="0">
              <a:spAutoFit/>
            </a:bodyPr>
            <a:lstStyle/>
            <a:p>
              <a:pPr algn="r" defTabSz="4572000"/>
              <a:r>
                <a:rPr lang="en-US" sz="2800" b="1" dirty="0">
                  <a:solidFill>
                    <a:schemeClr val="bg1"/>
                  </a:solidFill>
                  <a:latin typeface="Montserrat Semi Bold" charset="0"/>
                  <a:ea typeface="Montserrat Semi Bold" charset="0"/>
                  <a:cs typeface="Montserrat Semi Bold" charset="0"/>
                  <a:sym typeface="Bebas Neue" charset="0"/>
                </a:rPr>
                <a:t>35 %</a:t>
              </a:r>
              <a:endParaRPr lang="en-US" sz="2800" b="1" dirty="0">
                <a:solidFill>
                  <a:schemeClr val="bg1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581813" y="1255353"/>
            <a:ext cx="7214024" cy="191334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Work Process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Slides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" name="Subtitle 2"/>
          <p:cNvSpPr txBox="1"/>
          <p:nvPr/>
        </p:nvSpPr>
        <p:spPr>
          <a:xfrm>
            <a:off x="7430594" y="3650388"/>
            <a:ext cx="954615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8948296" y="7868766"/>
            <a:ext cx="873957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LOVE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996702" y="7868766"/>
            <a:ext cx="1620957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MESSAGES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3" name="Shape 2632"/>
          <p:cNvSpPr/>
          <p:nvPr/>
        </p:nvSpPr>
        <p:spPr>
          <a:xfrm>
            <a:off x="4458941" y="6639495"/>
            <a:ext cx="707868" cy="865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7673"/>
                </a:moveTo>
                <a:cubicBezTo>
                  <a:pt x="4588" y="17673"/>
                  <a:pt x="1200" y="16051"/>
                  <a:pt x="1200" y="15218"/>
                </a:cubicBezTo>
                <a:cubicBezTo>
                  <a:pt x="1200" y="14690"/>
                  <a:pt x="1355" y="14275"/>
                  <a:pt x="1611" y="13896"/>
                </a:cubicBezTo>
                <a:cubicBezTo>
                  <a:pt x="3255" y="14967"/>
                  <a:pt x="6746" y="15709"/>
                  <a:pt x="10800" y="15709"/>
                </a:cubicBezTo>
                <a:cubicBezTo>
                  <a:pt x="14856" y="15709"/>
                  <a:pt x="18345" y="14966"/>
                  <a:pt x="19987" y="13894"/>
                </a:cubicBezTo>
                <a:cubicBezTo>
                  <a:pt x="20244" y="14273"/>
                  <a:pt x="20400" y="14689"/>
                  <a:pt x="20400" y="15218"/>
                </a:cubicBezTo>
                <a:cubicBezTo>
                  <a:pt x="20400" y="16051"/>
                  <a:pt x="17011" y="17673"/>
                  <a:pt x="10800" y="17673"/>
                </a:cubicBezTo>
                <a:moveTo>
                  <a:pt x="10800" y="20618"/>
                </a:moveTo>
                <a:cubicBezTo>
                  <a:pt x="9475" y="20618"/>
                  <a:pt x="8400" y="19739"/>
                  <a:pt x="8400" y="18655"/>
                </a:cubicBezTo>
                <a:cubicBezTo>
                  <a:pt x="8400" y="18625"/>
                  <a:pt x="8408" y="18597"/>
                  <a:pt x="8409" y="18567"/>
                </a:cubicBezTo>
                <a:cubicBezTo>
                  <a:pt x="9179" y="18623"/>
                  <a:pt x="9977" y="18655"/>
                  <a:pt x="10800" y="18655"/>
                </a:cubicBezTo>
                <a:cubicBezTo>
                  <a:pt x="11623" y="18655"/>
                  <a:pt x="12421" y="18623"/>
                  <a:pt x="13191" y="18567"/>
                </a:cubicBezTo>
                <a:cubicBezTo>
                  <a:pt x="13192" y="18597"/>
                  <a:pt x="13200" y="18625"/>
                  <a:pt x="13200" y="18655"/>
                </a:cubicBezTo>
                <a:cubicBezTo>
                  <a:pt x="13200" y="19739"/>
                  <a:pt x="12125" y="20618"/>
                  <a:pt x="10800" y="20618"/>
                </a:cubicBezTo>
                <a:moveTo>
                  <a:pt x="2948" y="12551"/>
                </a:moveTo>
                <a:cubicBezTo>
                  <a:pt x="4308" y="11388"/>
                  <a:pt x="6000" y="9939"/>
                  <a:pt x="6000" y="6873"/>
                </a:cubicBezTo>
                <a:cubicBezTo>
                  <a:pt x="6000" y="5232"/>
                  <a:pt x="7238" y="3825"/>
                  <a:pt x="8988" y="3239"/>
                </a:cubicBezTo>
                <a:cubicBezTo>
                  <a:pt x="9428" y="3657"/>
                  <a:pt x="10072" y="3927"/>
                  <a:pt x="10800" y="3927"/>
                </a:cubicBezTo>
                <a:cubicBezTo>
                  <a:pt x="11528" y="3927"/>
                  <a:pt x="12172" y="3657"/>
                  <a:pt x="12611" y="3239"/>
                </a:cubicBezTo>
                <a:cubicBezTo>
                  <a:pt x="14362" y="3825"/>
                  <a:pt x="15600" y="5232"/>
                  <a:pt x="15600" y="6873"/>
                </a:cubicBezTo>
                <a:cubicBezTo>
                  <a:pt x="15600" y="9939"/>
                  <a:pt x="17292" y="11388"/>
                  <a:pt x="18652" y="12551"/>
                </a:cubicBezTo>
                <a:cubicBezTo>
                  <a:pt x="18911" y="12773"/>
                  <a:pt x="19152" y="12979"/>
                  <a:pt x="19366" y="13183"/>
                </a:cubicBezTo>
                <a:cubicBezTo>
                  <a:pt x="18217" y="14077"/>
                  <a:pt x="14825" y="14727"/>
                  <a:pt x="10800" y="14727"/>
                </a:cubicBezTo>
                <a:cubicBezTo>
                  <a:pt x="6779" y="14727"/>
                  <a:pt x="3383" y="14079"/>
                  <a:pt x="2230" y="13186"/>
                </a:cubicBezTo>
                <a:cubicBezTo>
                  <a:pt x="2446" y="12981"/>
                  <a:pt x="2687" y="12774"/>
                  <a:pt x="2948" y="12551"/>
                </a:cubicBezTo>
                <a:moveTo>
                  <a:pt x="10800" y="982"/>
                </a:moveTo>
                <a:cubicBezTo>
                  <a:pt x="11462" y="982"/>
                  <a:pt x="12000" y="1422"/>
                  <a:pt x="12000" y="1964"/>
                </a:cubicBezTo>
                <a:cubicBezTo>
                  <a:pt x="12000" y="2506"/>
                  <a:pt x="11462" y="2945"/>
                  <a:pt x="10800" y="2945"/>
                </a:cubicBezTo>
                <a:cubicBezTo>
                  <a:pt x="10138" y="2945"/>
                  <a:pt x="9600" y="2506"/>
                  <a:pt x="9600" y="1964"/>
                </a:cubicBezTo>
                <a:cubicBezTo>
                  <a:pt x="9600" y="1422"/>
                  <a:pt x="10138" y="982"/>
                  <a:pt x="10800" y="982"/>
                </a:cubicBezTo>
                <a:moveTo>
                  <a:pt x="21600" y="15218"/>
                </a:moveTo>
                <a:cubicBezTo>
                  <a:pt x="21600" y="11782"/>
                  <a:pt x="16800" y="11782"/>
                  <a:pt x="16800" y="6873"/>
                </a:cubicBezTo>
                <a:cubicBezTo>
                  <a:pt x="16800" y="4845"/>
                  <a:pt x="15296" y="3105"/>
                  <a:pt x="13152" y="2356"/>
                </a:cubicBezTo>
                <a:cubicBezTo>
                  <a:pt x="13183" y="2229"/>
                  <a:pt x="13200" y="2098"/>
                  <a:pt x="13200" y="1964"/>
                </a:cubicBezTo>
                <a:cubicBezTo>
                  <a:pt x="13200" y="879"/>
                  <a:pt x="12125" y="0"/>
                  <a:pt x="10800" y="0"/>
                </a:cubicBezTo>
                <a:cubicBezTo>
                  <a:pt x="9475" y="0"/>
                  <a:pt x="8400" y="879"/>
                  <a:pt x="8400" y="1964"/>
                </a:cubicBezTo>
                <a:cubicBezTo>
                  <a:pt x="8400" y="2098"/>
                  <a:pt x="8417" y="2229"/>
                  <a:pt x="8448" y="2356"/>
                </a:cubicBezTo>
                <a:cubicBezTo>
                  <a:pt x="6304" y="3105"/>
                  <a:pt x="4800" y="4845"/>
                  <a:pt x="4800" y="6873"/>
                </a:cubicBezTo>
                <a:cubicBezTo>
                  <a:pt x="4800" y="11782"/>
                  <a:pt x="0" y="11782"/>
                  <a:pt x="0" y="15218"/>
                </a:cubicBezTo>
                <a:cubicBezTo>
                  <a:pt x="0" y="16716"/>
                  <a:pt x="3016" y="17986"/>
                  <a:pt x="7217" y="18457"/>
                </a:cubicBezTo>
                <a:cubicBezTo>
                  <a:pt x="7211" y="18523"/>
                  <a:pt x="7200" y="18587"/>
                  <a:pt x="7200" y="18655"/>
                </a:cubicBezTo>
                <a:cubicBezTo>
                  <a:pt x="7200" y="20282"/>
                  <a:pt x="8812" y="21600"/>
                  <a:pt x="10800" y="21600"/>
                </a:cubicBezTo>
                <a:cubicBezTo>
                  <a:pt x="12788" y="21600"/>
                  <a:pt x="14400" y="20282"/>
                  <a:pt x="14400" y="18655"/>
                </a:cubicBezTo>
                <a:cubicBezTo>
                  <a:pt x="14400" y="18587"/>
                  <a:pt x="14389" y="18523"/>
                  <a:pt x="14383" y="18457"/>
                </a:cubicBezTo>
                <a:cubicBezTo>
                  <a:pt x="18584" y="17986"/>
                  <a:pt x="21600" y="16716"/>
                  <a:pt x="21600" y="15218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616828" y="7868766"/>
            <a:ext cx="1771640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MARKETING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5" name="Shape 2588"/>
          <p:cNvSpPr/>
          <p:nvPr/>
        </p:nvSpPr>
        <p:spPr>
          <a:xfrm>
            <a:off x="8082317" y="6681888"/>
            <a:ext cx="865172" cy="786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690095" y="7868766"/>
            <a:ext cx="1047082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TOOLS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6" name="Shape 2618"/>
          <p:cNvSpPr/>
          <p:nvPr/>
        </p:nvSpPr>
        <p:spPr>
          <a:xfrm>
            <a:off x="11787506" y="6639461"/>
            <a:ext cx="865090" cy="8652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7" name="Shape 2553"/>
          <p:cNvSpPr/>
          <p:nvPr/>
        </p:nvSpPr>
        <p:spPr>
          <a:xfrm>
            <a:off x="15383411" y="6701122"/>
            <a:ext cx="865172" cy="786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8" name="Shape 2634"/>
          <p:cNvSpPr/>
          <p:nvPr/>
        </p:nvSpPr>
        <p:spPr>
          <a:xfrm>
            <a:off x="18926343" y="6658693"/>
            <a:ext cx="865172" cy="865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9" y="7008"/>
                </a:moveTo>
                <a:cubicBezTo>
                  <a:pt x="20006" y="12260"/>
                  <a:pt x="12624" y="19436"/>
                  <a:pt x="10800" y="20538"/>
                </a:cubicBezTo>
                <a:cubicBezTo>
                  <a:pt x="8976" y="19436"/>
                  <a:pt x="1594" y="12260"/>
                  <a:pt x="1021" y="7001"/>
                </a:cubicBezTo>
                <a:cubicBezTo>
                  <a:pt x="1021" y="7001"/>
                  <a:pt x="982" y="6718"/>
                  <a:pt x="982" y="6382"/>
                </a:cubicBezTo>
                <a:cubicBezTo>
                  <a:pt x="982" y="3404"/>
                  <a:pt x="3404" y="982"/>
                  <a:pt x="6382" y="982"/>
                </a:cubicBezTo>
                <a:cubicBezTo>
                  <a:pt x="7780" y="982"/>
                  <a:pt x="9107" y="1518"/>
                  <a:pt x="10120" y="2491"/>
                </a:cubicBezTo>
                <a:lnTo>
                  <a:pt x="10800" y="3145"/>
                </a:lnTo>
                <a:lnTo>
                  <a:pt x="11480" y="2491"/>
                </a:lnTo>
                <a:cubicBezTo>
                  <a:pt x="12493" y="1518"/>
                  <a:pt x="13820" y="982"/>
                  <a:pt x="15218" y="982"/>
                </a:cubicBezTo>
                <a:cubicBezTo>
                  <a:pt x="18196" y="982"/>
                  <a:pt x="20618" y="3404"/>
                  <a:pt x="20618" y="6382"/>
                </a:cubicBezTo>
                <a:cubicBezTo>
                  <a:pt x="20618" y="6725"/>
                  <a:pt x="20579" y="7008"/>
                  <a:pt x="20579" y="7008"/>
                </a:cubicBezTo>
                <a:moveTo>
                  <a:pt x="21600" y="6382"/>
                </a:moveTo>
                <a:cubicBezTo>
                  <a:pt x="21600" y="2857"/>
                  <a:pt x="18743" y="0"/>
                  <a:pt x="15218" y="0"/>
                </a:cubicBezTo>
                <a:cubicBezTo>
                  <a:pt x="13502" y="0"/>
                  <a:pt x="11947" y="681"/>
                  <a:pt x="10800" y="1784"/>
                </a:cubicBezTo>
                <a:cubicBezTo>
                  <a:pt x="9653" y="681"/>
                  <a:pt x="8098" y="0"/>
                  <a:pt x="6382" y="0"/>
                </a:cubicBezTo>
                <a:cubicBezTo>
                  <a:pt x="2857" y="0"/>
                  <a:pt x="0" y="2857"/>
                  <a:pt x="0" y="6382"/>
                </a:cubicBezTo>
                <a:cubicBezTo>
                  <a:pt x="0" y="6792"/>
                  <a:pt x="65" y="7282"/>
                  <a:pt x="45" y="7115"/>
                </a:cubicBezTo>
                <a:cubicBezTo>
                  <a:pt x="733" y="13419"/>
                  <a:pt x="9855" y="21600"/>
                  <a:pt x="10800" y="21600"/>
                </a:cubicBezTo>
                <a:cubicBezTo>
                  <a:pt x="11745" y="21600"/>
                  <a:pt x="20867" y="13419"/>
                  <a:pt x="21555" y="7115"/>
                </a:cubicBezTo>
                <a:cubicBezTo>
                  <a:pt x="21536" y="7282"/>
                  <a:pt x="21600" y="6792"/>
                  <a:pt x="21600" y="63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87275" y="9224698"/>
            <a:ext cx="825190" cy="82519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09071" y="7868766"/>
            <a:ext cx="161614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BRANDING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75119" y="9437238"/>
            <a:ext cx="284052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1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5212465" y="9637293"/>
            <a:ext cx="2839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347229" y="9437238"/>
            <a:ext cx="33534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2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052498" y="9437238"/>
            <a:ext cx="322524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3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8911322" y="9637293"/>
            <a:ext cx="2839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9229276" y="9437238"/>
            <a:ext cx="33214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5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6191203" y="9637293"/>
            <a:ext cx="2839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645046" y="9437238"/>
            <a:ext cx="338555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4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12610179" y="9637293"/>
            <a:ext cx="2839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967462" y="3206195"/>
            <a:ext cx="9387266" cy="7807822"/>
            <a:chOff x="1930019" y="3228498"/>
            <a:chExt cx="9387266" cy="7807822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0019" y="3228498"/>
              <a:ext cx="9387266" cy="7807822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6070600" y="8930845"/>
              <a:ext cx="1193800" cy="609976"/>
            </a:xfrm>
            <a:prstGeom prst="rect">
              <a:avLst/>
            </a:prstGeom>
            <a:solidFill>
              <a:srgbClr val="D2D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ource Sans Pro Light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594052" y="2651102"/>
            <a:ext cx="7214024" cy="282385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Desktop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App Features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Mockup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4" name="Subtitle 2"/>
          <p:cNvSpPr txBox="1"/>
          <p:nvPr/>
        </p:nvSpPr>
        <p:spPr>
          <a:xfrm>
            <a:off x="1493549" y="6093626"/>
            <a:ext cx="9546158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11856" y="9920492"/>
            <a:ext cx="26789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We are professional</a:t>
            </a:r>
            <a:endParaRPr lang="en-US" sz="2000" dirty="0">
              <a:solidFill>
                <a:schemeClr val="tx1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360769" y="9920492"/>
            <a:ext cx="26789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We are professional</a:t>
            </a:r>
            <a:endParaRPr lang="en-US" sz="2000" dirty="0">
              <a:solidFill>
                <a:schemeClr val="tx1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184603" y="9501184"/>
            <a:ext cx="1047082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TOOLS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847402" y="9920492"/>
            <a:ext cx="26789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We are professional</a:t>
            </a:r>
            <a:endParaRPr lang="en-US" sz="2000" dirty="0">
              <a:solidFill>
                <a:schemeClr val="tx1">
                  <a:lumMod val="60000"/>
                  <a:lumOff val="4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715840" y="9501184"/>
            <a:ext cx="966931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BELLS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0" name="Shape 2632"/>
          <p:cNvSpPr/>
          <p:nvPr/>
        </p:nvSpPr>
        <p:spPr>
          <a:xfrm>
            <a:off x="2966495" y="8745438"/>
            <a:ext cx="457082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7673"/>
                </a:moveTo>
                <a:cubicBezTo>
                  <a:pt x="4588" y="17673"/>
                  <a:pt x="1200" y="16051"/>
                  <a:pt x="1200" y="15218"/>
                </a:cubicBezTo>
                <a:cubicBezTo>
                  <a:pt x="1200" y="14690"/>
                  <a:pt x="1355" y="14275"/>
                  <a:pt x="1611" y="13896"/>
                </a:cubicBezTo>
                <a:cubicBezTo>
                  <a:pt x="3255" y="14967"/>
                  <a:pt x="6746" y="15709"/>
                  <a:pt x="10800" y="15709"/>
                </a:cubicBezTo>
                <a:cubicBezTo>
                  <a:pt x="14856" y="15709"/>
                  <a:pt x="18345" y="14966"/>
                  <a:pt x="19987" y="13894"/>
                </a:cubicBezTo>
                <a:cubicBezTo>
                  <a:pt x="20244" y="14273"/>
                  <a:pt x="20400" y="14689"/>
                  <a:pt x="20400" y="15218"/>
                </a:cubicBezTo>
                <a:cubicBezTo>
                  <a:pt x="20400" y="16051"/>
                  <a:pt x="17011" y="17673"/>
                  <a:pt x="10800" y="17673"/>
                </a:cubicBezTo>
                <a:moveTo>
                  <a:pt x="10800" y="20618"/>
                </a:moveTo>
                <a:cubicBezTo>
                  <a:pt x="9475" y="20618"/>
                  <a:pt x="8400" y="19739"/>
                  <a:pt x="8400" y="18655"/>
                </a:cubicBezTo>
                <a:cubicBezTo>
                  <a:pt x="8400" y="18625"/>
                  <a:pt x="8408" y="18597"/>
                  <a:pt x="8409" y="18567"/>
                </a:cubicBezTo>
                <a:cubicBezTo>
                  <a:pt x="9179" y="18623"/>
                  <a:pt x="9977" y="18655"/>
                  <a:pt x="10800" y="18655"/>
                </a:cubicBezTo>
                <a:cubicBezTo>
                  <a:pt x="11623" y="18655"/>
                  <a:pt x="12421" y="18623"/>
                  <a:pt x="13191" y="18567"/>
                </a:cubicBezTo>
                <a:cubicBezTo>
                  <a:pt x="13192" y="18597"/>
                  <a:pt x="13200" y="18625"/>
                  <a:pt x="13200" y="18655"/>
                </a:cubicBezTo>
                <a:cubicBezTo>
                  <a:pt x="13200" y="19739"/>
                  <a:pt x="12125" y="20618"/>
                  <a:pt x="10800" y="20618"/>
                </a:cubicBezTo>
                <a:moveTo>
                  <a:pt x="2948" y="12551"/>
                </a:moveTo>
                <a:cubicBezTo>
                  <a:pt x="4308" y="11388"/>
                  <a:pt x="6000" y="9939"/>
                  <a:pt x="6000" y="6873"/>
                </a:cubicBezTo>
                <a:cubicBezTo>
                  <a:pt x="6000" y="5232"/>
                  <a:pt x="7238" y="3825"/>
                  <a:pt x="8988" y="3239"/>
                </a:cubicBezTo>
                <a:cubicBezTo>
                  <a:pt x="9428" y="3657"/>
                  <a:pt x="10072" y="3927"/>
                  <a:pt x="10800" y="3927"/>
                </a:cubicBezTo>
                <a:cubicBezTo>
                  <a:pt x="11528" y="3927"/>
                  <a:pt x="12172" y="3657"/>
                  <a:pt x="12611" y="3239"/>
                </a:cubicBezTo>
                <a:cubicBezTo>
                  <a:pt x="14362" y="3825"/>
                  <a:pt x="15600" y="5232"/>
                  <a:pt x="15600" y="6873"/>
                </a:cubicBezTo>
                <a:cubicBezTo>
                  <a:pt x="15600" y="9939"/>
                  <a:pt x="17292" y="11388"/>
                  <a:pt x="18652" y="12551"/>
                </a:cubicBezTo>
                <a:cubicBezTo>
                  <a:pt x="18911" y="12773"/>
                  <a:pt x="19152" y="12979"/>
                  <a:pt x="19366" y="13183"/>
                </a:cubicBezTo>
                <a:cubicBezTo>
                  <a:pt x="18217" y="14077"/>
                  <a:pt x="14825" y="14727"/>
                  <a:pt x="10800" y="14727"/>
                </a:cubicBezTo>
                <a:cubicBezTo>
                  <a:pt x="6779" y="14727"/>
                  <a:pt x="3383" y="14079"/>
                  <a:pt x="2230" y="13186"/>
                </a:cubicBezTo>
                <a:cubicBezTo>
                  <a:pt x="2446" y="12981"/>
                  <a:pt x="2687" y="12774"/>
                  <a:pt x="2948" y="12551"/>
                </a:cubicBezTo>
                <a:moveTo>
                  <a:pt x="10800" y="982"/>
                </a:moveTo>
                <a:cubicBezTo>
                  <a:pt x="11462" y="982"/>
                  <a:pt x="12000" y="1422"/>
                  <a:pt x="12000" y="1964"/>
                </a:cubicBezTo>
                <a:cubicBezTo>
                  <a:pt x="12000" y="2506"/>
                  <a:pt x="11462" y="2945"/>
                  <a:pt x="10800" y="2945"/>
                </a:cubicBezTo>
                <a:cubicBezTo>
                  <a:pt x="10138" y="2945"/>
                  <a:pt x="9600" y="2506"/>
                  <a:pt x="9600" y="1964"/>
                </a:cubicBezTo>
                <a:cubicBezTo>
                  <a:pt x="9600" y="1422"/>
                  <a:pt x="10138" y="982"/>
                  <a:pt x="10800" y="982"/>
                </a:cubicBezTo>
                <a:moveTo>
                  <a:pt x="21600" y="15218"/>
                </a:moveTo>
                <a:cubicBezTo>
                  <a:pt x="21600" y="11782"/>
                  <a:pt x="16800" y="11782"/>
                  <a:pt x="16800" y="6873"/>
                </a:cubicBezTo>
                <a:cubicBezTo>
                  <a:pt x="16800" y="4845"/>
                  <a:pt x="15296" y="3105"/>
                  <a:pt x="13152" y="2356"/>
                </a:cubicBezTo>
                <a:cubicBezTo>
                  <a:pt x="13183" y="2229"/>
                  <a:pt x="13200" y="2098"/>
                  <a:pt x="13200" y="1964"/>
                </a:cubicBezTo>
                <a:cubicBezTo>
                  <a:pt x="13200" y="879"/>
                  <a:pt x="12125" y="0"/>
                  <a:pt x="10800" y="0"/>
                </a:cubicBezTo>
                <a:cubicBezTo>
                  <a:pt x="9475" y="0"/>
                  <a:pt x="8400" y="879"/>
                  <a:pt x="8400" y="1964"/>
                </a:cubicBezTo>
                <a:cubicBezTo>
                  <a:pt x="8400" y="2098"/>
                  <a:pt x="8417" y="2229"/>
                  <a:pt x="8448" y="2356"/>
                </a:cubicBezTo>
                <a:cubicBezTo>
                  <a:pt x="6304" y="3105"/>
                  <a:pt x="4800" y="4845"/>
                  <a:pt x="4800" y="6873"/>
                </a:cubicBezTo>
                <a:cubicBezTo>
                  <a:pt x="4800" y="11782"/>
                  <a:pt x="0" y="11782"/>
                  <a:pt x="0" y="15218"/>
                </a:cubicBezTo>
                <a:cubicBezTo>
                  <a:pt x="0" y="16716"/>
                  <a:pt x="3016" y="17986"/>
                  <a:pt x="7217" y="18457"/>
                </a:cubicBezTo>
                <a:cubicBezTo>
                  <a:pt x="7211" y="18523"/>
                  <a:pt x="7200" y="18587"/>
                  <a:pt x="7200" y="18655"/>
                </a:cubicBezTo>
                <a:cubicBezTo>
                  <a:pt x="7200" y="20282"/>
                  <a:pt x="8812" y="21600"/>
                  <a:pt x="10800" y="21600"/>
                </a:cubicBezTo>
                <a:cubicBezTo>
                  <a:pt x="12788" y="21600"/>
                  <a:pt x="14400" y="20282"/>
                  <a:pt x="14400" y="18655"/>
                </a:cubicBezTo>
                <a:cubicBezTo>
                  <a:pt x="14400" y="18587"/>
                  <a:pt x="14389" y="18523"/>
                  <a:pt x="14383" y="18457"/>
                </a:cubicBezTo>
                <a:cubicBezTo>
                  <a:pt x="18584" y="17986"/>
                  <a:pt x="21600" y="16716"/>
                  <a:pt x="21600" y="15218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14106" y="9501184"/>
            <a:ext cx="67678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MIX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2" name="Shape 2588"/>
          <p:cNvSpPr/>
          <p:nvPr/>
        </p:nvSpPr>
        <p:spPr>
          <a:xfrm>
            <a:off x="6185430" y="8773903"/>
            <a:ext cx="558655" cy="507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3" name="Shape 2618"/>
          <p:cNvSpPr/>
          <p:nvPr/>
        </p:nvSpPr>
        <p:spPr>
          <a:xfrm>
            <a:off x="9479862" y="8745412"/>
            <a:ext cx="558602" cy="558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7" b="2163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iPhone6_mockup_front_white.png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691"/>
          <a:stretch>
            <a:fillRect/>
          </a:stretch>
        </p:blipFill>
        <p:spPr>
          <a:xfrm>
            <a:off x="5747495" y="4787332"/>
            <a:ext cx="12882660" cy="892866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304169" y="1255353"/>
            <a:ext cx="9808856" cy="191334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Exclusive Mobile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>
              <a:lnSpc>
                <a:spcPts val="70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App Features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006539" y="11737923"/>
            <a:ext cx="1013419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VIDEO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899112" y="8965051"/>
            <a:ext cx="1370889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BATTERY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8698764" y="6149752"/>
            <a:ext cx="178446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BLUETOOTH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3" name="Subtitle 2"/>
          <p:cNvSpPr txBox="1"/>
          <p:nvPr/>
        </p:nvSpPr>
        <p:spPr>
          <a:xfrm>
            <a:off x="7410752" y="3521959"/>
            <a:ext cx="9546158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4" name="Shape 2632"/>
          <p:cNvSpPr/>
          <p:nvPr/>
        </p:nvSpPr>
        <p:spPr>
          <a:xfrm>
            <a:off x="4000200" y="4920481"/>
            <a:ext cx="707868" cy="865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7673"/>
                </a:moveTo>
                <a:cubicBezTo>
                  <a:pt x="4588" y="17673"/>
                  <a:pt x="1200" y="16051"/>
                  <a:pt x="1200" y="15218"/>
                </a:cubicBezTo>
                <a:cubicBezTo>
                  <a:pt x="1200" y="14690"/>
                  <a:pt x="1355" y="14275"/>
                  <a:pt x="1611" y="13896"/>
                </a:cubicBezTo>
                <a:cubicBezTo>
                  <a:pt x="3255" y="14967"/>
                  <a:pt x="6746" y="15709"/>
                  <a:pt x="10800" y="15709"/>
                </a:cubicBezTo>
                <a:cubicBezTo>
                  <a:pt x="14856" y="15709"/>
                  <a:pt x="18345" y="14966"/>
                  <a:pt x="19987" y="13894"/>
                </a:cubicBezTo>
                <a:cubicBezTo>
                  <a:pt x="20244" y="14273"/>
                  <a:pt x="20400" y="14689"/>
                  <a:pt x="20400" y="15218"/>
                </a:cubicBezTo>
                <a:cubicBezTo>
                  <a:pt x="20400" y="16051"/>
                  <a:pt x="17011" y="17673"/>
                  <a:pt x="10800" y="17673"/>
                </a:cubicBezTo>
                <a:moveTo>
                  <a:pt x="10800" y="20618"/>
                </a:moveTo>
                <a:cubicBezTo>
                  <a:pt x="9475" y="20618"/>
                  <a:pt x="8400" y="19739"/>
                  <a:pt x="8400" y="18655"/>
                </a:cubicBezTo>
                <a:cubicBezTo>
                  <a:pt x="8400" y="18625"/>
                  <a:pt x="8408" y="18597"/>
                  <a:pt x="8409" y="18567"/>
                </a:cubicBezTo>
                <a:cubicBezTo>
                  <a:pt x="9179" y="18623"/>
                  <a:pt x="9977" y="18655"/>
                  <a:pt x="10800" y="18655"/>
                </a:cubicBezTo>
                <a:cubicBezTo>
                  <a:pt x="11623" y="18655"/>
                  <a:pt x="12421" y="18623"/>
                  <a:pt x="13191" y="18567"/>
                </a:cubicBezTo>
                <a:cubicBezTo>
                  <a:pt x="13192" y="18597"/>
                  <a:pt x="13200" y="18625"/>
                  <a:pt x="13200" y="18655"/>
                </a:cubicBezTo>
                <a:cubicBezTo>
                  <a:pt x="13200" y="19739"/>
                  <a:pt x="12125" y="20618"/>
                  <a:pt x="10800" y="20618"/>
                </a:cubicBezTo>
                <a:moveTo>
                  <a:pt x="2948" y="12551"/>
                </a:moveTo>
                <a:cubicBezTo>
                  <a:pt x="4308" y="11388"/>
                  <a:pt x="6000" y="9939"/>
                  <a:pt x="6000" y="6873"/>
                </a:cubicBezTo>
                <a:cubicBezTo>
                  <a:pt x="6000" y="5232"/>
                  <a:pt x="7238" y="3825"/>
                  <a:pt x="8988" y="3239"/>
                </a:cubicBezTo>
                <a:cubicBezTo>
                  <a:pt x="9428" y="3657"/>
                  <a:pt x="10072" y="3927"/>
                  <a:pt x="10800" y="3927"/>
                </a:cubicBezTo>
                <a:cubicBezTo>
                  <a:pt x="11528" y="3927"/>
                  <a:pt x="12172" y="3657"/>
                  <a:pt x="12611" y="3239"/>
                </a:cubicBezTo>
                <a:cubicBezTo>
                  <a:pt x="14362" y="3825"/>
                  <a:pt x="15600" y="5232"/>
                  <a:pt x="15600" y="6873"/>
                </a:cubicBezTo>
                <a:cubicBezTo>
                  <a:pt x="15600" y="9939"/>
                  <a:pt x="17292" y="11388"/>
                  <a:pt x="18652" y="12551"/>
                </a:cubicBezTo>
                <a:cubicBezTo>
                  <a:pt x="18911" y="12773"/>
                  <a:pt x="19152" y="12979"/>
                  <a:pt x="19366" y="13183"/>
                </a:cubicBezTo>
                <a:cubicBezTo>
                  <a:pt x="18217" y="14077"/>
                  <a:pt x="14825" y="14727"/>
                  <a:pt x="10800" y="14727"/>
                </a:cubicBezTo>
                <a:cubicBezTo>
                  <a:pt x="6779" y="14727"/>
                  <a:pt x="3383" y="14079"/>
                  <a:pt x="2230" y="13186"/>
                </a:cubicBezTo>
                <a:cubicBezTo>
                  <a:pt x="2446" y="12981"/>
                  <a:pt x="2687" y="12774"/>
                  <a:pt x="2948" y="12551"/>
                </a:cubicBezTo>
                <a:moveTo>
                  <a:pt x="10800" y="982"/>
                </a:moveTo>
                <a:cubicBezTo>
                  <a:pt x="11462" y="982"/>
                  <a:pt x="12000" y="1422"/>
                  <a:pt x="12000" y="1964"/>
                </a:cubicBezTo>
                <a:cubicBezTo>
                  <a:pt x="12000" y="2506"/>
                  <a:pt x="11462" y="2945"/>
                  <a:pt x="10800" y="2945"/>
                </a:cubicBezTo>
                <a:cubicBezTo>
                  <a:pt x="10138" y="2945"/>
                  <a:pt x="9600" y="2506"/>
                  <a:pt x="9600" y="1964"/>
                </a:cubicBezTo>
                <a:cubicBezTo>
                  <a:pt x="9600" y="1422"/>
                  <a:pt x="10138" y="982"/>
                  <a:pt x="10800" y="982"/>
                </a:cubicBezTo>
                <a:moveTo>
                  <a:pt x="21600" y="15218"/>
                </a:moveTo>
                <a:cubicBezTo>
                  <a:pt x="21600" y="11782"/>
                  <a:pt x="16800" y="11782"/>
                  <a:pt x="16800" y="6873"/>
                </a:cubicBezTo>
                <a:cubicBezTo>
                  <a:pt x="16800" y="4845"/>
                  <a:pt x="15296" y="3105"/>
                  <a:pt x="13152" y="2356"/>
                </a:cubicBezTo>
                <a:cubicBezTo>
                  <a:pt x="13183" y="2229"/>
                  <a:pt x="13200" y="2098"/>
                  <a:pt x="13200" y="1964"/>
                </a:cubicBezTo>
                <a:cubicBezTo>
                  <a:pt x="13200" y="879"/>
                  <a:pt x="12125" y="0"/>
                  <a:pt x="10800" y="0"/>
                </a:cubicBezTo>
                <a:cubicBezTo>
                  <a:pt x="9475" y="0"/>
                  <a:pt x="8400" y="879"/>
                  <a:pt x="8400" y="1964"/>
                </a:cubicBezTo>
                <a:cubicBezTo>
                  <a:pt x="8400" y="2098"/>
                  <a:pt x="8417" y="2229"/>
                  <a:pt x="8448" y="2356"/>
                </a:cubicBezTo>
                <a:cubicBezTo>
                  <a:pt x="6304" y="3105"/>
                  <a:pt x="4800" y="4845"/>
                  <a:pt x="4800" y="6873"/>
                </a:cubicBezTo>
                <a:cubicBezTo>
                  <a:pt x="4800" y="11782"/>
                  <a:pt x="0" y="11782"/>
                  <a:pt x="0" y="15218"/>
                </a:cubicBezTo>
                <a:cubicBezTo>
                  <a:pt x="0" y="16716"/>
                  <a:pt x="3016" y="17986"/>
                  <a:pt x="7217" y="18457"/>
                </a:cubicBezTo>
                <a:cubicBezTo>
                  <a:pt x="7211" y="18523"/>
                  <a:pt x="7200" y="18587"/>
                  <a:pt x="7200" y="18655"/>
                </a:cubicBezTo>
                <a:cubicBezTo>
                  <a:pt x="7200" y="20282"/>
                  <a:pt x="8812" y="21600"/>
                  <a:pt x="10800" y="21600"/>
                </a:cubicBezTo>
                <a:cubicBezTo>
                  <a:pt x="12788" y="21600"/>
                  <a:pt x="14400" y="20282"/>
                  <a:pt x="14400" y="18655"/>
                </a:cubicBezTo>
                <a:cubicBezTo>
                  <a:pt x="14400" y="18587"/>
                  <a:pt x="14389" y="18523"/>
                  <a:pt x="14383" y="18457"/>
                </a:cubicBezTo>
                <a:cubicBezTo>
                  <a:pt x="18584" y="17986"/>
                  <a:pt x="21600" y="16716"/>
                  <a:pt x="21600" y="15218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394838" y="11737923"/>
            <a:ext cx="1771640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MARKETING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6" name="Shape 2588"/>
          <p:cNvSpPr/>
          <p:nvPr/>
        </p:nvSpPr>
        <p:spPr>
          <a:xfrm>
            <a:off x="3860327" y="10551045"/>
            <a:ext cx="865172" cy="786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28426" y="8965051"/>
            <a:ext cx="1047082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TOOLS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9" name="Shape 2618"/>
          <p:cNvSpPr/>
          <p:nvPr/>
        </p:nvSpPr>
        <p:spPr>
          <a:xfrm>
            <a:off x="3925837" y="7735746"/>
            <a:ext cx="865090" cy="8652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algn="ctr"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31523" y="6149752"/>
            <a:ext cx="2053767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NOTIFICATION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71" name="Shape 2691"/>
          <p:cNvSpPr/>
          <p:nvPr/>
        </p:nvSpPr>
        <p:spPr>
          <a:xfrm>
            <a:off x="19374204" y="4955037"/>
            <a:ext cx="420704" cy="7712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00" y="19924"/>
                </a:moveTo>
                <a:lnTo>
                  <a:pt x="12600" y="12476"/>
                </a:lnTo>
                <a:lnTo>
                  <a:pt x="19427" y="16200"/>
                </a:lnTo>
                <a:cubicBezTo>
                  <a:pt x="19427" y="16200"/>
                  <a:pt x="12600" y="19924"/>
                  <a:pt x="12600" y="19924"/>
                </a:cubicBezTo>
                <a:close/>
                <a:moveTo>
                  <a:pt x="12600" y="1676"/>
                </a:moveTo>
                <a:lnTo>
                  <a:pt x="19427" y="5400"/>
                </a:lnTo>
                <a:lnTo>
                  <a:pt x="12600" y="9124"/>
                </a:lnTo>
                <a:cubicBezTo>
                  <a:pt x="12600" y="9124"/>
                  <a:pt x="12600" y="1676"/>
                  <a:pt x="12600" y="1676"/>
                </a:cubicBezTo>
                <a:close/>
                <a:moveTo>
                  <a:pt x="21352" y="15862"/>
                </a:moveTo>
                <a:lnTo>
                  <a:pt x="21337" y="15854"/>
                </a:lnTo>
                <a:cubicBezTo>
                  <a:pt x="21336" y="15853"/>
                  <a:pt x="21335" y="15853"/>
                  <a:pt x="21335" y="15852"/>
                </a:cubicBezTo>
                <a:lnTo>
                  <a:pt x="12600" y="11088"/>
                </a:lnTo>
                <a:lnTo>
                  <a:pt x="12600" y="10512"/>
                </a:lnTo>
                <a:lnTo>
                  <a:pt x="21335" y="5748"/>
                </a:lnTo>
                <a:lnTo>
                  <a:pt x="21336" y="5747"/>
                </a:lnTo>
                <a:lnTo>
                  <a:pt x="21352" y="5739"/>
                </a:lnTo>
                <a:lnTo>
                  <a:pt x="21349" y="5738"/>
                </a:lnTo>
                <a:cubicBezTo>
                  <a:pt x="21503" y="5649"/>
                  <a:pt x="21600" y="5532"/>
                  <a:pt x="21600" y="5400"/>
                </a:cubicBezTo>
                <a:cubicBezTo>
                  <a:pt x="21600" y="5265"/>
                  <a:pt x="21499" y="5142"/>
                  <a:pt x="21336" y="5053"/>
                </a:cubicBezTo>
                <a:lnTo>
                  <a:pt x="12336" y="144"/>
                </a:lnTo>
                <a:cubicBezTo>
                  <a:pt x="12173" y="55"/>
                  <a:pt x="11948" y="0"/>
                  <a:pt x="11700" y="0"/>
                </a:cubicBezTo>
                <a:cubicBezTo>
                  <a:pt x="11203" y="0"/>
                  <a:pt x="10800" y="220"/>
                  <a:pt x="10800" y="491"/>
                </a:cubicBezTo>
                <a:lnTo>
                  <a:pt x="10800" y="10106"/>
                </a:lnTo>
                <a:lnTo>
                  <a:pt x="1552" y="5062"/>
                </a:lnTo>
                <a:lnTo>
                  <a:pt x="1549" y="5063"/>
                </a:lnTo>
                <a:cubicBezTo>
                  <a:pt x="1385" y="4969"/>
                  <a:pt x="1157" y="4909"/>
                  <a:pt x="900" y="4909"/>
                </a:cubicBezTo>
                <a:cubicBezTo>
                  <a:pt x="403" y="4909"/>
                  <a:pt x="0" y="5129"/>
                  <a:pt x="0" y="5400"/>
                </a:cubicBezTo>
                <a:cubicBezTo>
                  <a:pt x="0" y="5532"/>
                  <a:pt x="97" y="5649"/>
                  <a:pt x="251" y="5738"/>
                </a:cubicBezTo>
                <a:lnTo>
                  <a:pt x="248" y="5739"/>
                </a:lnTo>
                <a:lnTo>
                  <a:pt x="264" y="5747"/>
                </a:lnTo>
                <a:lnTo>
                  <a:pt x="264" y="5748"/>
                </a:lnTo>
                <a:lnTo>
                  <a:pt x="9527" y="10800"/>
                </a:lnTo>
                <a:lnTo>
                  <a:pt x="265" y="15852"/>
                </a:lnTo>
                <a:cubicBezTo>
                  <a:pt x="265" y="15853"/>
                  <a:pt x="264" y="15853"/>
                  <a:pt x="263" y="15854"/>
                </a:cubicBezTo>
                <a:lnTo>
                  <a:pt x="248" y="15862"/>
                </a:lnTo>
                <a:lnTo>
                  <a:pt x="251" y="15863"/>
                </a:lnTo>
                <a:cubicBezTo>
                  <a:pt x="97" y="15951"/>
                  <a:pt x="0" y="16069"/>
                  <a:pt x="0" y="16200"/>
                </a:cubicBezTo>
                <a:cubicBezTo>
                  <a:pt x="0" y="16471"/>
                  <a:pt x="403" y="16691"/>
                  <a:pt x="900" y="16691"/>
                </a:cubicBezTo>
                <a:cubicBezTo>
                  <a:pt x="1157" y="16691"/>
                  <a:pt x="1385" y="16631"/>
                  <a:pt x="1549" y="16537"/>
                </a:cubicBezTo>
                <a:lnTo>
                  <a:pt x="1552" y="16539"/>
                </a:lnTo>
                <a:lnTo>
                  <a:pt x="10800" y="11494"/>
                </a:lnTo>
                <a:lnTo>
                  <a:pt x="10800" y="21109"/>
                </a:lnTo>
                <a:cubicBezTo>
                  <a:pt x="10800" y="21380"/>
                  <a:pt x="11203" y="21600"/>
                  <a:pt x="11700" y="21600"/>
                </a:cubicBezTo>
                <a:cubicBezTo>
                  <a:pt x="11948" y="21600"/>
                  <a:pt x="12173" y="21546"/>
                  <a:pt x="12336" y="21456"/>
                </a:cubicBezTo>
                <a:lnTo>
                  <a:pt x="21336" y="16547"/>
                </a:lnTo>
                <a:cubicBezTo>
                  <a:pt x="21499" y="16458"/>
                  <a:pt x="21600" y="16336"/>
                  <a:pt x="21600" y="16200"/>
                </a:cubicBezTo>
                <a:cubicBezTo>
                  <a:pt x="21600" y="16069"/>
                  <a:pt x="21503" y="15951"/>
                  <a:pt x="21349" y="15863"/>
                </a:cubicBezTo>
                <a:cubicBezTo>
                  <a:pt x="21349" y="15863"/>
                  <a:pt x="21352" y="15862"/>
                  <a:pt x="21352" y="15862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72" name="Shape 2666"/>
          <p:cNvSpPr/>
          <p:nvPr/>
        </p:nvSpPr>
        <p:spPr>
          <a:xfrm>
            <a:off x="19211172" y="8110005"/>
            <a:ext cx="771290" cy="420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8000"/>
                </a:moveTo>
                <a:cubicBezTo>
                  <a:pt x="19636" y="18995"/>
                  <a:pt x="19196" y="19800"/>
                  <a:pt x="18655" y="19800"/>
                </a:cubicBezTo>
                <a:lnTo>
                  <a:pt x="1964" y="19800"/>
                </a:lnTo>
                <a:cubicBezTo>
                  <a:pt x="1422" y="19800"/>
                  <a:pt x="982" y="18995"/>
                  <a:pt x="982" y="18000"/>
                </a:cubicBezTo>
                <a:lnTo>
                  <a:pt x="982" y="3600"/>
                </a:lnTo>
                <a:cubicBezTo>
                  <a:pt x="982" y="2607"/>
                  <a:pt x="1422" y="1800"/>
                  <a:pt x="1964" y="1800"/>
                </a:cubicBezTo>
                <a:lnTo>
                  <a:pt x="18655" y="1800"/>
                </a:lnTo>
                <a:cubicBezTo>
                  <a:pt x="19196" y="1800"/>
                  <a:pt x="19636" y="2607"/>
                  <a:pt x="19636" y="3600"/>
                </a:cubicBezTo>
                <a:cubicBezTo>
                  <a:pt x="19636" y="3600"/>
                  <a:pt x="19636" y="18000"/>
                  <a:pt x="19636" y="18000"/>
                </a:cubicBezTo>
                <a:close/>
                <a:moveTo>
                  <a:pt x="20618" y="7200"/>
                </a:moveTo>
                <a:lnTo>
                  <a:pt x="20618" y="3600"/>
                </a:lnTo>
                <a:cubicBezTo>
                  <a:pt x="20618" y="1612"/>
                  <a:pt x="19739" y="0"/>
                  <a:pt x="18655" y="0"/>
                </a:cubicBezTo>
                <a:lnTo>
                  <a:pt x="1964" y="0"/>
                </a:lnTo>
                <a:cubicBezTo>
                  <a:pt x="879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9"/>
                  <a:pt x="879" y="21600"/>
                  <a:pt x="1964" y="21600"/>
                </a:cubicBezTo>
                <a:lnTo>
                  <a:pt x="18655" y="21600"/>
                </a:lnTo>
                <a:cubicBezTo>
                  <a:pt x="19739" y="21600"/>
                  <a:pt x="20618" y="19989"/>
                  <a:pt x="20618" y="18000"/>
                </a:cubicBezTo>
                <a:lnTo>
                  <a:pt x="20618" y="14400"/>
                </a:lnTo>
                <a:cubicBezTo>
                  <a:pt x="21160" y="14400"/>
                  <a:pt x="21600" y="13595"/>
                  <a:pt x="21600" y="12600"/>
                </a:cubicBezTo>
                <a:lnTo>
                  <a:pt x="21600" y="9000"/>
                </a:lnTo>
                <a:cubicBezTo>
                  <a:pt x="21600" y="8007"/>
                  <a:pt x="21160" y="7200"/>
                  <a:pt x="20618" y="7200"/>
                </a:cubicBezTo>
                <a:moveTo>
                  <a:pt x="1964" y="18000"/>
                </a:moveTo>
                <a:lnTo>
                  <a:pt x="10800" y="18000"/>
                </a:lnTo>
                <a:lnTo>
                  <a:pt x="10800" y="3600"/>
                </a:lnTo>
                <a:lnTo>
                  <a:pt x="1964" y="3600"/>
                </a:lnTo>
                <a:cubicBezTo>
                  <a:pt x="1964" y="3600"/>
                  <a:pt x="1964" y="18000"/>
                  <a:pt x="1964" y="180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73" name="Shape 2639"/>
          <p:cNvSpPr/>
          <p:nvPr/>
        </p:nvSpPr>
        <p:spPr>
          <a:xfrm>
            <a:off x="19198911" y="10668978"/>
            <a:ext cx="771290" cy="490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55" y="3086"/>
                </a:moveTo>
                <a:cubicBezTo>
                  <a:pt x="12984" y="3086"/>
                  <a:pt x="12764" y="3432"/>
                  <a:pt x="12764" y="3857"/>
                </a:cubicBezTo>
                <a:cubicBezTo>
                  <a:pt x="12764" y="4284"/>
                  <a:pt x="12984" y="4629"/>
                  <a:pt x="13255" y="4629"/>
                </a:cubicBezTo>
                <a:cubicBezTo>
                  <a:pt x="13525" y="4629"/>
                  <a:pt x="13745" y="4284"/>
                  <a:pt x="13745" y="3857"/>
                </a:cubicBezTo>
                <a:cubicBezTo>
                  <a:pt x="13745" y="3432"/>
                  <a:pt x="13525" y="3086"/>
                  <a:pt x="13255" y="3086"/>
                </a:cubicBezTo>
                <a:moveTo>
                  <a:pt x="20618" y="16495"/>
                </a:moveTo>
                <a:lnTo>
                  <a:pt x="15709" y="12638"/>
                </a:lnTo>
                <a:lnTo>
                  <a:pt x="15709" y="8963"/>
                </a:lnTo>
                <a:lnTo>
                  <a:pt x="20618" y="5105"/>
                </a:lnTo>
                <a:cubicBezTo>
                  <a:pt x="20618" y="5105"/>
                  <a:pt x="20618" y="16495"/>
                  <a:pt x="20618" y="16495"/>
                </a:cubicBezTo>
                <a:close/>
                <a:moveTo>
                  <a:pt x="14727" y="16971"/>
                </a:moveTo>
                <a:lnTo>
                  <a:pt x="982" y="16971"/>
                </a:lnTo>
                <a:lnTo>
                  <a:pt x="982" y="3086"/>
                </a:lnTo>
                <a:cubicBezTo>
                  <a:pt x="982" y="2234"/>
                  <a:pt x="1422" y="1543"/>
                  <a:pt x="1964" y="1543"/>
                </a:cubicBezTo>
                <a:lnTo>
                  <a:pt x="13745" y="1543"/>
                </a:lnTo>
                <a:cubicBezTo>
                  <a:pt x="14287" y="1543"/>
                  <a:pt x="14727" y="2234"/>
                  <a:pt x="14727" y="3086"/>
                </a:cubicBezTo>
                <a:cubicBezTo>
                  <a:pt x="14727" y="3086"/>
                  <a:pt x="14727" y="16971"/>
                  <a:pt x="14727" y="16971"/>
                </a:cubicBezTo>
                <a:close/>
                <a:moveTo>
                  <a:pt x="13745" y="20057"/>
                </a:move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14727" y="18514"/>
                </a:lnTo>
                <a:cubicBezTo>
                  <a:pt x="14727" y="19367"/>
                  <a:pt x="14287" y="20057"/>
                  <a:pt x="13745" y="20057"/>
                </a:cubicBezTo>
                <a:moveTo>
                  <a:pt x="21109" y="3086"/>
                </a:moveTo>
                <a:cubicBezTo>
                  <a:pt x="21030" y="3086"/>
                  <a:pt x="20958" y="3122"/>
                  <a:pt x="20892" y="3175"/>
                </a:cubicBezTo>
                <a:lnTo>
                  <a:pt x="20890" y="3167"/>
                </a:lnTo>
                <a:lnTo>
                  <a:pt x="15709" y="7237"/>
                </a:lnTo>
                <a:lnTo>
                  <a:pt x="15709" y="3086"/>
                </a:lnTo>
                <a:cubicBezTo>
                  <a:pt x="15709" y="1382"/>
                  <a:pt x="14830" y="0"/>
                  <a:pt x="13745" y="0"/>
                </a:cubicBez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3745" y="21600"/>
                </a:lnTo>
                <a:cubicBezTo>
                  <a:pt x="14830" y="21600"/>
                  <a:pt x="15709" y="20219"/>
                  <a:pt x="15709" y="18514"/>
                </a:cubicBezTo>
                <a:lnTo>
                  <a:pt x="15709" y="14363"/>
                </a:lnTo>
                <a:lnTo>
                  <a:pt x="20890" y="18433"/>
                </a:lnTo>
                <a:lnTo>
                  <a:pt x="20892" y="18427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70"/>
                  <a:pt x="21600" y="17743"/>
                </a:cubicBezTo>
                <a:lnTo>
                  <a:pt x="21600" y="3857"/>
                </a:lnTo>
                <a:cubicBezTo>
                  <a:pt x="21600" y="3432"/>
                  <a:pt x="21380" y="3086"/>
                  <a:pt x="21109" y="3086"/>
                </a:cubicBezTo>
                <a:moveTo>
                  <a:pt x="10309" y="6171"/>
                </a:moveTo>
                <a:cubicBezTo>
                  <a:pt x="10038" y="6171"/>
                  <a:pt x="9818" y="5827"/>
                  <a:pt x="9818" y="5400"/>
                </a:cubicBezTo>
                <a:cubicBezTo>
                  <a:pt x="9818" y="4974"/>
                  <a:pt x="10038" y="4629"/>
                  <a:pt x="10309" y="4629"/>
                </a:cubicBezTo>
                <a:cubicBezTo>
                  <a:pt x="10580" y="4629"/>
                  <a:pt x="10800" y="4974"/>
                  <a:pt x="10800" y="5400"/>
                </a:cubicBezTo>
                <a:cubicBezTo>
                  <a:pt x="10800" y="5827"/>
                  <a:pt x="10580" y="6171"/>
                  <a:pt x="10309" y="6171"/>
                </a:cubicBezTo>
                <a:moveTo>
                  <a:pt x="10309" y="3086"/>
                </a:moveTo>
                <a:cubicBezTo>
                  <a:pt x="9496" y="3086"/>
                  <a:pt x="8836" y="4123"/>
                  <a:pt x="8836" y="5400"/>
                </a:cubicBezTo>
                <a:cubicBezTo>
                  <a:pt x="8836" y="6678"/>
                  <a:pt x="9496" y="7714"/>
                  <a:pt x="10309" y="7714"/>
                </a:cubicBezTo>
                <a:cubicBezTo>
                  <a:pt x="11123" y="7714"/>
                  <a:pt x="11782" y="6678"/>
                  <a:pt x="11782" y="5400"/>
                </a:cubicBezTo>
                <a:cubicBezTo>
                  <a:pt x="11782" y="4123"/>
                  <a:pt x="11123" y="3086"/>
                  <a:pt x="10309" y="3086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1" b="5261"/>
          <a:stretch>
            <a:fillRect/>
          </a:stretch>
        </p:blipFill>
        <p:spPr>
          <a:xfrm rot="16200000">
            <a:off x="9221788" y="6946900"/>
            <a:ext cx="5799137" cy="7783513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59593" y="5218102"/>
            <a:ext cx="6438358" cy="155427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56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INVESTMENT IN 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56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SECURITY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44280" y="7740805"/>
            <a:ext cx="3995004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latin typeface="Source Sans Pro" charset="0"/>
                <a:ea typeface="Source Sans Pro" charset="0"/>
                <a:cs typeface="Source Sans Pro" charset="0"/>
              </a:rPr>
              <a:t>Expected either to generate income</a:t>
            </a:r>
            <a:endParaRPr lang="en-US" sz="2000" dirty="0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8" name="Shape 2540"/>
          <p:cNvSpPr/>
          <p:nvPr/>
        </p:nvSpPr>
        <p:spPr>
          <a:xfrm>
            <a:off x="2318438" y="7794204"/>
            <a:ext cx="335557" cy="335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44280" y="8342971"/>
            <a:ext cx="446147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latin typeface="Source Sans Pro" charset="0"/>
                <a:ea typeface="Source Sans Pro" charset="0"/>
                <a:cs typeface="Source Sans Pro" charset="0"/>
              </a:rPr>
              <a:t>Can be sold at a higher price An investor</a:t>
            </a:r>
            <a:endParaRPr lang="en-US" sz="2000" dirty="0">
              <a:solidFill>
                <a:schemeClr val="tx2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0" name="Shape 2540"/>
          <p:cNvSpPr/>
          <p:nvPr/>
        </p:nvSpPr>
        <p:spPr>
          <a:xfrm>
            <a:off x="2318438" y="8396370"/>
            <a:ext cx="335557" cy="335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44280" y="7138639"/>
            <a:ext cx="3595856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latin typeface="Source Sans Pro" charset="0"/>
                <a:ea typeface="Source Sans Pro" charset="0"/>
                <a:cs typeface="Source Sans Pro" charset="0"/>
              </a:rPr>
              <a:t>Also called investment low level</a:t>
            </a:r>
            <a:endParaRPr lang="en-US" sz="2000" dirty="0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2" name="Shape 2540"/>
          <p:cNvSpPr/>
          <p:nvPr/>
        </p:nvSpPr>
        <p:spPr>
          <a:xfrm>
            <a:off x="2318438" y="7192038"/>
            <a:ext cx="335557" cy="335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10772077" y="2386361"/>
          <a:ext cx="11856148" cy="8497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49524" y="2602574"/>
            <a:ext cx="9003139" cy="352917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66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TRENDING 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66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CREATIVE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66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LAYOUTS 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>
              <a:lnSpc>
                <a:spcPts val="6660"/>
              </a:lnSpc>
            </a:pPr>
            <a:r>
              <a:rPr lang="en-US" sz="5400" b="1" spc="2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EASY TO EDIT</a:t>
            </a:r>
            <a:endParaRPr lang="en-US" sz="5400" b="1" spc="2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Subtitle 2"/>
          <p:cNvSpPr txBox="1"/>
          <p:nvPr/>
        </p:nvSpPr>
        <p:spPr>
          <a:xfrm>
            <a:off x="2415714" y="6642319"/>
            <a:ext cx="4877184" cy="4479242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in acquiring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whereas in saving such as in a bank deposit the risk of loss in nominal value is normally remote. Note that if the currency of a savings account differs from the account holder's home currency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11775688" y="3635298"/>
          <a:ext cx="11193010" cy="6973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/>
          <p:nvPr/>
        </p:nvSpPr>
        <p:spPr>
          <a:xfrm>
            <a:off x="19557001" y="9985852"/>
            <a:ext cx="391059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01423" y="9339746"/>
            <a:ext cx="1834156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CATEGORY 5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7831465" y="9357802"/>
            <a:ext cx="1122288" cy="11222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8" name="Subtitle 2"/>
          <p:cNvSpPr txBox="1"/>
          <p:nvPr/>
        </p:nvSpPr>
        <p:spPr>
          <a:xfrm>
            <a:off x="13920865" y="9985852"/>
            <a:ext cx="391059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65287" y="9339746"/>
            <a:ext cx="1834156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CATEGORY 5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2195329" y="9357802"/>
            <a:ext cx="1122288" cy="112228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2" name="Subtitle 2"/>
          <p:cNvSpPr txBox="1"/>
          <p:nvPr/>
        </p:nvSpPr>
        <p:spPr>
          <a:xfrm>
            <a:off x="19557001" y="4838234"/>
            <a:ext cx="391059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701423" y="4192128"/>
            <a:ext cx="1837362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CATEGORY 2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7831465" y="4210184"/>
            <a:ext cx="1122288" cy="11222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5" name="Subtitle 2"/>
          <p:cNvSpPr txBox="1"/>
          <p:nvPr/>
        </p:nvSpPr>
        <p:spPr>
          <a:xfrm>
            <a:off x="13920865" y="4838234"/>
            <a:ext cx="391059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065287" y="4192128"/>
            <a:ext cx="1786066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CATEGORY 1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2195329" y="4210184"/>
            <a:ext cx="1122288" cy="11222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18" name="Shape 2579"/>
          <p:cNvSpPr/>
          <p:nvPr/>
        </p:nvSpPr>
        <p:spPr>
          <a:xfrm>
            <a:off x="12495397" y="4469110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7" y="18984"/>
                </a:moveTo>
                <a:lnTo>
                  <a:pt x="11380" y="15408"/>
                </a:lnTo>
                <a:lnTo>
                  <a:pt x="10800" y="14983"/>
                </a:lnTo>
                <a:lnTo>
                  <a:pt x="10219" y="15408"/>
                </a:lnTo>
                <a:lnTo>
                  <a:pt x="5343" y="18984"/>
                </a:lnTo>
                <a:lnTo>
                  <a:pt x="7313" y="13075"/>
                </a:lnTo>
                <a:lnTo>
                  <a:pt x="7534" y="12411"/>
                </a:lnTo>
                <a:lnTo>
                  <a:pt x="6980" y="11985"/>
                </a:lnTo>
                <a:lnTo>
                  <a:pt x="2887" y="8836"/>
                </a:lnTo>
                <a:lnTo>
                  <a:pt x="8535" y="8836"/>
                </a:lnTo>
                <a:lnTo>
                  <a:pt x="8774" y="8199"/>
                </a:lnTo>
                <a:lnTo>
                  <a:pt x="10800" y="2796"/>
                </a:lnTo>
                <a:lnTo>
                  <a:pt x="12826" y="8199"/>
                </a:lnTo>
                <a:lnTo>
                  <a:pt x="13065" y="8836"/>
                </a:lnTo>
                <a:lnTo>
                  <a:pt x="18714" y="8836"/>
                </a:lnTo>
                <a:lnTo>
                  <a:pt x="14619" y="11985"/>
                </a:lnTo>
                <a:lnTo>
                  <a:pt x="14066" y="12411"/>
                </a:lnTo>
                <a:cubicBezTo>
                  <a:pt x="14066" y="12411"/>
                  <a:pt x="16257" y="18984"/>
                  <a:pt x="16257" y="18984"/>
                </a:cubicBezTo>
                <a:close/>
                <a:moveTo>
                  <a:pt x="21600" y="7855"/>
                </a:moveTo>
                <a:lnTo>
                  <a:pt x="13745" y="7855"/>
                </a:lnTo>
                <a:lnTo>
                  <a:pt x="10800" y="0"/>
                </a:lnTo>
                <a:lnTo>
                  <a:pt x="7855" y="7855"/>
                </a:lnTo>
                <a:lnTo>
                  <a:pt x="0" y="7855"/>
                </a:lnTo>
                <a:lnTo>
                  <a:pt x="6382" y="12764"/>
                </a:lnTo>
                <a:lnTo>
                  <a:pt x="3436" y="21600"/>
                </a:lnTo>
                <a:lnTo>
                  <a:pt x="10800" y="16200"/>
                </a:lnTo>
                <a:lnTo>
                  <a:pt x="18164" y="21600"/>
                </a:lnTo>
                <a:lnTo>
                  <a:pt x="15218" y="12764"/>
                </a:lnTo>
                <a:cubicBezTo>
                  <a:pt x="15218" y="12764"/>
                  <a:pt x="21600" y="7855"/>
                  <a:pt x="21600" y="78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19" name="Shape 2629"/>
          <p:cNvSpPr/>
          <p:nvPr/>
        </p:nvSpPr>
        <p:spPr>
          <a:xfrm>
            <a:off x="18122782" y="4514562"/>
            <a:ext cx="558810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0" name="Shape 2633"/>
          <p:cNvSpPr/>
          <p:nvPr/>
        </p:nvSpPr>
        <p:spPr>
          <a:xfrm>
            <a:off x="12495397" y="9684222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1" name="Shape 2840"/>
          <p:cNvSpPr/>
          <p:nvPr/>
        </p:nvSpPr>
        <p:spPr>
          <a:xfrm>
            <a:off x="18113281" y="9665011"/>
            <a:ext cx="558655" cy="507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3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4" y="13261"/>
                </a:moveTo>
                <a:lnTo>
                  <a:pt x="21548" y="13259"/>
                </a:lnTo>
                <a:lnTo>
                  <a:pt x="16639" y="2459"/>
                </a:lnTo>
                <a:lnTo>
                  <a:pt x="16635" y="2461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5709" y="2160"/>
                </a:lnTo>
                <a:cubicBezTo>
                  <a:pt x="15438" y="2160"/>
                  <a:pt x="15218" y="2402"/>
                  <a:pt x="15218" y="2700"/>
                </a:cubicBezTo>
                <a:cubicBezTo>
                  <a:pt x="15218" y="2999"/>
                  <a:pt x="15438" y="3240"/>
                  <a:pt x="15709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5891" y="3240"/>
                </a:lnTo>
                <a:cubicBezTo>
                  <a:pt x="6162" y="3240"/>
                  <a:pt x="6382" y="2999"/>
                  <a:pt x="6382" y="2700"/>
                </a:cubicBezTo>
                <a:cubicBezTo>
                  <a:pt x="6382" y="2402"/>
                  <a:pt x="6162" y="2160"/>
                  <a:pt x="5891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1"/>
                </a:cubicBezTo>
                <a:lnTo>
                  <a:pt x="4961" y="2459"/>
                </a:lnTo>
                <a:lnTo>
                  <a:pt x="52" y="13259"/>
                </a:lnTo>
                <a:lnTo>
                  <a:pt x="57" y="13261"/>
                </a:lnTo>
                <a:cubicBezTo>
                  <a:pt x="23" y="13334"/>
                  <a:pt x="0" y="13413"/>
                  <a:pt x="0" y="13500"/>
                </a:cubicBezTo>
                <a:lnTo>
                  <a:pt x="0" y="21060"/>
                </a:lnTo>
                <a:cubicBezTo>
                  <a:pt x="0" y="21359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9"/>
                  <a:pt x="21600" y="21060"/>
                </a:cubicBezTo>
                <a:lnTo>
                  <a:pt x="21600" y="13500"/>
                </a:lnTo>
                <a:cubicBezTo>
                  <a:pt x="21600" y="13413"/>
                  <a:pt x="21577" y="13334"/>
                  <a:pt x="21544" y="13261"/>
                </a:cubicBezTo>
                <a:moveTo>
                  <a:pt x="7855" y="4320"/>
                </a:moveTo>
                <a:cubicBezTo>
                  <a:pt x="7990" y="4320"/>
                  <a:pt x="8113" y="4260"/>
                  <a:pt x="8202" y="4162"/>
                </a:cubicBezTo>
                <a:lnTo>
                  <a:pt x="10309" y="1844"/>
                </a:lnTo>
                <a:lnTo>
                  <a:pt x="10309" y="12420"/>
                </a:lnTo>
                <a:cubicBezTo>
                  <a:pt x="10309" y="12719"/>
                  <a:pt x="10529" y="12960"/>
                  <a:pt x="10800" y="12960"/>
                </a:cubicBezTo>
                <a:cubicBezTo>
                  <a:pt x="11071" y="12960"/>
                  <a:pt x="11291" y="12719"/>
                  <a:pt x="11291" y="12420"/>
                </a:cubicBezTo>
                <a:lnTo>
                  <a:pt x="11291" y="1844"/>
                </a:lnTo>
                <a:lnTo>
                  <a:pt x="13398" y="4162"/>
                </a:lnTo>
                <a:cubicBezTo>
                  <a:pt x="13487" y="4260"/>
                  <a:pt x="13610" y="4320"/>
                  <a:pt x="13745" y="4320"/>
                </a:cubicBezTo>
                <a:cubicBezTo>
                  <a:pt x="14017" y="4320"/>
                  <a:pt x="14236" y="4079"/>
                  <a:pt x="14236" y="3780"/>
                </a:cubicBezTo>
                <a:cubicBezTo>
                  <a:pt x="14236" y="3631"/>
                  <a:pt x="14181" y="3497"/>
                  <a:pt x="14093" y="3398"/>
                </a:cubicBezTo>
                <a:lnTo>
                  <a:pt x="11147" y="158"/>
                </a:lnTo>
                <a:cubicBezTo>
                  <a:pt x="11058" y="61"/>
                  <a:pt x="10936" y="0"/>
                  <a:pt x="10800" y="0"/>
                </a:cubicBezTo>
                <a:cubicBezTo>
                  <a:pt x="10664" y="0"/>
                  <a:pt x="10542" y="61"/>
                  <a:pt x="10453" y="158"/>
                </a:cubicBezTo>
                <a:lnTo>
                  <a:pt x="7507" y="3398"/>
                </a:lnTo>
                <a:cubicBezTo>
                  <a:pt x="7419" y="3497"/>
                  <a:pt x="7364" y="3631"/>
                  <a:pt x="7364" y="3780"/>
                </a:cubicBezTo>
                <a:cubicBezTo>
                  <a:pt x="7364" y="4079"/>
                  <a:pt x="7583" y="4320"/>
                  <a:pt x="7855" y="432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2" name="Subtitle 2"/>
          <p:cNvSpPr txBox="1"/>
          <p:nvPr/>
        </p:nvSpPr>
        <p:spPr>
          <a:xfrm>
            <a:off x="19557001" y="7403015"/>
            <a:ext cx="391059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701423" y="6756909"/>
            <a:ext cx="184056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CATEGORY 4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7831465" y="6774965"/>
            <a:ext cx="1122288" cy="11222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6" name="Subtitle 2"/>
          <p:cNvSpPr txBox="1"/>
          <p:nvPr/>
        </p:nvSpPr>
        <p:spPr>
          <a:xfrm>
            <a:off x="13920865" y="7403015"/>
            <a:ext cx="391059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065287" y="6756909"/>
            <a:ext cx="18245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CATEGORY 3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12195329" y="6774965"/>
            <a:ext cx="1122288" cy="11222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9" name="Shape 2633"/>
          <p:cNvSpPr/>
          <p:nvPr/>
        </p:nvSpPr>
        <p:spPr>
          <a:xfrm>
            <a:off x="12495397" y="7101385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30" name="Shape 2840"/>
          <p:cNvSpPr/>
          <p:nvPr/>
        </p:nvSpPr>
        <p:spPr>
          <a:xfrm>
            <a:off x="18113281" y="7082174"/>
            <a:ext cx="558655" cy="507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3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4" y="13261"/>
                </a:moveTo>
                <a:lnTo>
                  <a:pt x="21548" y="13259"/>
                </a:lnTo>
                <a:lnTo>
                  <a:pt x="16639" y="2459"/>
                </a:lnTo>
                <a:lnTo>
                  <a:pt x="16635" y="2461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5709" y="2160"/>
                </a:lnTo>
                <a:cubicBezTo>
                  <a:pt x="15438" y="2160"/>
                  <a:pt x="15218" y="2402"/>
                  <a:pt x="15218" y="2700"/>
                </a:cubicBezTo>
                <a:cubicBezTo>
                  <a:pt x="15218" y="2999"/>
                  <a:pt x="15438" y="3240"/>
                  <a:pt x="15709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5891" y="3240"/>
                </a:lnTo>
                <a:cubicBezTo>
                  <a:pt x="6162" y="3240"/>
                  <a:pt x="6382" y="2999"/>
                  <a:pt x="6382" y="2700"/>
                </a:cubicBezTo>
                <a:cubicBezTo>
                  <a:pt x="6382" y="2402"/>
                  <a:pt x="6162" y="2160"/>
                  <a:pt x="5891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1"/>
                </a:cubicBezTo>
                <a:lnTo>
                  <a:pt x="4961" y="2459"/>
                </a:lnTo>
                <a:lnTo>
                  <a:pt x="52" y="13259"/>
                </a:lnTo>
                <a:lnTo>
                  <a:pt x="57" y="13261"/>
                </a:lnTo>
                <a:cubicBezTo>
                  <a:pt x="23" y="13334"/>
                  <a:pt x="0" y="13413"/>
                  <a:pt x="0" y="13500"/>
                </a:cubicBezTo>
                <a:lnTo>
                  <a:pt x="0" y="21060"/>
                </a:lnTo>
                <a:cubicBezTo>
                  <a:pt x="0" y="21359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9"/>
                  <a:pt x="21600" y="21060"/>
                </a:cubicBezTo>
                <a:lnTo>
                  <a:pt x="21600" y="13500"/>
                </a:lnTo>
                <a:cubicBezTo>
                  <a:pt x="21600" y="13413"/>
                  <a:pt x="21577" y="13334"/>
                  <a:pt x="21544" y="13261"/>
                </a:cubicBezTo>
                <a:moveTo>
                  <a:pt x="7855" y="4320"/>
                </a:moveTo>
                <a:cubicBezTo>
                  <a:pt x="7990" y="4320"/>
                  <a:pt x="8113" y="4260"/>
                  <a:pt x="8202" y="4162"/>
                </a:cubicBezTo>
                <a:lnTo>
                  <a:pt x="10309" y="1844"/>
                </a:lnTo>
                <a:lnTo>
                  <a:pt x="10309" y="12420"/>
                </a:lnTo>
                <a:cubicBezTo>
                  <a:pt x="10309" y="12719"/>
                  <a:pt x="10529" y="12960"/>
                  <a:pt x="10800" y="12960"/>
                </a:cubicBezTo>
                <a:cubicBezTo>
                  <a:pt x="11071" y="12960"/>
                  <a:pt x="11291" y="12719"/>
                  <a:pt x="11291" y="12420"/>
                </a:cubicBezTo>
                <a:lnTo>
                  <a:pt x="11291" y="1844"/>
                </a:lnTo>
                <a:lnTo>
                  <a:pt x="13398" y="4162"/>
                </a:lnTo>
                <a:cubicBezTo>
                  <a:pt x="13487" y="4260"/>
                  <a:pt x="13610" y="4320"/>
                  <a:pt x="13745" y="4320"/>
                </a:cubicBezTo>
                <a:cubicBezTo>
                  <a:pt x="14017" y="4320"/>
                  <a:pt x="14236" y="4079"/>
                  <a:pt x="14236" y="3780"/>
                </a:cubicBezTo>
                <a:cubicBezTo>
                  <a:pt x="14236" y="3631"/>
                  <a:pt x="14181" y="3497"/>
                  <a:pt x="14093" y="3398"/>
                </a:cubicBezTo>
                <a:lnTo>
                  <a:pt x="11147" y="158"/>
                </a:lnTo>
                <a:cubicBezTo>
                  <a:pt x="11058" y="61"/>
                  <a:pt x="10936" y="0"/>
                  <a:pt x="10800" y="0"/>
                </a:cubicBezTo>
                <a:cubicBezTo>
                  <a:pt x="10664" y="0"/>
                  <a:pt x="10542" y="61"/>
                  <a:pt x="10453" y="158"/>
                </a:cubicBezTo>
                <a:lnTo>
                  <a:pt x="7507" y="3398"/>
                </a:lnTo>
                <a:cubicBezTo>
                  <a:pt x="7419" y="3497"/>
                  <a:pt x="7364" y="3631"/>
                  <a:pt x="7364" y="3780"/>
                </a:cubicBezTo>
                <a:cubicBezTo>
                  <a:pt x="7364" y="4079"/>
                  <a:pt x="7583" y="4320"/>
                  <a:pt x="7855" y="432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graphicFrame>
        <p:nvGraphicFramePr>
          <p:cNvPr id="31" name="Chart 30"/>
          <p:cNvGraphicFramePr/>
          <p:nvPr/>
        </p:nvGraphicFramePr>
        <p:xfrm>
          <a:off x="1673225" y="3902925"/>
          <a:ext cx="9729829" cy="6995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2" name="Rectangle 31"/>
          <p:cNvSpPr/>
          <p:nvPr/>
        </p:nvSpPr>
        <p:spPr bwMode="auto">
          <a:xfrm>
            <a:off x="10366105" y="1817406"/>
            <a:ext cx="3690114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3000" b="1" spc="1200" dirty="0">
                <a:solidFill>
                  <a:schemeClr val="bg1">
                    <a:lumMod val="8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FEATURING</a:t>
            </a:r>
            <a:endParaRPr lang="en-US" sz="3000" b="1" spc="1200" dirty="0">
              <a:solidFill>
                <a:schemeClr val="bg1">
                  <a:lumMod val="85000"/>
                </a:schemeClr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7545634" y="1017932"/>
            <a:ext cx="9331081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64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Charts Easy to Edit</a:t>
            </a:r>
            <a:endParaRPr lang="en-US" sz="6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10366105" y="1817406"/>
            <a:ext cx="3690114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3000" b="1" spc="1200" dirty="0">
                <a:solidFill>
                  <a:schemeClr val="bg1">
                    <a:lumMod val="8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FEATURING</a:t>
            </a:r>
            <a:endParaRPr lang="en-US" sz="3000" b="1" spc="1200" dirty="0">
              <a:solidFill>
                <a:schemeClr val="bg1">
                  <a:lumMod val="85000"/>
                </a:schemeClr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7545634" y="1017932"/>
            <a:ext cx="9331081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64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Charts Easy to Edit</a:t>
            </a:r>
            <a:endParaRPr lang="en-US" sz="6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graphicFrame>
        <p:nvGraphicFramePr>
          <p:cNvPr id="2" name="Chart 1"/>
          <p:cNvGraphicFramePr/>
          <p:nvPr/>
        </p:nvGraphicFramePr>
        <p:xfrm>
          <a:off x="1673225" y="3565858"/>
          <a:ext cx="21186775" cy="7961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itle 2"/>
          <p:cNvSpPr txBox="1"/>
          <p:nvPr/>
        </p:nvSpPr>
        <p:spPr>
          <a:xfrm>
            <a:off x="9044143" y="7571151"/>
            <a:ext cx="391059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88565" y="6925045"/>
            <a:ext cx="1837362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CATEGORY 2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7318607" y="6943101"/>
            <a:ext cx="1122288" cy="11222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29" name="Subtitle 2"/>
          <p:cNvSpPr txBox="1"/>
          <p:nvPr/>
        </p:nvSpPr>
        <p:spPr>
          <a:xfrm>
            <a:off x="3408007" y="7571151"/>
            <a:ext cx="391059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52429" y="6925045"/>
            <a:ext cx="1786066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CATEGORY 1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1682471" y="6943101"/>
            <a:ext cx="1122288" cy="11222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33" name="Shape 2579"/>
          <p:cNvSpPr/>
          <p:nvPr/>
        </p:nvSpPr>
        <p:spPr>
          <a:xfrm>
            <a:off x="1982539" y="7202027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7" y="18984"/>
                </a:moveTo>
                <a:lnTo>
                  <a:pt x="11380" y="15408"/>
                </a:lnTo>
                <a:lnTo>
                  <a:pt x="10800" y="14983"/>
                </a:lnTo>
                <a:lnTo>
                  <a:pt x="10219" y="15408"/>
                </a:lnTo>
                <a:lnTo>
                  <a:pt x="5343" y="18984"/>
                </a:lnTo>
                <a:lnTo>
                  <a:pt x="7313" y="13075"/>
                </a:lnTo>
                <a:lnTo>
                  <a:pt x="7534" y="12411"/>
                </a:lnTo>
                <a:lnTo>
                  <a:pt x="6980" y="11985"/>
                </a:lnTo>
                <a:lnTo>
                  <a:pt x="2887" y="8836"/>
                </a:lnTo>
                <a:lnTo>
                  <a:pt x="8535" y="8836"/>
                </a:lnTo>
                <a:lnTo>
                  <a:pt x="8774" y="8199"/>
                </a:lnTo>
                <a:lnTo>
                  <a:pt x="10800" y="2796"/>
                </a:lnTo>
                <a:lnTo>
                  <a:pt x="12826" y="8199"/>
                </a:lnTo>
                <a:lnTo>
                  <a:pt x="13065" y="8836"/>
                </a:lnTo>
                <a:lnTo>
                  <a:pt x="18714" y="8836"/>
                </a:lnTo>
                <a:lnTo>
                  <a:pt x="14619" y="11985"/>
                </a:lnTo>
                <a:lnTo>
                  <a:pt x="14066" y="12411"/>
                </a:lnTo>
                <a:cubicBezTo>
                  <a:pt x="14066" y="12411"/>
                  <a:pt x="16257" y="18984"/>
                  <a:pt x="16257" y="18984"/>
                </a:cubicBezTo>
                <a:close/>
                <a:moveTo>
                  <a:pt x="21600" y="7855"/>
                </a:moveTo>
                <a:lnTo>
                  <a:pt x="13745" y="7855"/>
                </a:lnTo>
                <a:lnTo>
                  <a:pt x="10800" y="0"/>
                </a:lnTo>
                <a:lnTo>
                  <a:pt x="7855" y="7855"/>
                </a:lnTo>
                <a:lnTo>
                  <a:pt x="0" y="7855"/>
                </a:lnTo>
                <a:lnTo>
                  <a:pt x="6382" y="12764"/>
                </a:lnTo>
                <a:lnTo>
                  <a:pt x="3436" y="21600"/>
                </a:lnTo>
                <a:lnTo>
                  <a:pt x="10800" y="16200"/>
                </a:lnTo>
                <a:lnTo>
                  <a:pt x="18164" y="21600"/>
                </a:lnTo>
                <a:lnTo>
                  <a:pt x="15218" y="12764"/>
                </a:lnTo>
                <a:cubicBezTo>
                  <a:pt x="15218" y="12764"/>
                  <a:pt x="21600" y="7855"/>
                  <a:pt x="21600" y="78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34" name="Shape 2629"/>
          <p:cNvSpPr/>
          <p:nvPr/>
        </p:nvSpPr>
        <p:spPr>
          <a:xfrm>
            <a:off x="7609924" y="7247479"/>
            <a:ext cx="558810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35" name="Subtitle 2"/>
          <p:cNvSpPr txBox="1"/>
          <p:nvPr/>
        </p:nvSpPr>
        <p:spPr>
          <a:xfrm>
            <a:off x="9044143" y="10135932"/>
            <a:ext cx="391059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88565" y="9489826"/>
            <a:ext cx="184056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CATEGORY 4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318607" y="9507882"/>
            <a:ext cx="1122288" cy="11222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38" name="Subtitle 2"/>
          <p:cNvSpPr txBox="1"/>
          <p:nvPr/>
        </p:nvSpPr>
        <p:spPr>
          <a:xfrm>
            <a:off x="3408007" y="10135932"/>
            <a:ext cx="3910599" cy="91211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52429" y="9489826"/>
            <a:ext cx="182453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CATEGORY 3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1682471" y="9507882"/>
            <a:ext cx="1122288" cy="11222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 Light" charset="0"/>
            </a:endParaRPr>
          </a:p>
        </p:txBody>
      </p:sp>
      <p:sp>
        <p:nvSpPr>
          <p:cNvPr id="44" name="Shape 2633"/>
          <p:cNvSpPr/>
          <p:nvPr/>
        </p:nvSpPr>
        <p:spPr>
          <a:xfrm>
            <a:off x="1982539" y="9834302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47" name="Shape 2840"/>
          <p:cNvSpPr/>
          <p:nvPr/>
        </p:nvSpPr>
        <p:spPr>
          <a:xfrm>
            <a:off x="7600423" y="9815091"/>
            <a:ext cx="558655" cy="507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3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4" y="13261"/>
                </a:moveTo>
                <a:lnTo>
                  <a:pt x="21548" y="13259"/>
                </a:lnTo>
                <a:lnTo>
                  <a:pt x="16639" y="2459"/>
                </a:lnTo>
                <a:lnTo>
                  <a:pt x="16635" y="2461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5709" y="2160"/>
                </a:lnTo>
                <a:cubicBezTo>
                  <a:pt x="15438" y="2160"/>
                  <a:pt x="15218" y="2402"/>
                  <a:pt x="15218" y="2700"/>
                </a:cubicBezTo>
                <a:cubicBezTo>
                  <a:pt x="15218" y="2999"/>
                  <a:pt x="15438" y="3240"/>
                  <a:pt x="15709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5891" y="3240"/>
                </a:lnTo>
                <a:cubicBezTo>
                  <a:pt x="6162" y="3240"/>
                  <a:pt x="6382" y="2999"/>
                  <a:pt x="6382" y="2700"/>
                </a:cubicBezTo>
                <a:cubicBezTo>
                  <a:pt x="6382" y="2402"/>
                  <a:pt x="6162" y="2160"/>
                  <a:pt x="5891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1"/>
                </a:cubicBezTo>
                <a:lnTo>
                  <a:pt x="4961" y="2459"/>
                </a:lnTo>
                <a:lnTo>
                  <a:pt x="52" y="13259"/>
                </a:lnTo>
                <a:lnTo>
                  <a:pt x="57" y="13261"/>
                </a:lnTo>
                <a:cubicBezTo>
                  <a:pt x="23" y="13334"/>
                  <a:pt x="0" y="13413"/>
                  <a:pt x="0" y="13500"/>
                </a:cubicBezTo>
                <a:lnTo>
                  <a:pt x="0" y="21060"/>
                </a:lnTo>
                <a:cubicBezTo>
                  <a:pt x="0" y="21359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9"/>
                  <a:pt x="21600" y="21060"/>
                </a:cubicBezTo>
                <a:lnTo>
                  <a:pt x="21600" y="13500"/>
                </a:lnTo>
                <a:cubicBezTo>
                  <a:pt x="21600" y="13413"/>
                  <a:pt x="21577" y="13334"/>
                  <a:pt x="21544" y="13261"/>
                </a:cubicBezTo>
                <a:moveTo>
                  <a:pt x="7855" y="4320"/>
                </a:moveTo>
                <a:cubicBezTo>
                  <a:pt x="7990" y="4320"/>
                  <a:pt x="8113" y="4260"/>
                  <a:pt x="8202" y="4162"/>
                </a:cubicBezTo>
                <a:lnTo>
                  <a:pt x="10309" y="1844"/>
                </a:lnTo>
                <a:lnTo>
                  <a:pt x="10309" y="12420"/>
                </a:lnTo>
                <a:cubicBezTo>
                  <a:pt x="10309" y="12719"/>
                  <a:pt x="10529" y="12960"/>
                  <a:pt x="10800" y="12960"/>
                </a:cubicBezTo>
                <a:cubicBezTo>
                  <a:pt x="11071" y="12960"/>
                  <a:pt x="11291" y="12719"/>
                  <a:pt x="11291" y="12420"/>
                </a:cubicBezTo>
                <a:lnTo>
                  <a:pt x="11291" y="1844"/>
                </a:lnTo>
                <a:lnTo>
                  <a:pt x="13398" y="4162"/>
                </a:lnTo>
                <a:cubicBezTo>
                  <a:pt x="13487" y="4260"/>
                  <a:pt x="13610" y="4320"/>
                  <a:pt x="13745" y="4320"/>
                </a:cubicBezTo>
                <a:cubicBezTo>
                  <a:pt x="14017" y="4320"/>
                  <a:pt x="14236" y="4079"/>
                  <a:pt x="14236" y="3780"/>
                </a:cubicBezTo>
                <a:cubicBezTo>
                  <a:pt x="14236" y="3631"/>
                  <a:pt x="14181" y="3497"/>
                  <a:pt x="14093" y="3398"/>
                </a:cubicBezTo>
                <a:lnTo>
                  <a:pt x="11147" y="158"/>
                </a:lnTo>
                <a:cubicBezTo>
                  <a:pt x="11058" y="61"/>
                  <a:pt x="10936" y="0"/>
                  <a:pt x="10800" y="0"/>
                </a:cubicBezTo>
                <a:cubicBezTo>
                  <a:pt x="10664" y="0"/>
                  <a:pt x="10542" y="61"/>
                  <a:pt x="10453" y="158"/>
                </a:cubicBezTo>
                <a:lnTo>
                  <a:pt x="7507" y="3398"/>
                </a:lnTo>
                <a:cubicBezTo>
                  <a:pt x="7419" y="3497"/>
                  <a:pt x="7364" y="3631"/>
                  <a:pt x="7364" y="3780"/>
                </a:cubicBezTo>
                <a:cubicBezTo>
                  <a:pt x="7364" y="4079"/>
                  <a:pt x="7583" y="4320"/>
                  <a:pt x="7855" y="432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6" name="Subtitle 2"/>
          <p:cNvSpPr txBox="1"/>
          <p:nvPr/>
        </p:nvSpPr>
        <p:spPr>
          <a:xfrm>
            <a:off x="1494809" y="4308361"/>
            <a:ext cx="10776131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in acquiring an asset, also called a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39232" y="3662255"/>
            <a:ext cx="121860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Analysis</a:t>
            </a:r>
            <a:endParaRPr lang="en-US" sz="20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10366105" y="1817406"/>
            <a:ext cx="3690114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3000" b="1" spc="1200" dirty="0">
                <a:solidFill>
                  <a:schemeClr val="bg1">
                    <a:lumMod val="8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FEATURING</a:t>
            </a:r>
            <a:endParaRPr lang="en-US" sz="3000" b="1" spc="1200" dirty="0">
              <a:solidFill>
                <a:schemeClr val="bg1">
                  <a:lumMod val="85000"/>
                </a:schemeClr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9892432" y="1017932"/>
            <a:ext cx="4637488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64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Bar Chart</a:t>
            </a:r>
            <a:endParaRPr lang="en-US" sz="6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graphicFrame>
        <p:nvGraphicFramePr>
          <p:cNvPr id="60" name="Chart 59"/>
          <p:cNvGraphicFramePr/>
          <p:nvPr/>
        </p:nvGraphicFramePr>
        <p:xfrm>
          <a:off x="13557990" y="4062365"/>
          <a:ext cx="8704929" cy="7324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 bwMode="auto">
          <a:xfrm>
            <a:off x="10366105" y="1817406"/>
            <a:ext cx="3690114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3000" b="1" spc="1200" dirty="0">
                <a:solidFill>
                  <a:schemeClr val="bg1">
                    <a:lumMod val="85000"/>
                  </a:schemeClr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FEATURING</a:t>
            </a:r>
            <a:endParaRPr lang="en-US" sz="3000" b="1" spc="1200" dirty="0">
              <a:solidFill>
                <a:schemeClr val="bg1">
                  <a:lumMod val="85000"/>
                </a:schemeClr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9028397" y="1017932"/>
            <a:ext cx="6365525" cy="948978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>
              <a:lnSpc>
                <a:spcPts val="7400"/>
              </a:lnSpc>
            </a:pPr>
            <a:r>
              <a:rPr lang="en-US" sz="6400" b="1" spc="600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  <a:sym typeface="Bebas Neue" charset="0"/>
              </a:rPr>
              <a:t>Bullet Points</a:t>
            </a:r>
            <a:endParaRPr lang="en-US" sz="6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  <a:sym typeface="Bebas Neue" charset="0"/>
            </a:endParaRPr>
          </a:p>
        </p:txBody>
      </p:sp>
      <p:sp>
        <p:nvSpPr>
          <p:cNvPr id="37" name="Subtitle 2"/>
          <p:cNvSpPr txBox="1"/>
          <p:nvPr/>
        </p:nvSpPr>
        <p:spPr>
          <a:xfrm>
            <a:off x="14599770" y="9789372"/>
            <a:ext cx="7410565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748631" y="9227253"/>
            <a:ext cx="215796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Bullet point six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0" name="Subtitle 2"/>
          <p:cNvSpPr txBox="1"/>
          <p:nvPr/>
        </p:nvSpPr>
        <p:spPr>
          <a:xfrm>
            <a:off x="14599770" y="7403011"/>
            <a:ext cx="7410565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748631" y="6840892"/>
            <a:ext cx="227017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Bullet point five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2" name="Subtitle 2"/>
          <p:cNvSpPr txBox="1"/>
          <p:nvPr/>
        </p:nvSpPr>
        <p:spPr>
          <a:xfrm>
            <a:off x="14599770" y="4972045"/>
            <a:ext cx="7410565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748631" y="4409926"/>
            <a:ext cx="2332690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Bullet point four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1" name="Shape 2539"/>
          <p:cNvSpPr/>
          <p:nvPr/>
        </p:nvSpPr>
        <p:spPr>
          <a:xfrm>
            <a:off x="13563765" y="4478571"/>
            <a:ext cx="558655" cy="380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"/>
                </a:moveTo>
                <a:cubicBezTo>
                  <a:pt x="21600" y="323"/>
                  <a:pt x="21380" y="0"/>
                  <a:pt x="21109" y="0"/>
                </a:cubicBezTo>
                <a:cubicBezTo>
                  <a:pt x="20969" y="0"/>
                  <a:pt x="20845" y="88"/>
                  <a:pt x="20756" y="226"/>
                </a:cubicBezTo>
                <a:lnTo>
                  <a:pt x="20754" y="223"/>
                </a:lnTo>
                <a:lnTo>
                  <a:pt x="7848" y="19853"/>
                </a:lnTo>
                <a:lnTo>
                  <a:pt x="838" y="9571"/>
                </a:lnTo>
                <a:cubicBezTo>
                  <a:pt x="749" y="9441"/>
                  <a:pt x="626" y="9360"/>
                  <a:pt x="491" y="9360"/>
                </a:cubicBezTo>
                <a:cubicBezTo>
                  <a:pt x="220" y="9360"/>
                  <a:pt x="0" y="9683"/>
                  <a:pt x="0" y="10080"/>
                </a:cubicBezTo>
                <a:cubicBezTo>
                  <a:pt x="0" y="10279"/>
                  <a:pt x="55" y="10459"/>
                  <a:pt x="144" y="10589"/>
                </a:cubicBezTo>
                <a:lnTo>
                  <a:pt x="7507" y="21390"/>
                </a:lnTo>
                <a:cubicBezTo>
                  <a:pt x="7596" y="21520"/>
                  <a:pt x="7719" y="21600"/>
                  <a:pt x="7855" y="21600"/>
                </a:cubicBezTo>
                <a:cubicBezTo>
                  <a:pt x="7995" y="21600"/>
                  <a:pt x="8119" y="21513"/>
                  <a:pt x="8208" y="21376"/>
                </a:cubicBezTo>
                <a:lnTo>
                  <a:pt x="8210" y="21377"/>
                </a:lnTo>
                <a:lnTo>
                  <a:pt x="21465" y="1217"/>
                </a:lnTo>
                <a:lnTo>
                  <a:pt x="21462" y="1215"/>
                </a:lnTo>
                <a:cubicBezTo>
                  <a:pt x="21547" y="1087"/>
                  <a:pt x="21600" y="913"/>
                  <a:pt x="21600" y="720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2" name="Shape 2539"/>
          <p:cNvSpPr/>
          <p:nvPr/>
        </p:nvSpPr>
        <p:spPr>
          <a:xfrm>
            <a:off x="13563765" y="7050551"/>
            <a:ext cx="558655" cy="380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"/>
                </a:moveTo>
                <a:cubicBezTo>
                  <a:pt x="21600" y="323"/>
                  <a:pt x="21380" y="0"/>
                  <a:pt x="21109" y="0"/>
                </a:cubicBezTo>
                <a:cubicBezTo>
                  <a:pt x="20969" y="0"/>
                  <a:pt x="20845" y="88"/>
                  <a:pt x="20756" y="226"/>
                </a:cubicBezTo>
                <a:lnTo>
                  <a:pt x="20754" y="223"/>
                </a:lnTo>
                <a:lnTo>
                  <a:pt x="7848" y="19853"/>
                </a:lnTo>
                <a:lnTo>
                  <a:pt x="838" y="9571"/>
                </a:lnTo>
                <a:cubicBezTo>
                  <a:pt x="749" y="9441"/>
                  <a:pt x="626" y="9360"/>
                  <a:pt x="491" y="9360"/>
                </a:cubicBezTo>
                <a:cubicBezTo>
                  <a:pt x="220" y="9360"/>
                  <a:pt x="0" y="9683"/>
                  <a:pt x="0" y="10080"/>
                </a:cubicBezTo>
                <a:cubicBezTo>
                  <a:pt x="0" y="10279"/>
                  <a:pt x="55" y="10459"/>
                  <a:pt x="144" y="10589"/>
                </a:cubicBezTo>
                <a:lnTo>
                  <a:pt x="7507" y="21390"/>
                </a:lnTo>
                <a:cubicBezTo>
                  <a:pt x="7596" y="21520"/>
                  <a:pt x="7719" y="21600"/>
                  <a:pt x="7855" y="21600"/>
                </a:cubicBezTo>
                <a:cubicBezTo>
                  <a:pt x="7995" y="21600"/>
                  <a:pt x="8119" y="21513"/>
                  <a:pt x="8208" y="21376"/>
                </a:cubicBezTo>
                <a:lnTo>
                  <a:pt x="8210" y="21377"/>
                </a:lnTo>
                <a:lnTo>
                  <a:pt x="21465" y="1217"/>
                </a:lnTo>
                <a:lnTo>
                  <a:pt x="21462" y="1215"/>
                </a:lnTo>
                <a:cubicBezTo>
                  <a:pt x="21547" y="1087"/>
                  <a:pt x="21600" y="913"/>
                  <a:pt x="21600" y="720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53" name="Shape 2539"/>
          <p:cNvSpPr/>
          <p:nvPr/>
        </p:nvSpPr>
        <p:spPr>
          <a:xfrm>
            <a:off x="13563765" y="9482179"/>
            <a:ext cx="558655" cy="380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"/>
                </a:moveTo>
                <a:cubicBezTo>
                  <a:pt x="21600" y="323"/>
                  <a:pt x="21380" y="0"/>
                  <a:pt x="21109" y="0"/>
                </a:cubicBezTo>
                <a:cubicBezTo>
                  <a:pt x="20969" y="0"/>
                  <a:pt x="20845" y="88"/>
                  <a:pt x="20756" y="226"/>
                </a:cubicBezTo>
                <a:lnTo>
                  <a:pt x="20754" y="223"/>
                </a:lnTo>
                <a:lnTo>
                  <a:pt x="7848" y="19853"/>
                </a:lnTo>
                <a:lnTo>
                  <a:pt x="838" y="9571"/>
                </a:lnTo>
                <a:cubicBezTo>
                  <a:pt x="749" y="9441"/>
                  <a:pt x="626" y="9360"/>
                  <a:pt x="491" y="9360"/>
                </a:cubicBezTo>
                <a:cubicBezTo>
                  <a:pt x="220" y="9360"/>
                  <a:pt x="0" y="9683"/>
                  <a:pt x="0" y="10080"/>
                </a:cubicBezTo>
                <a:cubicBezTo>
                  <a:pt x="0" y="10279"/>
                  <a:pt x="55" y="10459"/>
                  <a:pt x="144" y="10589"/>
                </a:cubicBezTo>
                <a:lnTo>
                  <a:pt x="7507" y="21390"/>
                </a:lnTo>
                <a:cubicBezTo>
                  <a:pt x="7596" y="21520"/>
                  <a:pt x="7719" y="21600"/>
                  <a:pt x="7855" y="21600"/>
                </a:cubicBezTo>
                <a:cubicBezTo>
                  <a:pt x="7995" y="21600"/>
                  <a:pt x="8119" y="21513"/>
                  <a:pt x="8208" y="21376"/>
                </a:cubicBezTo>
                <a:lnTo>
                  <a:pt x="8210" y="21377"/>
                </a:lnTo>
                <a:lnTo>
                  <a:pt x="21465" y="1217"/>
                </a:lnTo>
                <a:lnTo>
                  <a:pt x="21462" y="1215"/>
                </a:lnTo>
                <a:cubicBezTo>
                  <a:pt x="21547" y="1087"/>
                  <a:pt x="21600" y="913"/>
                  <a:pt x="21600" y="720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13" name="Subtitle 2"/>
          <p:cNvSpPr txBox="1"/>
          <p:nvPr/>
        </p:nvSpPr>
        <p:spPr>
          <a:xfrm>
            <a:off x="3860459" y="9789372"/>
            <a:ext cx="7410565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09320" y="9227253"/>
            <a:ext cx="2492990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Bullet point three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5" name="Subtitle 2"/>
          <p:cNvSpPr txBox="1"/>
          <p:nvPr/>
        </p:nvSpPr>
        <p:spPr>
          <a:xfrm>
            <a:off x="3860459" y="7403011"/>
            <a:ext cx="7410565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09320" y="6840892"/>
            <a:ext cx="2307042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Bullet point two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" name="Subtitle 2"/>
          <p:cNvSpPr txBox="1"/>
          <p:nvPr/>
        </p:nvSpPr>
        <p:spPr>
          <a:xfrm>
            <a:off x="3860459" y="4972045"/>
            <a:ext cx="7410565" cy="125836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50"/>
              </a:lnSpc>
            </a:pPr>
            <a:r>
              <a:rPr lang="en-US" sz="1700" dirty="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sold.</a:t>
            </a:r>
            <a:endParaRPr lang="en-US" sz="1700" dirty="0">
              <a:solidFill>
                <a:schemeClr val="tx1"/>
              </a:solidFill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09320" y="4409926"/>
            <a:ext cx="2281394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Bullet point one</a:t>
            </a:r>
            <a:endParaRPr lang="en-US" sz="20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9" name="Shape 2539"/>
          <p:cNvSpPr/>
          <p:nvPr/>
        </p:nvSpPr>
        <p:spPr>
          <a:xfrm>
            <a:off x="2824454" y="4478571"/>
            <a:ext cx="558655" cy="380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"/>
                </a:moveTo>
                <a:cubicBezTo>
                  <a:pt x="21600" y="323"/>
                  <a:pt x="21380" y="0"/>
                  <a:pt x="21109" y="0"/>
                </a:cubicBezTo>
                <a:cubicBezTo>
                  <a:pt x="20969" y="0"/>
                  <a:pt x="20845" y="88"/>
                  <a:pt x="20756" y="226"/>
                </a:cubicBezTo>
                <a:lnTo>
                  <a:pt x="20754" y="223"/>
                </a:lnTo>
                <a:lnTo>
                  <a:pt x="7848" y="19853"/>
                </a:lnTo>
                <a:lnTo>
                  <a:pt x="838" y="9571"/>
                </a:lnTo>
                <a:cubicBezTo>
                  <a:pt x="749" y="9441"/>
                  <a:pt x="626" y="9360"/>
                  <a:pt x="491" y="9360"/>
                </a:cubicBezTo>
                <a:cubicBezTo>
                  <a:pt x="220" y="9360"/>
                  <a:pt x="0" y="9683"/>
                  <a:pt x="0" y="10080"/>
                </a:cubicBezTo>
                <a:cubicBezTo>
                  <a:pt x="0" y="10279"/>
                  <a:pt x="55" y="10459"/>
                  <a:pt x="144" y="10589"/>
                </a:cubicBezTo>
                <a:lnTo>
                  <a:pt x="7507" y="21390"/>
                </a:lnTo>
                <a:cubicBezTo>
                  <a:pt x="7596" y="21520"/>
                  <a:pt x="7719" y="21600"/>
                  <a:pt x="7855" y="21600"/>
                </a:cubicBezTo>
                <a:cubicBezTo>
                  <a:pt x="7995" y="21600"/>
                  <a:pt x="8119" y="21513"/>
                  <a:pt x="8208" y="21376"/>
                </a:cubicBezTo>
                <a:lnTo>
                  <a:pt x="8210" y="21377"/>
                </a:lnTo>
                <a:lnTo>
                  <a:pt x="21465" y="1217"/>
                </a:lnTo>
                <a:lnTo>
                  <a:pt x="21462" y="1215"/>
                </a:lnTo>
                <a:cubicBezTo>
                  <a:pt x="21547" y="1087"/>
                  <a:pt x="21600" y="913"/>
                  <a:pt x="21600" y="720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0" name="Shape 2539"/>
          <p:cNvSpPr/>
          <p:nvPr/>
        </p:nvSpPr>
        <p:spPr>
          <a:xfrm>
            <a:off x="2824454" y="7050551"/>
            <a:ext cx="558655" cy="380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"/>
                </a:moveTo>
                <a:cubicBezTo>
                  <a:pt x="21600" y="323"/>
                  <a:pt x="21380" y="0"/>
                  <a:pt x="21109" y="0"/>
                </a:cubicBezTo>
                <a:cubicBezTo>
                  <a:pt x="20969" y="0"/>
                  <a:pt x="20845" y="88"/>
                  <a:pt x="20756" y="226"/>
                </a:cubicBezTo>
                <a:lnTo>
                  <a:pt x="20754" y="223"/>
                </a:lnTo>
                <a:lnTo>
                  <a:pt x="7848" y="19853"/>
                </a:lnTo>
                <a:lnTo>
                  <a:pt x="838" y="9571"/>
                </a:lnTo>
                <a:cubicBezTo>
                  <a:pt x="749" y="9441"/>
                  <a:pt x="626" y="9360"/>
                  <a:pt x="491" y="9360"/>
                </a:cubicBezTo>
                <a:cubicBezTo>
                  <a:pt x="220" y="9360"/>
                  <a:pt x="0" y="9683"/>
                  <a:pt x="0" y="10080"/>
                </a:cubicBezTo>
                <a:cubicBezTo>
                  <a:pt x="0" y="10279"/>
                  <a:pt x="55" y="10459"/>
                  <a:pt x="144" y="10589"/>
                </a:cubicBezTo>
                <a:lnTo>
                  <a:pt x="7507" y="21390"/>
                </a:lnTo>
                <a:cubicBezTo>
                  <a:pt x="7596" y="21520"/>
                  <a:pt x="7719" y="21600"/>
                  <a:pt x="7855" y="21600"/>
                </a:cubicBezTo>
                <a:cubicBezTo>
                  <a:pt x="7995" y="21600"/>
                  <a:pt x="8119" y="21513"/>
                  <a:pt x="8208" y="21376"/>
                </a:cubicBezTo>
                <a:lnTo>
                  <a:pt x="8210" y="21377"/>
                </a:lnTo>
                <a:lnTo>
                  <a:pt x="21465" y="1217"/>
                </a:lnTo>
                <a:lnTo>
                  <a:pt x="21462" y="1215"/>
                </a:lnTo>
                <a:cubicBezTo>
                  <a:pt x="21547" y="1087"/>
                  <a:pt x="21600" y="913"/>
                  <a:pt x="21600" y="720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1" name="Shape 2539"/>
          <p:cNvSpPr/>
          <p:nvPr/>
        </p:nvSpPr>
        <p:spPr>
          <a:xfrm>
            <a:off x="2824454" y="9482179"/>
            <a:ext cx="558655" cy="380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"/>
                </a:moveTo>
                <a:cubicBezTo>
                  <a:pt x="21600" y="323"/>
                  <a:pt x="21380" y="0"/>
                  <a:pt x="21109" y="0"/>
                </a:cubicBezTo>
                <a:cubicBezTo>
                  <a:pt x="20969" y="0"/>
                  <a:pt x="20845" y="88"/>
                  <a:pt x="20756" y="226"/>
                </a:cubicBezTo>
                <a:lnTo>
                  <a:pt x="20754" y="223"/>
                </a:lnTo>
                <a:lnTo>
                  <a:pt x="7848" y="19853"/>
                </a:lnTo>
                <a:lnTo>
                  <a:pt x="838" y="9571"/>
                </a:lnTo>
                <a:cubicBezTo>
                  <a:pt x="749" y="9441"/>
                  <a:pt x="626" y="9360"/>
                  <a:pt x="491" y="9360"/>
                </a:cubicBezTo>
                <a:cubicBezTo>
                  <a:pt x="220" y="9360"/>
                  <a:pt x="0" y="9683"/>
                  <a:pt x="0" y="10080"/>
                </a:cubicBezTo>
                <a:cubicBezTo>
                  <a:pt x="0" y="10279"/>
                  <a:pt x="55" y="10459"/>
                  <a:pt x="144" y="10589"/>
                </a:cubicBezTo>
                <a:lnTo>
                  <a:pt x="7507" y="21390"/>
                </a:lnTo>
                <a:cubicBezTo>
                  <a:pt x="7596" y="21520"/>
                  <a:pt x="7719" y="21600"/>
                  <a:pt x="7855" y="21600"/>
                </a:cubicBezTo>
                <a:cubicBezTo>
                  <a:pt x="7995" y="21600"/>
                  <a:pt x="8119" y="21513"/>
                  <a:pt x="8208" y="21376"/>
                </a:cubicBezTo>
                <a:lnTo>
                  <a:pt x="8210" y="21377"/>
                </a:lnTo>
                <a:lnTo>
                  <a:pt x="21465" y="1217"/>
                </a:lnTo>
                <a:lnTo>
                  <a:pt x="21462" y="1215"/>
                </a:lnTo>
                <a:cubicBezTo>
                  <a:pt x="21547" y="1087"/>
                  <a:pt x="21600" y="913"/>
                  <a:pt x="21600" y="720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19602" y="1868793"/>
            <a:ext cx="4098414" cy="2866960"/>
            <a:chOff x="6526437" y="3578386"/>
            <a:chExt cx="11453289" cy="8011909"/>
          </a:xfrm>
        </p:grpSpPr>
        <p:grpSp>
          <p:nvGrpSpPr>
            <p:cNvPr id="20" name="Group 28"/>
            <p:cNvGrpSpPr/>
            <p:nvPr/>
          </p:nvGrpSpPr>
          <p:grpSpPr bwMode="auto">
            <a:xfrm>
              <a:off x="9298648" y="3724855"/>
              <a:ext cx="1998359" cy="7662905"/>
              <a:chOff x="0" y="0"/>
              <a:chExt cx="1562101" cy="6413501"/>
            </a:xfrm>
            <a:solidFill>
              <a:schemeClr val="accent2"/>
            </a:solidFill>
          </p:grpSpPr>
          <p:sp>
            <p:nvSpPr>
              <p:cNvPr id="21" name="AutoShape 29"/>
              <p:cNvSpPr/>
              <p:nvPr/>
            </p:nvSpPr>
            <p:spPr bwMode="auto">
              <a:xfrm>
                <a:off x="0" y="0"/>
                <a:ext cx="1562101" cy="6413501"/>
              </a:xfrm>
              <a:custGeom>
                <a:avLst/>
                <a:gdLst>
                  <a:gd name="T0" fmla="+- 0 10776 103"/>
                  <a:gd name="T1" fmla="*/ T0 w 21346"/>
                  <a:gd name="T2" fmla="*/ 10800 h 21600"/>
                  <a:gd name="T3" fmla="+- 0 10776 103"/>
                  <a:gd name="T4" fmla="*/ T3 w 21346"/>
                  <a:gd name="T5" fmla="*/ 10800 h 21600"/>
                  <a:gd name="T6" fmla="+- 0 10776 103"/>
                  <a:gd name="T7" fmla="*/ T6 w 21346"/>
                  <a:gd name="T8" fmla="*/ 10800 h 21600"/>
                  <a:gd name="T9" fmla="+- 0 10776 103"/>
                  <a:gd name="T10" fmla="*/ T9 w 2134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346" h="21600">
                    <a:moveTo>
                      <a:pt x="10269" y="0"/>
                    </a:moveTo>
                    <a:cubicBezTo>
                      <a:pt x="12100" y="0"/>
                      <a:pt x="13808" y="422"/>
                      <a:pt x="14174" y="844"/>
                    </a:cubicBezTo>
                    <a:cubicBezTo>
                      <a:pt x="14541" y="1267"/>
                      <a:pt x="14785" y="1236"/>
                      <a:pt x="14785" y="1478"/>
                    </a:cubicBezTo>
                    <a:cubicBezTo>
                      <a:pt x="14785" y="1689"/>
                      <a:pt x="15151" y="1960"/>
                      <a:pt x="15395" y="2322"/>
                    </a:cubicBezTo>
                    <a:cubicBezTo>
                      <a:pt x="15639" y="2684"/>
                      <a:pt x="15761" y="2926"/>
                      <a:pt x="16493" y="3167"/>
                    </a:cubicBezTo>
                    <a:cubicBezTo>
                      <a:pt x="17225" y="3378"/>
                      <a:pt x="17103" y="3589"/>
                      <a:pt x="17103" y="3589"/>
                    </a:cubicBezTo>
                    <a:cubicBezTo>
                      <a:pt x="17103" y="3589"/>
                      <a:pt x="19544" y="3620"/>
                      <a:pt x="20276" y="4042"/>
                    </a:cubicBezTo>
                    <a:cubicBezTo>
                      <a:pt x="20886" y="4464"/>
                      <a:pt x="21008" y="5188"/>
                      <a:pt x="21252" y="5641"/>
                    </a:cubicBezTo>
                    <a:cubicBezTo>
                      <a:pt x="21497" y="6124"/>
                      <a:pt x="21252" y="6697"/>
                      <a:pt x="20642" y="7059"/>
                    </a:cubicBezTo>
                    <a:cubicBezTo>
                      <a:pt x="19910" y="7421"/>
                      <a:pt x="18446" y="7451"/>
                      <a:pt x="18446" y="7451"/>
                    </a:cubicBezTo>
                    <a:cubicBezTo>
                      <a:pt x="18446" y="7451"/>
                      <a:pt x="18202" y="8205"/>
                      <a:pt x="19056" y="8839"/>
                    </a:cubicBezTo>
                    <a:cubicBezTo>
                      <a:pt x="19910" y="9502"/>
                      <a:pt x="20520" y="9834"/>
                      <a:pt x="19788" y="9864"/>
                    </a:cubicBezTo>
                    <a:cubicBezTo>
                      <a:pt x="19056" y="9894"/>
                      <a:pt x="18690" y="9925"/>
                      <a:pt x="18690" y="9925"/>
                    </a:cubicBezTo>
                    <a:cubicBezTo>
                      <a:pt x="18690" y="9925"/>
                      <a:pt x="18690" y="10769"/>
                      <a:pt x="18202" y="11312"/>
                    </a:cubicBezTo>
                    <a:cubicBezTo>
                      <a:pt x="17713" y="11855"/>
                      <a:pt x="16493" y="13243"/>
                      <a:pt x="16493" y="13605"/>
                    </a:cubicBezTo>
                    <a:cubicBezTo>
                      <a:pt x="16493" y="13937"/>
                      <a:pt x="16493" y="13877"/>
                      <a:pt x="15883" y="13877"/>
                    </a:cubicBezTo>
                    <a:cubicBezTo>
                      <a:pt x="15395" y="13877"/>
                      <a:pt x="15029" y="13877"/>
                      <a:pt x="15029" y="13877"/>
                    </a:cubicBezTo>
                    <a:cubicBezTo>
                      <a:pt x="15029" y="13877"/>
                      <a:pt x="15151" y="14420"/>
                      <a:pt x="14907" y="14570"/>
                    </a:cubicBezTo>
                    <a:cubicBezTo>
                      <a:pt x="14663" y="14691"/>
                      <a:pt x="15029" y="15325"/>
                      <a:pt x="14297" y="15988"/>
                    </a:cubicBezTo>
                    <a:cubicBezTo>
                      <a:pt x="13442" y="16652"/>
                      <a:pt x="11856" y="17738"/>
                      <a:pt x="11856" y="18221"/>
                    </a:cubicBezTo>
                    <a:cubicBezTo>
                      <a:pt x="11856" y="18703"/>
                      <a:pt x="12588" y="19277"/>
                      <a:pt x="13564" y="19518"/>
                    </a:cubicBezTo>
                    <a:cubicBezTo>
                      <a:pt x="14419" y="19729"/>
                      <a:pt x="15639" y="20212"/>
                      <a:pt x="15029" y="20332"/>
                    </a:cubicBezTo>
                    <a:cubicBezTo>
                      <a:pt x="14297" y="20453"/>
                      <a:pt x="13442" y="20423"/>
                      <a:pt x="12710" y="20393"/>
                    </a:cubicBezTo>
                    <a:cubicBezTo>
                      <a:pt x="12100" y="20332"/>
                      <a:pt x="11734" y="20182"/>
                      <a:pt x="11734" y="20182"/>
                    </a:cubicBezTo>
                    <a:cubicBezTo>
                      <a:pt x="11734" y="20182"/>
                      <a:pt x="11734" y="20423"/>
                      <a:pt x="11978" y="20604"/>
                    </a:cubicBezTo>
                    <a:cubicBezTo>
                      <a:pt x="12344" y="20815"/>
                      <a:pt x="11978" y="21599"/>
                      <a:pt x="10758" y="21599"/>
                    </a:cubicBezTo>
                    <a:cubicBezTo>
                      <a:pt x="10513" y="21599"/>
                      <a:pt x="10391" y="21599"/>
                      <a:pt x="10269" y="21599"/>
                    </a:cubicBezTo>
                    <a:cubicBezTo>
                      <a:pt x="10269" y="15174"/>
                      <a:pt x="10269" y="15174"/>
                      <a:pt x="10269" y="15174"/>
                    </a:cubicBezTo>
                    <a:cubicBezTo>
                      <a:pt x="10269" y="15053"/>
                      <a:pt x="10391" y="14902"/>
                      <a:pt x="10513" y="14812"/>
                    </a:cubicBezTo>
                    <a:cubicBezTo>
                      <a:pt x="10758" y="14661"/>
                      <a:pt x="10513" y="14329"/>
                      <a:pt x="10513" y="13846"/>
                    </a:cubicBezTo>
                    <a:cubicBezTo>
                      <a:pt x="10513" y="13846"/>
                      <a:pt x="10391" y="14027"/>
                      <a:pt x="10269" y="14208"/>
                    </a:cubicBezTo>
                    <a:lnTo>
                      <a:pt x="10269" y="0"/>
                    </a:lnTo>
                    <a:close/>
                    <a:moveTo>
                      <a:pt x="10147" y="0"/>
                    </a:moveTo>
                    <a:cubicBezTo>
                      <a:pt x="10269" y="0"/>
                      <a:pt x="10269" y="0"/>
                      <a:pt x="10269" y="0"/>
                    </a:cubicBezTo>
                    <a:cubicBezTo>
                      <a:pt x="10269" y="14208"/>
                      <a:pt x="10269" y="14208"/>
                      <a:pt x="10269" y="14208"/>
                    </a:cubicBezTo>
                    <a:cubicBezTo>
                      <a:pt x="10147" y="14359"/>
                      <a:pt x="10025" y="14510"/>
                      <a:pt x="9903" y="14601"/>
                    </a:cubicBezTo>
                    <a:cubicBezTo>
                      <a:pt x="9781" y="14782"/>
                      <a:pt x="10025" y="14932"/>
                      <a:pt x="10025" y="15053"/>
                    </a:cubicBezTo>
                    <a:cubicBezTo>
                      <a:pt x="10025" y="15204"/>
                      <a:pt x="10147" y="15385"/>
                      <a:pt x="10147" y="15385"/>
                    </a:cubicBezTo>
                    <a:cubicBezTo>
                      <a:pt x="10147" y="15385"/>
                      <a:pt x="10147" y="15294"/>
                      <a:pt x="10269" y="15174"/>
                    </a:cubicBezTo>
                    <a:cubicBezTo>
                      <a:pt x="10269" y="21599"/>
                      <a:pt x="10269" y="21599"/>
                      <a:pt x="10269" y="21599"/>
                    </a:cubicBezTo>
                    <a:cubicBezTo>
                      <a:pt x="9171" y="21509"/>
                      <a:pt x="8439" y="21177"/>
                      <a:pt x="8439" y="20725"/>
                    </a:cubicBezTo>
                    <a:cubicBezTo>
                      <a:pt x="8561" y="20212"/>
                      <a:pt x="8073" y="20121"/>
                      <a:pt x="8439" y="19820"/>
                    </a:cubicBezTo>
                    <a:cubicBezTo>
                      <a:pt x="8805" y="19518"/>
                      <a:pt x="8317" y="19307"/>
                      <a:pt x="7707" y="18824"/>
                    </a:cubicBezTo>
                    <a:cubicBezTo>
                      <a:pt x="7097" y="18372"/>
                      <a:pt x="4778" y="16320"/>
                      <a:pt x="4900" y="15807"/>
                    </a:cubicBezTo>
                    <a:cubicBezTo>
                      <a:pt x="5022" y="15264"/>
                      <a:pt x="5266" y="14812"/>
                      <a:pt x="5022" y="14480"/>
                    </a:cubicBezTo>
                    <a:cubicBezTo>
                      <a:pt x="4900" y="14118"/>
                      <a:pt x="4778" y="13816"/>
                      <a:pt x="4778" y="13816"/>
                    </a:cubicBezTo>
                    <a:cubicBezTo>
                      <a:pt x="4778" y="13816"/>
                      <a:pt x="3191" y="13967"/>
                      <a:pt x="3191" y="13484"/>
                    </a:cubicBezTo>
                    <a:cubicBezTo>
                      <a:pt x="3191" y="12972"/>
                      <a:pt x="2947" y="11524"/>
                      <a:pt x="2703" y="11071"/>
                    </a:cubicBezTo>
                    <a:cubicBezTo>
                      <a:pt x="2581" y="10649"/>
                      <a:pt x="2947" y="9774"/>
                      <a:pt x="2947" y="9774"/>
                    </a:cubicBezTo>
                    <a:cubicBezTo>
                      <a:pt x="2947" y="9774"/>
                      <a:pt x="1483" y="9744"/>
                      <a:pt x="995" y="9713"/>
                    </a:cubicBezTo>
                    <a:cubicBezTo>
                      <a:pt x="507" y="9653"/>
                      <a:pt x="2215" y="8899"/>
                      <a:pt x="2581" y="8597"/>
                    </a:cubicBezTo>
                    <a:cubicBezTo>
                      <a:pt x="2947" y="8296"/>
                      <a:pt x="2825" y="7753"/>
                      <a:pt x="2825" y="7753"/>
                    </a:cubicBezTo>
                    <a:cubicBezTo>
                      <a:pt x="2825" y="7753"/>
                      <a:pt x="263" y="7722"/>
                      <a:pt x="141" y="7179"/>
                    </a:cubicBezTo>
                    <a:cubicBezTo>
                      <a:pt x="19" y="6667"/>
                      <a:pt x="-103" y="5882"/>
                      <a:pt x="141" y="5550"/>
                    </a:cubicBezTo>
                    <a:cubicBezTo>
                      <a:pt x="263" y="5249"/>
                      <a:pt x="385" y="5279"/>
                      <a:pt x="629" y="4856"/>
                    </a:cubicBezTo>
                    <a:cubicBezTo>
                      <a:pt x="751" y="4434"/>
                      <a:pt x="1605" y="3680"/>
                      <a:pt x="2581" y="3650"/>
                    </a:cubicBezTo>
                    <a:cubicBezTo>
                      <a:pt x="3435" y="3620"/>
                      <a:pt x="4534" y="3439"/>
                      <a:pt x="4534" y="3439"/>
                    </a:cubicBezTo>
                    <a:cubicBezTo>
                      <a:pt x="4534" y="3439"/>
                      <a:pt x="3680" y="3197"/>
                      <a:pt x="4778" y="2986"/>
                    </a:cubicBezTo>
                    <a:cubicBezTo>
                      <a:pt x="5876" y="2775"/>
                      <a:pt x="6486" y="2684"/>
                      <a:pt x="5998" y="2383"/>
                    </a:cubicBezTo>
                    <a:cubicBezTo>
                      <a:pt x="5510" y="2111"/>
                      <a:pt x="5876" y="1900"/>
                      <a:pt x="6120" y="1508"/>
                    </a:cubicBezTo>
                    <a:cubicBezTo>
                      <a:pt x="6364" y="1146"/>
                      <a:pt x="7097" y="0"/>
                      <a:pt x="101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45719" tIns="45719" rIns="45719" bIns="45719"/>
              <a:lstStyle/>
              <a:p>
                <a:pPr defTabSz="914400">
                  <a:defRPr/>
                </a:pPr>
                <a:endParaRPr lang="es-ES" sz="1800">
                  <a:latin typeface="Calibri" panose="020F0502020204030204" charset="0"/>
                  <a:cs typeface="Calibri" panose="020F0502020204030204" charset="0"/>
                  <a:sym typeface="Calibri" panose="020F0502020204030204" charset="0"/>
                </a:endParaRPr>
              </a:p>
            </p:txBody>
          </p:sp>
          <p:sp>
            <p:nvSpPr>
              <p:cNvPr id="22" name="AutoShape 30"/>
              <p:cNvSpPr/>
              <p:nvPr/>
            </p:nvSpPr>
            <p:spPr bwMode="auto">
              <a:xfrm>
                <a:off x="638175" y="903287"/>
                <a:ext cx="368300" cy="696913"/>
              </a:xfrm>
              <a:custGeom>
                <a:avLst/>
                <a:gdLst>
                  <a:gd name="T0" fmla="*/ 10657 w 21314"/>
                  <a:gd name="T1" fmla="*/ 10364 h 20729"/>
                  <a:gd name="T2" fmla="*/ 10657 w 21314"/>
                  <a:gd name="T3" fmla="*/ 10364 h 20729"/>
                  <a:gd name="T4" fmla="*/ 10657 w 21314"/>
                  <a:gd name="T5" fmla="*/ 10364 h 20729"/>
                  <a:gd name="T6" fmla="*/ 10657 w 21314"/>
                  <a:gd name="T7" fmla="*/ 10364 h 20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314" h="20729">
                    <a:moveTo>
                      <a:pt x="0" y="533"/>
                    </a:moveTo>
                    <a:cubicBezTo>
                      <a:pt x="0" y="533"/>
                      <a:pt x="5657" y="2933"/>
                      <a:pt x="5657" y="4799"/>
                    </a:cubicBezTo>
                    <a:cubicBezTo>
                      <a:pt x="5657" y="6933"/>
                      <a:pt x="8228" y="13333"/>
                      <a:pt x="9257" y="15199"/>
                    </a:cubicBezTo>
                    <a:cubicBezTo>
                      <a:pt x="10800" y="17066"/>
                      <a:pt x="11314" y="12800"/>
                      <a:pt x="13371" y="10933"/>
                    </a:cubicBezTo>
                    <a:cubicBezTo>
                      <a:pt x="15428" y="9066"/>
                      <a:pt x="15942" y="7199"/>
                      <a:pt x="14914" y="5866"/>
                    </a:cubicBezTo>
                    <a:cubicBezTo>
                      <a:pt x="13885" y="4266"/>
                      <a:pt x="18000" y="3733"/>
                      <a:pt x="21085" y="0"/>
                    </a:cubicBezTo>
                    <a:cubicBezTo>
                      <a:pt x="21600" y="1333"/>
                      <a:pt x="21085" y="2399"/>
                      <a:pt x="21085" y="3999"/>
                    </a:cubicBezTo>
                    <a:cubicBezTo>
                      <a:pt x="21085" y="5333"/>
                      <a:pt x="16457" y="12266"/>
                      <a:pt x="14914" y="13599"/>
                    </a:cubicBezTo>
                    <a:cubicBezTo>
                      <a:pt x="13885" y="14933"/>
                      <a:pt x="10285" y="19200"/>
                      <a:pt x="10285" y="20533"/>
                    </a:cubicBezTo>
                    <a:cubicBezTo>
                      <a:pt x="9771" y="21600"/>
                      <a:pt x="6685" y="18133"/>
                      <a:pt x="4628" y="14133"/>
                    </a:cubicBezTo>
                    <a:cubicBezTo>
                      <a:pt x="3085" y="10133"/>
                      <a:pt x="0" y="4266"/>
                      <a:pt x="0" y="53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45719" tIns="45719" rIns="45719" bIns="45719"/>
              <a:lstStyle/>
              <a:p>
                <a:pPr defTabSz="914400">
                  <a:defRPr/>
                </a:pPr>
                <a:endParaRPr lang="es-ES" sz="1800">
                  <a:latin typeface="Calibri" panose="020F0502020204030204" charset="0"/>
                  <a:cs typeface="Calibri" panose="020F0502020204030204" charset="0"/>
                  <a:sym typeface="Calibri" panose="020F0502020204030204" charset="0"/>
                </a:endParaRPr>
              </a:p>
            </p:txBody>
          </p:sp>
          <p:sp>
            <p:nvSpPr>
              <p:cNvPr id="23" name="AutoShape 31"/>
              <p:cNvSpPr/>
              <p:nvPr/>
            </p:nvSpPr>
            <p:spPr bwMode="auto">
              <a:xfrm>
                <a:off x="965201" y="2230437"/>
                <a:ext cx="84138" cy="142875"/>
              </a:xfrm>
              <a:custGeom>
                <a:avLst/>
                <a:gdLst>
                  <a:gd name="T0" fmla="*/ 10800 w 21600"/>
                  <a:gd name="T1" fmla="*/ 9466 h 18933"/>
                  <a:gd name="T2" fmla="*/ 10800 w 21600"/>
                  <a:gd name="T3" fmla="*/ 9466 h 18933"/>
                  <a:gd name="T4" fmla="*/ 10800 w 21600"/>
                  <a:gd name="T5" fmla="*/ 9466 h 18933"/>
                  <a:gd name="T6" fmla="*/ 10800 w 21600"/>
                  <a:gd name="T7" fmla="*/ 9466 h 18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18933">
                    <a:moveTo>
                      <a:pt x="4799" y="0"/>
                    </a:moveTo>
                    <a:cubicBezTo>
                      <a:pt x="4799" y="0"/>
                      <a:pt x="2399" y="13200"/>
                      <a:pt x="0" y="16799"/>
                    </a:cubicBezTo>
                    <a:cubicBezTo>
                      <a:pt x="0" y="21600"/>
                      <a:pt x="21600" y="16799"/>
                      <a:pt x="21600" y="16799"/>
                    </a:cubicBezTo>
                    <a:cubicBezTo>
                      <a:pt x="21600" y="0"/>
                      <a:pt x="21600" y="0"/>
                      <a:pt x="21600" y="0"/>
                    </a:cubicBezTo>
                    <a:lnTo>
                      <a:pt x="4799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45719" tIns="45719" rIns="45719" bIns="45719"/>
              <a:lstStyle/>
              <a:p>
                <a:pPr defTabSz="914400">
                  <a:defRPr/>
                </a:pPr>
                <a:endParaRPr lang="es-ES" sz="1800">
                  <a:latin typeface="Calibri" panose="020F0502020204030204" charset="0"/>
                  <a:cs typeface="Calibri" panose="020F0502020204030204" charset="0"/>
                  <a:sym typeface="Calibri" panose="020F0502020204030204" charset="0"/>
                </a:endParaRPr>
              </a:p>
            </p:txBody>
          </p:sp>
        </p:grpSp>
        <p:grpSp>
          <p:nvGrpSpPr>
            <p:cNvPr id="24" name="Group 32"/>
            <p:cNvGrpSpPr/>
            <p:nvPr/>
          </p:nvGrpSpPr>
          <p:grpSpPr bwMode="auto">
            <a:xfrm>
              <a:off x="12860766" y="3578386"/>
              <a:ext cx="2420776" cy="8011909"/>
              <a:chOff x="0" y="0"/>
              <a:chExt cx="1892301" cy="6705603"/>
            </a:xfrm>
            <a:solidFill>
              <a:schemeClr val="accent3"/>
            </a:solidFill>
          </p:grpSpPr>
          <p:sp>
            <p:nvSpPr>
              <p:cNvPr id="25" name="AutoShape 33"/>
              <p:cNvSpPr/>
              <p:nvPr/>
            </p:nvSpPr>
            <p:spPr bwMode="auto">
              <a:xfrm>
                <a:off x="0" y="0"/>
                <a:ext cx="1892301" cy="6705603"/>
              </a:xfrm>
              <a:custGeom>
                <a:avLst/>
                <a:gdLst>
                  <a:gd name="T0" fmla="+- 0 10749 266"/>
                  <a:gd name="T1" fmla="*/ T0 w 20967"/>
                  <a:gd name="T2" fmla="*/ 10800 h 21600"/>
                  <a:gd name="T3" fmla="+- 0 10749 266"/>
                  <a:gd name="T4" fmla="*/ T3 w 20967"/>
                  <a:gd name="T5" fmla="*/ 10800 h 21600"/>
                  <a:gd name="T6" fmla="+- 0 10749 266"/>
                  <a:gd name="T7" fmla="*/ T6 w 20967"/>
                  <a:gd name="T8" fmla="*/ 10800 h 21600"/>
                  <a:gd name="T9" fmla="+- 0 10749 266"/>
                  <a:gd name="T10" fmla="*/ T9 w 20967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967" h="21600">
                    <a:moveTo>
                      <a:pt x="12347" y="0"/>
                    </a:moveTo>
                    <a:cubicBezTo>
                      <a:pt x="10928" y="0"/>
                      <a:pt x="8720" y="414"/>
                      <a:pt x="8720" y="1059"/>
                    </a:cubicBezTo>
                    <a:cubicBezTo>
                      <a:pt x="8720" y="1704"/>
                      <a:pt x="8878" y="1980"/>
                      <a:pt x="9036" y="2210"/>
                    </a:cubicBezTo>
                    <a:cubicBezTo>
                      <a:pt x="9193" y="2394"/>
                      <a:pt x="9509" y="2394"/>
                      <a:pt x="9509" y="2394"/>
                    </a:cubicBezTo>
                    <a:cubicBezTo>
                      <a:pt x="9509" y="2394"/>
                      <a:pt x="9351" y="2809"/>
                      <a:pt x="9824" y="2901"/>
                    </a:cubicBezTo>
                    <a:cubicBezTo>
                      <a:pt x="10297" y="3039"/>
                      <a:pt x="10455" y="3039"/>
                      <a:pt x="10455" y="3177"/>
                    </a:cubicBezTo>
                    <a:cubicBezTo>
                      <a:pt x="10455" y="3315"/>
                      <a:pt x="10139" y="3454"/>
                      <a:pt x="9666" y="3592"/>
                    </a:cubicBezTo>
                    <a:cubicBezTo>
                      <a:pt x="9351" y="3730"/>
                      <a:pt x="7617" y="3868"/>
                      <a:pt x="6671" y="3960"/>
                    </a:cubicBezTo>
                    <a:cubicBezTo>
                      <a:pt x="5567" y="4098"/>
                      <a:pt x="4936" y="4237"/>
                      <a:pt x="4306" y="4605"/>
                    </a:cubicBezTo>
                    <a:cubicBezTo>
                      <a:pt x="3833" y="4927"/>
                      <a:pt x="3044" y="5388"/>
                      <a:pt x="1941" y="5664"/>
                    </a:cubicBezTo>
                    <a:cubicBezTo>
                      <a:pt x="995" y="5987"/>
                      <a:pt x="-266" y="6447"/>
                      <a:pt x="49" y="6908"/>
                    </a:cubicBezTo>
                    <a:cubicBezTo>
                      <a:pt x="522" y="7322"/>
                      <a:pt x="2571" y="7691"/>
                      <a:pt x="3833" y="7507"/>
                    </a:cubicBezTo>
                    <a:cubicBezTo>
                      <a:pt x="4936" y="7322"/>
                      <a:pt x="5409" y="7276"/>
                      <a:pt x="5409" y="7276"/>
                    </a:cubicBezTo>
                    <a:cubicBezTo>
                      <a:pt x="5409" y="7276"/>
                      <a:pt x="4621" y="8289"/>
                      <a:pt x="4306" y="9257"/>
                    </a:cubicBezTo>
                    <a:cubicBezTo>
                      <a:pt x="3990" y="10270"/>
                      <a:pt x="3044" y="11237"/>
                      <a:pt x="3517" y="11283"/>
                    </a:cubicBezTo>
                    <a:cubicBezTo>
                      <a:pt x="4148" y="11375"/>
                      <a:pt x="4936" y="11513"/>
                      <a:pt x="4936" y="11513"/>
                    </a:cubicBezTo>
                    <a:cubicBezTo>
                      <a:pt x="4936" y="11513"/>
                      <a:pt x="5094" y="12895"/>
                      <a:pt x="5882" y="14092"/>
                    </a:cubicBezTo>
                    <a:cubicBezTo>
                      <a:pt x="6671" y="15290"/>
                      <a:pt x="6986" y="15843"/>
                      <a:pt x="7144" y="16579"/>
                    </a:cubicBezTo>
                    <a:cubicBezTo>
                      <a:pt x="7301" y="17316"/>
                      <a:pt x="7459" y="17823"/>
                      <a:pt x="7301" y="18145"/>
                    </a:cubicBezTo>
                    <a:cubicBezTo>
                      <a:pt x="7144" y="18422"/>
                      <a:pt x="5725" y="19020"/>
                      <a:pt x="4779" y="19159"/>
                    </a:cubicBezTo>
                    <a:cubicBezTo>
                      <a:pt x="3990" y="19251"/>
                      <a:pt x="2571" y="19251"/>
                      <a:pt x="1941" y="19343"/>
                    </a:cubicBezTo>
                    <a:cubicBezTo>
                      <a:pt x="1310" y="19389"/>
                      <a:pt x="837" y="19619"/>
                      <a:pt x="2256" y="19711"/>
                    </a:cubicBezTo>
                    <a:cubicBezTo>
                      <a:pt x="3675" y="19757"/>
                      <a:pt x="6198" y="19665"/>
                      <a:pt x="6828" y="19573"/>
                    </a:cubicBezTo>
                    <a:cubicBezTo>
                      <a:pt x="7459" y="19527"/>
                      <a:pt x="8563" y="19389"/>
                      <a:pt x="8563" y="19389"/>
                    </a:cubicBezTo>
                    <a:cubicBezTo>
                      <a:pt x="8563" y="19389"/>
                      <a:pt x="8247" y="19619"/>
                      <a:pt x="9666" y="19619"/>
                    </a:cubicBezTo>
                    <a:cubicBezTo>
                      <a:pt x="11243" y="19619"/>
                      <a:pt x="11401" y="19573"/>
                      <a:pt x="11558" y="19297"/>
                    </a:cubicBezTo>
                    <a:cubicBezTo>
                      <a:pt x="11558" y="19020"/>
                      <a:pt x="11558" y="18652"/>
                      <a:pt x="11716" y="18468"/>
                    </a:cubicBezTo>
                    <a:cubicBezTo>
                      <a:pt x="12031" y="18284"/>
                      <a:pt x="10928" y="17777"/>
                      <a:pt x="11401" y="17501"/>
                    </a:cubicBezTo>
                    <a:cubicBezTo>
                      <a:pt x="12031" y="17270"/>
                      <a:pt x="12504" y="16533"/>
                      <a:pt x="12031" y="16119"/>
                    </a:cubicBezTo>
                    <a:cubicBezTo>
                      <a:pt x="11558" y="15704"/>
                      <a:pt x="12189" y="15290"/>
                      <a:pt x="12031" y="15014"/>
                    </a:cubicBezTo>
                    <a:cubicBezTo>
                      <a:pt x="11874" y="14737"/>
                      <a:pt x="11716" y="14369"/>
                      <a:pt x="11716" y="13954"/>
                    </a:cubicBezTo>
                    <a:cubicBezTo>
                      <a:pt x="11716" y="13540"/>
                      <a:pt x="11716" y="13263"/>
                      <a:pt x="11716" y="13263"/>
                    </a:cubicBezTo>
                    <a:cubicBezTo>
                      <a:pt x="11716" y="13263"/>
                      <a:pt x="12662" y="14829"/>
                      <a:pt x="12977" y="15244"/>
                    </a:cubicBezTo>
                    <a:cubicBezTo>
                      <a:pt x="13293" y="15658"/>
                      <a:pt x="13766" y="17132"/>
                      <a:pt x="13766" y="17593"/>
                    </a:cubicBezTo>
                    <a:cubicBezTo>
                      <a:pt x="13766" y="18053"/>
                      <a:pt x="14869" y="18652"/>
                      <a:pt x="14869" y="19020"/>
                    </a:cubicBezTo>
                    <a:cubicBezTo>
                      <a:pt x="15027" y="19435"/>
                      <a:pt x="15027" y="19665"/>
                      <a:pt x="15342" y="19665"/>
                    </a:cubicBezTo>
                    <a:cubicBezTo>
                      <a:pt x="15815" y="19665"/>
                      <a:pt x="15027" y="20126"/>
                      <a:pt x="14712" y="20494"/>
                    </a:cubicBezTo>
                    <a:cubicBezTo>
                      <a:pt x="14554" y="20817"/>
                      <a:pt x="13608" y="21599"/>
                      <a:pt x="15185" y="21599"/>
                    </a:cubicBezTo>
                    <a:cubicBezTo>
                      <a:pt x="16919" y="21599"/>
                      <a:pt x="18653" y="21415"/>
                      <a:pt x="18653" y="20909"/>
                    </a:cubicBezTo>
                    <a:cubicBezTo>
                      <a:pt x="18811" y="20448"/>
                      <a:pt x="18496" y="19988"/>
                      <a:pt x="18969" y="19803"/>
                    </a:cubicBezTo>
                    <a:cubicBezTo>
                      <a:pt x="19442" y="19619"/>
                      <a:pt x="19442" y="19205"/>
                      <a:pt x="19442" y="18928"/>
                    </a:cubicBezTo>
                    <a:cubicBezTo>
                      <a:pt x="19284" y="18698"/>
                      <a:pt x="19599" y="18237"/>
                      <a:pt x="19442" y="17731"/>
                    </a:cubicBezTo>
                    <a:cubicBezTo>
                      <a:pt x="19126" y="17178"/>
                      <a:pt x="19126" y="16257"/>
                      <a:pt x="18811" y="15566"/>
                    </a:cubicBezTo>
                    <a:cubicBezTo>
                      <a:pt x="18338" y="14875"/>
                      <a:pt x="18180" y="13816"/>
                      <a:pt x="18023" y="12987"/>
                    </a:cubicBezTo>
                    <a:cubicBezTo>
                      <a:pt x="17707" y="12158"/>
                      <a:pt x="17550" y="11744"/>
                      <a:pt x="17865" y="11605"/>
                    </a:cubicBezTo>
                    <a:cubicBezTo>
                      <a:pt x="18180" y="11513"/>
                      <a:pt x="19757" y="11375"/>
                      <a:pt x="20230" y="11329"/>
                    </a:cubicBezTo>
                    <a:cubicBezTo>
                      <a:pt x="20703" y="11329"/>
                      <a:pt x="19757" y="10454"/>
                      <a:pt x="19284" y="9717"/>
                    </a:cubicBezTo>
                    <a:cubicBezTo>
                      <a:pt x="18969" y="9026"/>
                      <a:pt x="18496" y="8566"/>
                      <a:pt x="18180" y="8059"/>
                    </a:cubicBezTo>
                    <a:cubicBezTo>
                      <a:pt x="17707" y="7553"/>
                      <a:pt x="17707" y="7322"/>
                      <a:pt x="18496" y="6954"/>
                    </a:cubicBezTo>
                    <a:cubicBezTo>
                      <a:pt x="19126" y="6585"/>
                      <a:pt x="20072" y="6355"/>
                      <a:pt x="20388" y="5526"/>
                    </a:cubicBezTo>
                    <a:cubicBezTo>
                      <a:pt x="20860" y="4697"/>
                      <a:pt x="21334" y="4144"/>
                      <a:pt x="20545" y="3914"/>
                    </a:cubicBezTo>
                    <a:cubicBezTo>
                      <a:pt x="19757" y="3730"/>
                      <a:pt x="18338" y="3822"/>
                      <a:pt x="17234" y="3592"/>
                    </a:cubicBezTo>
                    <a:cubicBezTo>
                      <a:pt x="16131" y="3315"/>
                      <a:pt x="15973" y="3039"/>
                      <a:pt x="15500" y="2993"/>
                    </a:cubicBezTo>
                    <a:cubicBezTo>
                      <a:pt x="15027" y="2947"/>
                      <a:pt x="14869" y="2947"/>
                      <a:pt x="14869" y="2763"/>
                    </a:cubicBezTo>
                    <a:cubicBezTo>
                      <a:pt x="14869" y="2579"/>
                      <a:pt x="15027" y="2394"/>
                      <a:pt x="15027" y="2394"/>
                    </a:cubicBezTo>
                    <a:cubicBezTo>
                      <a:pt x="15027" y="2394"/>
                      <a:pt x="15815" y="2256"/>
                      <a:pt x="15973" y="2026"/>
                    </a:cubicBezTo>
                    <a:cubicBezTo>
                      <a:pt x="16131" y="1796"/>
                      <a:pt x="16288" y="1243"/>
                      <a:pt x="16131" y="875"/>
                    </a:cubicBezTo>
                    <a:cubicBezTo>
                      <a:pt x="15815" y="506"/>
                      <a:pt x="14712" y="0"/>
                      <a:pt x="123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45719" tIns="45719" rIns="45719" bIns="45719"/>
              <a:lstStyle/>
              <a:p>
                <a:pPr defTabSz="914400">
                  <a:defRPr/>
                </a:pPr>
                <a:endParaRPr lang="es-ES" sz="1800">
                  <a:latin typeface="Calibri" panose="020F0502020204030204" charset="0"/>
                  <a:cs typeface="Calibri" panose="020F0502020204030204" charset="0"/>
                  <a:sym typeface="Calibri" panose="020F0502020204030204" charset="0"/>
                </a:endParaRPr>
              </a:p>
            </p:txBody>
          </p:sp>
          <p:sp>
            <p:nvSpPr>
              <p:cNvPr id="26" name="AutoShape 34"/>
              <p:cNvSpPr/>
              <p:nvPr/>
            </p:nvSpPr>
            <p:spPr bwMode="auto">
              <a:xfrm>
                <a:off x="903287" y="874713"/>
                <a:ext cx="481013" cy="3683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70" y="9969"/>
                    </a:moveTo>
                    <a:cubicBezTo>
                      <a:pt x="635" y="10800"/>
                      <a:pt x="635" y="11630"/>
                      <a:pt x="0" y="12461"/>
                    </a:cubicBezTo>
                    <a:cubicBezTo>
                      <a:pt x="635" y="15784"/>
                      <a:pt x="635" y="19107"/>
                      <a:pt x="635" y="21600"/>
                    </a:cubicBezTo>
                    <a:cubicBezTo>
                      <a:pt x="4447" y="19107"/>
                      <a:pt x="2541" y="13292"/>
                      <a:pt x="5082" y="12461"/>
                    </a:cubicBezTo>
                    <a:cubicBezTo>
                      <a:pt x="8258" y="12461"/>
                      <a:pt x="8258" y="14123"/>
                      <a:pt x="8894" y="16615"/>
                    </a:cubicBezTo>
                    <a:cubicBezTo>
                      <a:pt x="9529" y="18276"/>
                      <a:pt x="9529" y="20769"/>
                      <a:pt x="9529" y="20769"/>
                    </a:cubicBezTo>
                    <a:cubicBezTo>
                      <a:pt x="9529" y="20769"/>
                      <a:pt x="19058" y="7476"/>
                      <a:pt x="21600" y="3323"/>
                    </a:cubicBezTo>
                    <a:cubicBezTo>
                      <a:pt x="20329" y="2492"/>
                      <a:pt x="19694" y="1661"/>
                      <a:pt x="19694" y="0"/>
                    </a:cubicBezTo>
                    <a:cubicBezTo>
                      <a:pt x="16517" y="4153"/>
                      <a:pt x="9529" y="11630"/>
                      <a:pt x="5717" y="11630"/>
                    </a:cubicBezTo>
                    <a:cubicBezTo>
                      <a:pt x="3811" y="11630"/>
                      <a:pt x="2541" y="10800"/>
                      <a:pt x="1270" y="996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45719" tIns="45719" rIns="45719" bIns="45719"/>
              <a:lstStyle/>
              <a:p>
                <a:pPr defTabSz="914400">
                  <a:defRPr/>
                </a:pPr>
                <a:endParaRPr lang="es-ES" sz="1800">
                  <a:latin typeface="Calibri" panose="020F0502020204030204" charset="0"/>
                  <a:cs typeface="Calibri" panose="020F0502020204030204" charset="0"/>
                  <a:sym typeface="Calibri" panose="020F0502020204030204" charset="0"/>
                </a:endParaRPr>
              </a:p>
            </p:txBody>
          </p:sp>
          <p:sp>
            <p:nvSpPr>
              <p:cNvPr id="27" name="AutoShape 35"/>
              <p:cNvSpPr/>
              <p:nvPr/>
            </p:nvSpPr>
            <p:spPr bwMode="auto">
              <a:xfrm>
                <a:off x="671512" y="1876426"/>
                <a:ext cx="201613" cy="284163"/>
              </a:xfrm>
              <a:custGeom>
                <a:avLst/>
                <a:gdLst>
                  <a:gd name="T0" fmla="+- 0 11600 1600"/>
                  <a:gd name="T1" fmla="*/ T0 w 20000"/>
                  <a:gd name="T2" fmla="*/ 10800 h 21600"/>
                  <a:gd name="T3" fmla="+- 0 11600 1600"/>
                  <a:gd name="T4" fmla="*/ T3 w 20000"/>
                  <a:gd name="T5" fmla="*/ 10800 h 21600"/>
                  <a:gd name="T6" fmla="+- 0 11600 1600"/>
                  <a:gd name="T7" fmla="*/ T6 w 20000"/>
                  <a:gd name="T8" fmla="*/ 10800 h 21600"/>
                  <a:gd name="T9" fmla="+- 0 11600 1600"/>
                  <a:gd name="T10" fmla="*/ T9 w 2000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000" h="21600">
                    <a:moveTo>
                      <a:pt x="8480" y="1079"/>
                    </a:moveTo>
                    <a:cubicBezTo>
                      <a:pt x="19999" y="0"/>
                      <a:pt x="19999" y="0"/>
                      <a:pt x="19999" y="0"/>
                    </a:cubicBezTo>
                    <a:cubicBezTo>
                      <a:pt x="19999" y="0"/>
                      <a:pt x="9920" y="5400"/>
                      <a:pt x="9920" y="11879"/>
                    </a:cubicBezTo>
                    <a:cubicBezTo>
                      <a:pt x="9920" y="17279"/>
                      <a:pt x="9920" y="19440"/>
                      <a:pt x="9920" y="19440"/>
                    </a:cubicBezTo>
                    <a:cubicBezTo>
                      <a:pt x="1280" y="21599"/>
                      <a:pt x="1280" y="21599"/>
                      <a:pt x="1280" y="21599"/>
                    </a:cubicBezTo>
                    <a:cubicBezTo>
                      <a:pt x="1280" y="21599"/>
                      <a:pt x="-1600" y="15119"/>
                      <a:pt x="1280" y="9720"/>
                    </a:cubicBezTo>
                    <a:cubicBezTo>
                      <a:pt x="4159" y="4319"/>
                      <a:pt x="7039" y="2159"/>
                      <a:pt x="8480" y="107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45719" tIns="45719" rIns="45719" bIns="45719"/>
              <a:lstStyle/>
              <a:p>
                <a:pPr defTabSz="914400">
                  <a:defRPr/>
                </a:pPr>
                <a:endParaRPr lang="es-ES" sz="1800">
                  <a:latin typeface="Calibri" panose="020F0502020204030204" charset="0"/>
                  <a:cs typeface="Calibri" panose="020F0502020204030204" charset="0"/>
                  <a:sym typeface="Calibri" panose="020F0502020204030204" charset="0"/>
                </a:endParaRPr>
              </a:p>
            </p:txBody>
          </p:sp>
          <p:sp>
            <p:nvSpPr>
              <p:cNvPr id="28" name="AutoShape 36"/>
              <p:cNvSpPr/>
              <p:nvPr/>
            </p:nvSpPr>
            <p:spPr bwMode="auto">
              <a:xfrm>
                <a:off x="674687" y="2559051"/>
                <a:ext cx="84138" cy="2476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99" y="0"/>
                    </a:moveTo>
                    <a:cubicBezTo>
                      <a:pt x="14399" y="0"/>
                      <a:pt x="18000" y="11435"/>
                      <a:pt x="18000" y="16517"/>
                    </a:cubicBezTo>
                    <a:cubicBezTo>
                      <a:pt x="21600" y="20329"/>
                      <a:pt x="21600" y="21599"/>
                      <a:pt x="21600" y="21599"/>
                    </a:cubicBezTo>
                    <a:cubicBezTo>
                      <a:pt x="0" y="20329"/>
                      <a:pt x="0" y="20329"/>
                      <a:pt x="0" y="20329"/>
                    </a:cubicBezTo>
                    <a:cubicBezTo>
                      <a:pt x="0" y="20329"/>
                      <a:pt x="3599" y="10164"/>
                      <a:pt x="14399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45719" tIns="45719" rIns="45719" bIns="45719"/>
              <a:lstStyle/>
              <a:p>
                <a:pPr defTabSz="914400">
                  <a:defRPr/>
                </a:pPr>
                <a:endParaRPr lang="es-ES" sz="1800">
                  <a:latin typeface="Calibri" panose="020F0502020204030204" charset="0"/>
                  <a:cs typeface="Calibri" panose="020F0502020204030204" charset="0"/>
                  <a:sym typeface="Calibri" panose="020F0502020204030204" charset="0"/>
                </a:endParaRPr>
              </a:p>
            </p:txBody>
          </p:sp>
        </p:grpSp>
        <p:sp>
          <p:nvSpPr>
            <p:cNvPr id="60" name="Oval 59"/>
            <p:cNvSpPr/>
            <p:nvPr/>
          </p:nvSpPr>
          <p:spPr>
            <a:xfrm>
              <a:off x="16995013" y="7675876"/>
              <a:ext cx="953858" cy="954107"/>
            </a:xfrm>
            <a:prstGeom prst="ellipse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 Regular"/>
                <a:cs typeface="Roboto Regular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6299602" y="9516232"/>
              <a:ext cx="953858" cy="954107"/>
            </a:xfrm>
            <a:prstGeom prst="ellipse">
              <a:avLst/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 Regular"/>
                <a:cs typeface="Roboto Regular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6277322" y="4082179"/>
              <a:ext cx="953858" cy="95410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 Regular"/>
                <a:cs typeface="Roboto Regular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7025868" y="5903411"/>
              <a:ext cx="953858" cy="95410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 Regular"/>
                <a:cs typeface="Roboto Regular"/>
              </a:endParaRPr>
            </a:p>
          </p:txBody>
        </p:sp>
        <p:sp>
          <p:nvSpPr>
            <p:cNvPr id="64" name="Freeform 132"/>
            <p:cNvSpPr>
              <a:spLocks noChangeAspect="1" noChangeArrowheads="1"/>
            </p:cNvSpPr>
            <p:nvPr/>
          </p:nvSpPr>
          <p:spPr bwMode="auto">
            <a:xfrm>
              <a:off x="16495672" y="4353740"/>
              <a:ext cx="543241" cy="376800"/>
            </a:xfrm>
            <a:custGeom>
              <a:avLst/>
              <a:gdLst>
                <a:gd name="T0" fmla="*/ 59908912 w 602"/>
                <a:gd name="T1" fmla="*/ 54282578 h 418"/>
                <a:gd name="T2" fmla="*/ 59908912 w 602"/>
                <a:gd name="T3" fmla="*/ 54282578 h 418"/>
                <a:gd name="T4" fmla="*/ 18403387 w 602"/>
                <a:gd name="T5" fmla="*/ 54282578 h 418"/>
                <a:gd name="T6" fmla="*/ 0 w 602"/>
                <a:gd name="T7" fmla="*/ 35928130 h 418"/>
                <a:gd name="T8" fmla="*/ 12921388 w 602"/>
                <a:gd name="T9" fmla="*/ 18354447 h 418"/>
                <a:gd name="T10" fmla="*/ 39678193 w 602"/>
                <a:gd name="T11" fmla="*/ 0 h 418"/>
                <a:gd name="T12" fmla="*/ 65520970 w 602"/>
                <a:gd name="T13" fmla="*/ 18354447 h 418"/>
                <a:gd name="T14" fmla="*/ 78442719 w 602"/>
                <a:gd name="T15" fmla="*/ 35928130 h 418"/>
                <a:gd name="T16" fmla="*/ 59908912 w 602"/>
                <a:gd name="T17" fmla="*/ 54282578 h 418"/>
                <a:gd name="T18" fmla="*/ 67348302 w 602"/>
                <a:gd name="T19" fmla="*/ 27596975 h 418"/>
                <a:gd name="T20" fmla="*/ 67348302 w 602"/>
                <a:gd name="T21" fmla="*/ 27596975 h 418"/>
                <a:gd name="T22" fmla="*/ 66434636 w 602"/>
                <a:gd name="T23" fmla="*/ 26685603 h 418"/>
                <a:gd name="T24" fmla="*/ 66434636 w 602"/>
                <a:gd name="T25" fmla="*/ 26685603 h 418"/>
                <a:gd name="T26" fmla="*/ 66434636 w 602"/>
                <a:gd name="T27" fmla="*/ 26685603 h 418"/>
                <a:gd name="T28" fmla="*/ 66434636 w 602"/>
                <a:gd name="T29" fmla="*/ 26685603 h 418"/>
                <a:gd name="T30" fmla="*/ 65520970 w 602"/>
                <a:gd name="T31" fmla="*/ 25774591 h 418"/>
                <a:gd name="T32" fmla="*/ 64607303 w 602"/>
                <a:gd name="T33" fmla="*/ 25774591 h 418"/>
                <a:gd name="T34" fmla="*/ 64607303 w 602"/>
                <a:gd name="T35" fmla="*/ 25774591 h 418"/>
                <a:gd name="T36" fmla="*/ 63693998 w 602"/>
                <a:gd name="T37" fmla="*/ 25774591 h 418"/>
                <a:gd name="T38" fmla="*/ 63693998 w 602"/>
                <a:gd name="T39" fmla="*/ 24863219 h 418"/>
                <a:gd name="T40" fmla="*/ 62780332 w 602"/>
                <a:gd name="T41" fmla="*/ 24863219 h 418"/>
                <a:gd name="T42" fmla="*/ 62780332 w 602"/>
                <a:gd name="T43" fmla="*/ 24863219 h 418"/>
                <a:gd name="T44" fmla="*/ 61866665 w 602"/>
                <a:gd name="T45" fmla="*/ 24863219 h 418"/>
                <a:gd name="T46" fmla="*/ 61866665 w 602"/>
                <a:gd name="T47" fmla="*/ 24863219 h 418"/>
                <a:gd name="T48" fmla="*/ 59908912 w 602"/>
                <a:gd name="T49" fmla="*/ 24863219 h 418"/>
                <a:gd name="T50" fmla="*/ 59908912 w 602"/>
                <a:gd name="T51" fmla="*/ 24863219 h 418"/>
                <a:gd name="T52" fmla="*/ 59908912 w 602"/>
                <a:gd name="T53" fmla="*/ 23040835 h 418"/>
                <a:gd name="T54" fmla="*/ 58995246 w 602"/>
                <a:gd name="T55" fmla="*/ 23040835 h 418"/>
                <a:gd name="T56" fmla="*/ 58995246 w 602"/>
                <a:gd name="T57" fmla="*/ 21088203 h 418"/>
                <a:gd name="T58" fmla="*/ 58995246 w 602"/>
                <a:gd name="T59" fmla="*/ 21088203 h 418"/>
                <a:gd name="T60" fmla="*/ 58081579 w 602"/>
                <a:gd name="T61" fmla="*/ 19265820 h 418"/>
                <a:gd name="T62" fmla="*/ 58081579 w 602"/>
                <a:gd name="T63" fmla="*/ 19265820 h 418"/>
                <a:gd name="T64" fmla="*/ 57167913 w 602"/>
                <a:gd name="T65" fmla="*/ 17443436 h 418"/>
                <a:gd name="T66" fmla="*/ 39678193 w 602"/>
                <a:gd name="T67" fmla="*/ 7289896 h 418"/>
                <a:gd name="T68" fmla="*/ 21274806 w 602"/>
                <a:gd name="T69" fmla="*/ 17443436 h 418"/>
                <a:gd name="T70" fmla="*/ 20361140 w 602"/>
                <a:gd name="T71" fmla="*/ 19265820 h 418"/>
                <a:gd name="T72" fmla="*/ 20361140 w 602"/>
                <a:gd name="T73" fmla="*/ 19265820 h 418"/>
                <a:gd name="T74" fmla="*/ 20361140 w 602"/>
                <a:gd name="T75" fmla="*/ 21088203 h 418"/>
                <a:gd name="T76" fmla="*/ 19317053 w 602"/>
                <a:gd name="T77" fmla="*/ 21088203 h 418"/>
                <a:gd name="T78" fmla="*/ 19317053 w 602"/>
                <a:gd name="T79" fmla="*/ 23040835 h 418"/>
                <a:gd name="T80" fmla="*/ 19317053 w 602"/>
                <a:gd name="T81" fmla="*/ 23040835 h 418"/>
                <a:gd name="T82" fmla="*/ 18403387 w 602"/>
                <a:gd name="T83" fmla="*/ 24863219 h 418"/>
                <a:gd name="T84" fmla="*/ 18403387 w 602"/>
                <a:gd name="T85" fmla="*/ 24863219 h 418"/>
                <a:gd name="T86" fmla="*/ 17489720 w 602"/>
                <a:gd name="T87" fmla="*/ 24863219 h 418"/>
                <a:gd name="T88" fmla="*/ 16576054 w 602"/>
                <a:gd name="T89" fmla="*/ 24863219 h 418"/>
                <a:gd name="T90" fmla="*/ 16576054 w 602"/>
                <a:gd name="T91" fmla="*/ 24863219 h 418"/>
                <a:gd name="T92" fmla="*/ 15662387 w 602"/>
                <a:gd name="T93" fmla="*/ 24863219 h 418"/>
                <a:gd name="T94" fmla="*/ 15662387 w 602"/>
                <a:gd name="T95" fmla="*/ 24863219 h 418"/>
                <a:gd name="T96" fmla="*/ 14748721 w 602"/>
                <a:gd name="T97" fmla="*/ 25774591 h 418"/>
                <a:gd name="T98" fmla="*/ 14748721 w 602"/>
                <a:gd name="T99" fmla="*/ 25774591 h 418"/>
                <a:gd name="T100" fmla="*/ 13835055 w 602"/>
                <a:gd name="T101" fmla="*/ 25774591 h 418"/>
                <a:gd name="T102" fmla="*/ 13835055 w 602"/>
                <a:gd name="T103" fmla="*/ 25774591 h 418"/>
                <a:gd name="T104" fmla="*/ 12921388 w 602"/>
                <a:gd name="T105" fmla="*/ 26685603 h 418"/>
                <a:gd name="T106" fmla="*/ 12921388 w 602"/>
                <a:gd name="T107" fmla="*/ 26685603 h 418"/>
                <a:gd name="T108" fmla="*/ 12007722 w 602"/>
                <a:gd name="T109" fmla="*/ 26685603 h 418"/>
                <a:gd name="T110" fmla="*/ 12007722 w 602"/>
                <a:gd name="T111" fmla="*/ 26685603 h 418"/>
                <a:gd name="T112" fmla="*/ 11094056 w 602"/>
                <a:gd name="T113" fmla="*/ 27596975 h 418"/>
                <a:gd name="T114" fmla="*/ 7439751 w 602"/>
                <a:gd name="T115" fmla="*/ 35928130 h 418"/>
                <a:gd name="T116" fmla="*/ 18403387 w 602"/>
                <a:gd name="T117" fmla="*/ 46862795 h 418"/>
                <a:gd name="T118" fmla="*/ 59908912 w 602"/>
                <a:gd name="T119" fmla="*/ 46862795 h 418"/>
                <a:gd name="T120" fmla="*/ 71002968 w 602"/>
                <a:gd name="T121" fmla="*/ 35928130 h 418"/>
                <a:gd name="T122" fmla="*/ 67348302 w 602"/>
                <a:gd name="T123" fmla="*/ 27596975 h 4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2" h="418">
                  <a:moveTo>
                    <a:pt x="459" y="417"/>
                  </a:moveTo>
                  <a:lnTo>
                    <a:pt x="459" y="417"/>
                  </a:lnTo>
                  <a:cubicBezTo>
                    <a:pt x="141" y="417"/>
                    <a:pt x="141" y="417"/>
                    <a:pt x="141" y="417"/>
                  </a:cubicBezTo>
                  <a:cubicBezTo>
                    <a:pt x="64" y="417"/>
                    <a:pt x="0" y="353"/>
                    <a:pt x="0" y="276"/>
                  </a:cubicBezTo>
                  <a:cubicBezTo>
                    <a:pt x="0" y="212"/>
                    <a:pt x="42" y="155"/>
                    <a:pt x="99" y="141"/>
                  </a:cubicBezTo>
                  <a:cubicBezTo>
                    <a:pt x="134" y="56"/>
                    <a:pt x="212" y="0"/>
                    <a:pt x="304" y="0"/>
                  </a:cubicBezTo>
                  <a:cubicBezTo>
                    <a:pt x="396" y="0"/>
                    <a:pt x="474" y="56"/>
                    <a:pt x="502" y="141"/>
                  </a:cubicBezTo>
                  <a:cubicBezTo>
                    <a:pt x="558" y="155"/>
                    <a:pt x="601" y="212"/>
                    <a:pt x="601" y="276"/>
                  </a:cubicBezTo>
                  <a:cubicBezTo>
                    <a:pt x="601" y="353"/>
                    <a:pt x="537" y="417"/>
                    <a:pt x="459" y="417"/>
                  </a:cubicBezTo>
                  <a:close/>
                  <a:moveTo>
                    <a:pt x="516" y="212"/>
                  </a:moveTo>
                  <a:lnTo>
                    <a:pt x="516" y="212"/>
                  </a:lnTo>
                  <a:cubicBezTo>
                    <a:pt x="516" y="212"/>
                    <a:pt x="516" y="212"/>
                    <a:pt x="509" y="205"/>
                  </a:cubicBezTo>
                  <a:cubicBezTo>
                    <a:pt x="502" y="205"/>
                    <a:pt x="502" y="198"/>
                    <a:pt x="502" y="198"/>
                  </a:cubicBezTo>
                  <a:cubicBezTo>
                    <a:pt x="502" y="198"/>
                    <a:pt x="502" y="198"/>
                    <a:pt x="495" y="198"/>
                  </a:cubicBezTo>
                  <a:cubicBezTo>
                    <a:pt x="495" y="198"/>
                    <a:pt x="495" y="198"/>
                    <a:pt x="488" y="198"/>
                  </a:cubicBezTo>
                  <a:cubicBezTo>
                    <a:pt x="488" y="198"/>
                    <a:pt x="488" y="198"/>
                    <a:pt x="488" y="191"/>
                  </a:cubicBezTo>
                  <a:lnTo>
                    <a:pt x="481" y="191"/>
                  </a:lnTo>
                  <a:cubicBezTo>
                    <a:pt x="474" y="191"/>
                    <a:pt x="474" y="191"/>
                    <a:pt x="474" y="191"/>
                  </a:cubicBezTo>
                  <a:cubicBezTo>
                    <a:pt x="467" y="191"/>
                    <a:pt x="467" y="191"/>
                    <a:pt x="459" y="191"/>
                  </a:cubicBezTo>
                  <a:cubicBezTo>
                    <a:pt x="459" y="184"/>
                    <a:pt x="459" y="184"/>
                    <a:pt x="459" y="177"/>
                  </a:cubicBezTo>
                  <a:cubicBezTo>
                    <a:pt x="452" y="177"/>
                    <a:pt x="452" y="177"/>
                    <a:pt x="452" y="177"/>
                  </a:cubicBezTo>
                  <a:cubicBezTo>
                    <a:pt x="452" y="169"/>
                    <a:pt x="452" y="169"/>
                    <a:pt x="452" y="162"/>
                  </a:cubicBezTo>
                  <a:cubicBezTo>
                    <a:pt x="445" y="155"/>
                    <a:pt x="445" y="155"/>
                    <a:pt x="445" y="148"/>
                  </a:cubicBezTo>
                  <a:cubicBezTo>
                    <a:pt x="445" y="141"/>
                    <a:pt x="438" y="141"/>
                    <a:pt x="438" y="134"/>
                  </a:cubicBezTo>
                  <a:cubicBezTo>
                    <a:pt x="410" y="92"/>
                    <a:pt x="361" y="56"/>
                    <a:pt x="304" y="56"/>
                  </a:cubicBezTo>
                  <a:cubicBezTo>
                    <a:pt x="240" y="56"/>
                    <a:pt x="191" y="92"/>
                    <a:pt x="163" y="134"/>
                  </a:cubicBezTo>
                  <a:cubicBezTo>
                    <a:pt x="163" y="141"/>
                    <a:pt x="163" y="141"/>
                    <a:pt x="156" y="148"/>
                  </a:cubicBezTo>
                  <a:cubicBezTo>
                    <a:pt x="156" y="155"/>
                    <a:pt x="156" y="155"/>
                    <a:pt x="156" y="162"/>
                  </a:cubicBezTo>
                  <a:cubicBezTo>
                    <a:pt x="156" y="162"/>
                    <a:pt x="156" y="162"/>
                    <a:pt x="148" y="162"/>
                  </a:cubicBezTo>
                  <a:cubicBezTo>
                    <a:pt x="148" y="169"/>
                    <a:pt x="148" y="169"/>
                    <a:pt x="148" y="177"/>
                  </a:cubicBezTo>
                  <a:cubicBezTo>
                    <a:pt x="148" y="184"/>
                    <a:pt x="141" y="184"/>
                    <a:pt x="141" y="191"/>
                  </a:cubicBezTo>
                  <a:lnTo>
                    <a:pt x="134" y="191"/>
                  </a:lnTo>
                  <a:cubicBezTo>
                    <a:pt x="134" y="191"/>
                    <a:pt x="134" y="191"/>
                    <a:pt x="127" y="191"/>
                  </a:cubicBezTo>
                  <a:cubicBezTo>
                    <a:pt x="120" y="191"/>
                    <a:pt x="120" y="191"/>
                    <a:pt x="120" y="191"/>
                  </a:cubicBezTo>
                  <a:cubicBezTo>
                    <a:pt x="113" y="198"/>
                    <a:pt x="113" y="198"/>
                    <a:pt x="113" y="198"/>
                  </a:cubicBezTo>
                  <a:cubicBezTo>
                    <a:pt x="106" y="198"/>
                    <a:pt x="106" y="198"/>
                    <a:pt x="106" y="198"/>
                  </a:cubicBezTo>
                  <a:cubicBezTo>
                    <a:pt x="99" y="198"/>
                    <a:pt x="99" y="205"/>
                    <a:pt x="99" y="205"/>
                  </a:cubicBezTo>
                  <a:cubicBezTo>
                    <a:pt x="92" y="205"/>
                    <a:pt x="92" y="205"/>
                    <a:pt x="92" y="205"/>
                  </a:cubicBezTo>
                  <a:cubicBezTo>
                    <a:pt x="92" y="212"/>
                    <a:pt x="85" y="212"/>
                    <a:pt x="85" y="212"/>
                  </a:cubicBezTo>
                  <a:cubicBezTo>
                    <a:pt x="71" y="226"/>
                    <a:pt x="57" y="247"/>
                    <a:pt x="57" y="276"/>
                  </a:cubicBezTo>
                  <a:cubicBezTo>
                    <a:pt x="57" y="325"/>
                    <a:pt x="92" y="360"/>
                    <a:pt x="141" y="360"/>
                  </a:cubicBezTo>
                  <a:cubicBezTo>
                    <a:pt x="459" y="360"/>
                    <a:pt x="459" y="360"/>
                    <a:pt x="459" y="360"/>
                  </a:cubicBezTo>
                  <a:cubicBezTo>
                    <a:pt x="509" y="360"/>
                    <a:pt x="544" y="325"/>
                    <a:pt x="544" y="276"/>
                  </a:cubicBezTo>
                  <a:cubicBezTo>
                    <a:pt x="544" y="247"/>
                    <a:pt x="537" y="226"/>
                    <a:pt x="51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>
                <a:latin typeface="Roboto Light"/>
              </a:endParaRPr>
            </a:p>
          </p:txBody>
        </p:sp>
        <p:sp>
          <p:nvSpPr>
            <p:cNvPr id="65" name="Freeform 86"/>
            <p:cNvSpPr>
              <a:spLocks noChangeAspect="1" noChangeArrowheads="1"/>
            </p:cNvSpPr>
            <p:nvPr/>
          </p:nvSpPr>
          <p:spPr bwMode="auto">
            <a:xfrm>
              <a:off x="17253460" y="6141038"/>
              <a:ext cx="501752" cy="472789"/>
            </a:xfrm>
            <a:custGeom>
              <a:avLst/>
              <a:gdLst>
                <a:gd name="T0" fmla="*/ 74925449 w 609"/>
                <a:gd name="T1" fmla="*/ 22830550 h 573"/>
                <a:gd name="T2" fmla="*/ 74925449 w 609"/>
                <a:gd name="T3" fmla="*/ 22830550 h 573"/>
                <a:gd name="T4" fmla="*/ 54867675 w 609"/>
                <a:gd name="T5" fmla="*/ 2723934 h 573"/>
                <a:gd name="T6" fmla="*/ 64055516 w 609"/>
                <a:gd name="T7" fmla="*/ 0 h 573"/>
                <a:gd name="T8" fmla="*/ 78678142 w 609"/>
                <a:gd name="T9" fmla="*/ 14658388 h 573"/>
                <a:gd name="T10" fmla="*/ 74925449 w 609"/>
                <a:gd name="T11" fmla="*/ 22830550 h 573"/>
                <a:gd name="T12" fmla="*/ 74925449 w 609"/>
                <a:gd name="T13" fmla="*/ 39434553 h 573"/>
                <a:gd name="T14" fmla="*/ 74925449 w 609"/>
                <a:gd name="T15" fmla="*/ 39434553 h 573"/>
                <a:gd name="T16" fmla="*/ 64961313 w 609"/>
                <a:gd name="T17" fmla="*/ 63173440 h 573"/>
                <a:gd name="T18" fmla="*/ 70396460 w 609"/>
                <a:gd name="T19" fmla="*/ 68751328 h 573"/>
                <a:gd name="T20" fmla="*/ 71302258 w 609"/>
                <a:gd name="T21" fmla="*/ 70567284 h 573"/>
                <a:gd name="T22" fmla="*/ 67678707 w 609"/>
                <a:gd name="T23" fmla="*/ 74199556 h 573"/>
                <a:gd name="T24" fmla="*/ 64961313 w 609"/>
                <a:gd name="T25" fmla="*/ 73291578 h 573"/>
                <a:gd name="T26" fmla="*/ 59397024 w 609"/>
                <a:gd name="T27" fmla="*/ 67843350 h 573"/>
                <a:gd name="T28" fmla="*/ 39339251 w 609"/>
                <a:gd name="T29" fmla="*/ 74199556 h 573"/>
                <a:gd name="T30" fmla="*/ 19151975 w 609"/>
                <a:gd name="T31" fmla="*/ 67843350 h 573"/>
                <a:gd name="T32" fmla="*/ 13716829 w 609"/>
                <a:gd name="T33" fmla="*/ 73291578 h 573"/>
                <a:gd name="T34" fmla="*/ 10999436 w 609"/>
                <a:gd name="T35" fmla="*/ 74199556 h 573"/>
                <a:gd name="T36" fmla="*/ 7246742 w 609"/>
                <a:gd name="T37" fmla="*/ 70567284 h 573"/>
                <a:gd name="T38" fmla="*/ 9187840 w 609"/>
                <a:gd name="T39" fmla="*/ 68751328 h 573"/>
                <a:gd name="T40" fmla="*/ 13716829 w 609"/>
                <a:gd name="T41" fmla="*/ 63173440 h 573"/>
                <a:gd name="T42" fmla="*/ 3623191 w 609"/>
                <a:gd name="T43" fmla="*/ 39434553 h 573"/>
                <a:gd name="T44" fmla="*/ 39339251 w 609"/>
                <a:gd name="T45" fmla="*/ 3632272 h 573"/>
                <a:gd name="T46" fmla="*/ 74925449 w 609"/>
                <a:gd name="T47" fmla="*/ 39434553 h 573"/>
                <a:gd name="T48" fmla="*/ 39339251 w 609"/>
                <a:gd name="T49" fmla="*/ 11026116 h 573"/>
                <a:gd name="T50" fmla="*/ 39339251 w 609"/>
                <a:gd name="T51" fmla="*/ 11026116 h 573"/>
                <a:gd name="T52" fmla="*/ 10999436 w 609"/>
                <a:gd name="T53" fmla="*/ 39434553 h 573"/>
                <a:gd name="T54" fmla="*/ 39339251 w 609"/>
                <a:gd name="T55" fmla="*/ 66935372 h 573"/>
                <a:gd name="T56" fmla="*/ 67678707 w 609"/>
                <a:gd name="T57" fmla="*/ 39434553 h 573"/>
                <a:gd name="T58" fmla="*/ 39339251 w 609"/>
                <a:gd name="T59" fmla="*/ 11026116 h 573"/>
                <a:gd name="T60" fmla="*/ 53961878 w 609"/>
                <a:gd name="T61" fmla="*/ 43066825 h 573"/>
                <a:gd name="T62" fmla="*/ 53961878 w 609"/>
                <a:gd name="T63" fmla="*/ 43066825 h 573"/>
                <a:gd name="T64" fmla="*/ 39339251 w 609"/>
                <a:gd name="T65" fmla="*/ 43066825 h 573"/>
                <a:gd name="T66" fmla="*/ 35715700 w 609"/>
                <a:gd name="T67" fmla="*/ 39434553 h 573"/>
                <a:gd name="T68" fmla="*/ 35715700 w 609"/>
                <a:gd name="T69" fmla="*/ 19198638 h 573"/>
                <a:gd name="T70" fmla="*/ 39339251 w 609"/>
                <a:gd name="T71" fmla="*/ 15566366 h 573"/>
                <a:gd name="T72" fmla="*/ 42962442 w 609"/>
                <a:gd name="T73" fmla="*/ 19198638 h 573"/>
                <a:gd name="T74" fmla="*/ 42962442 w 609"/>
                <a:gd name="T75" fmla="*/ 35672981 h 573"/>
                <a:gd name="T76" fmla="*/ 53961878 w 609"/>
                <a:gd name="T77" fmla="*/ 35672981 h 573"/>
                <a:gd name="T78" fmla="*/ 57585069 w 609"/>
                <a:gd name="T79" fmla="*/ 39434553 h 573"/>
                <a:gd name="T80" fmla="*/ 53961878 w 609"/>
                <a:gd name="T81" fmla="*/ 43066825 h 573"/>
                <a:gd name="T82" fmla="*/ 3623191 w 609"/>
                <a:gd name="T83" fmla="*/ 23738527 h 573"/>
                <a:gd name="T84" fmla="*/ 3623191 w 609"/>
                <a:gd name="T85" fmla="*/ 23738527 h 573"/>
                <a:gd name="T86" fmla="*/ 0 w 609"/>
                <a:gd name="T87" fmla="*/ 14658388 h 573"/>
                <a:gd name="T88" fmla="*/ 14622627 w 609"/>
                <a:gd name="T89" fmla="*/ 0 h 573"/>
                <a:gd name="T90" fmla="*/ 23810467 w 609"/>
                <a:gd name="T91" fmla="*/ 2723934 h 573"/>
                <a:gd name="T92" fmla="*/ 3623191 w 609"/>
                <a:gd name="T93" fmla="*/ 23738527 h 57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09" h="573">
                  <a:moveTo>
                    <a:pt x="579" y="176"/>
                  </a:moveTo>
                  <a:lnTo>
                    <a:pt x="579" y="176"/>
                  </a:lnTo>
                  <a:cubicBezTo>
                    <a:pt x="551" y="106"/>
                    <a:pt x="495" y="56"/>
                    <a:pt x="424" y="21"/>
                  </a:cubicBezTo>
                  <a:cubicBezTo>
                    <a:pt x="445" y="7"/>
                    <a:pt x="466" y="0"/>
                    <a:pt x="495" y="0"/>
                  </a:cubicBezTo>
                  <a:cubicBezTo>
                    <a:pt x="558" y="0"/>
                    <a:pt x="608" y="49"/>
                    <a:pt x="608" y="113"/>
                  </a:cubicBezTo>
                  <a:cubicBezTo>
                    <a:pt x="608" y="134"/>
                    <a:pt x="594" y="162"/>
                    <a:pt x="579" y="176"/>
                  </a:cubicBezTo>
                  <a:close/>
                  <a:moveTo>
                    <a:pt x="579" y="304"/>
                  </a:moveTo>
                  <a:lnTo>
                    <a:pt x="579" y="304"/>
                  </a:lnTo>
                  <a:cubicBezTo>
                    <a:pt x="579" y="374"/>
                    <a:pt x="551" y="438"/>
                    <a:pt x="502" y="487"/>
                  </a:cubicBezTo>
                  <a:cubicBezTo>
                    <a:pt x="544" y="530"/>
                    <a:pt x="544" y="530"/>
                    <a:pt x="544" y="530"/>
                  </a:cubicBezTo>
                  <a:cubicBezTo>
                    <a:pt x="544" y="530"/>
                    <a:pt x="551" y="537"/>
                    <a:pt x="551" y="544"/>
                  </a:cubicBezTo>
                  <a:cubicBezTo>
                    <a:pt x="551" y="565"/>
                    <a:pt x="537" y="572"/>
                    <a:pt x="523" y="572"/>
                  </a:cubicBezTo>
                  <a:cubicBezTo>
                    <a:pt x="516" y="572"/>
                    <a:pt x="509" y="572"/>
                    <a:pt x="502" y="565"/>
                  </a:cubicBezTo>
                  <a:cubicBezTo>
                    <a:pt x="459" y="523"/>
                    <a:pt x="459" y="523"/>
                    <a:pt x="459" y="523"/>
                  </a:cubicBezTo>
                  <a:cubicBezTo>
                    <a:pt x="417" y="558"/>
                    <a:pt x="360" y="572"/>
                    <a:pt x="304" y="572"/>
                  </a:cubicBezTo>
                  <a:cubicBezTo>
                    <a:pt x="247" y="572"/>
                    <a:pt x="191" y="558"/>
                    <a:pt x="148" y="523"/>
                  </a:cubicBezTo>
                  <a:cubicBezTo>
                    <a:pt x="106" y="565"/>
                    <a:pt x="106" y="565"/>
                    <a:pt x="106" y="565"/>
                  </a:cubicBezTo>
                  <a:cubicBezTo>
                    <a:pt x="99" y="572"/>
                    <a:pt x="92" y="572"/>
                    <a:pt x="85" y="572"/>
                  </a:cubicBezTo>
                  <a:cubicBezTo>
                    <a:pt x="71" y="572"/>
                    <a:pt x="56" y="565"/>
                    <a:pt x="56" y="544"/>
                  </a:cubicBezTo>
                  <a:cubicBezTo>
                    <a:pt x="56" y="537"/>
                    <a:pt x="64" y="530"/>
                    <a:pt x="71" y="530"/>
                  </a:cubicBezTo>
                  <a:cubicBezTo>
                    <a:pt x="106" y="487"/>
                    <a:pt x="106" y="487"/>
                    <a:pt x="106" y="487"/>
                  </a:cubicBezTo>
                  <a:cubicBezTo>
                    <a:pt x="56" y="438"/>
                    <a:pt x="28" y="374"/>
                    <a:pt x="28" y="304"/>
                  </a:cubicBezTo>
                  <a:cubicBezTo>
                    <a:pt x="28" y="148"/>
                    <a:pt x="155" y="28"/>
                    <a:pt x="304" y="28"/>
                  </a:cubicBezTo>
                  <a:cubicBezTo>
                    <a:pt x="452" y="28"/>
                    <a:pt x="579" y="148"/>
                    <a:pt x="579" y="304"/>
                  </a:cubicBezTo>
                  <a:close/>
                  <a:moveTo>
                    <a:pt x="304" y="85"/>
                  </a:moveTo>
                  <a:lnTo>
                    <a:pt x="304" y="85"/>
                  </a:lnTo>
                  <a:cubicBezTo>
                    <a:pt x="184" y="85"/>
                    <a:pt x="85" y="183"/>
                    <a:pt x="85" y="304"/>
                  </a:cubicBezTo>
                  <a:cubicBezTo>
                    <a:pt x="85" y="424"/>
                    <a:pt x="184" y="516"/>
                    <a:pt x="304" y="516"/>
                  </a:cubicBezTo>
                  <a:cubicBezTo>
                    <a:pt x="424" y="516"/>
                    <a:pt x="523" y="424"/>
                    <a:pt x="523" y="304"/>
                  </a:cubicBezTo>
                  <a:cubicBezTo>
                    <a:pt x="523" y="183"/>
                    <a:pt x="424" y="85"/>
                    <a:pt x="304" y="85"/>
                  </a:cubicBezTo>
                  <a:close/>
                  <a:moveTo>
                    <a:pt x="417" y="332"/>
                  </a:moveTo>
                  <a:lnTo>
                    <a:pt x="417" y="332"/>
                  </a:lnTo>
                  <a:cubicBezTo>
                    <a:pt x="304" y="332"/>
                    <a:pt x="304" y="332"/>
                    <a:pt x="304" y="332"/>
                  </a:cubicBezTo>
                  <a:cubicBezTo>
                    <a:pt x="290" y="332"/>
                    <a:pt x="276" y="318"/>
                    <a:pt x="276" y="304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6" y="134"/>
                    <a:pt x="290" y="120"/>
                    <a:pt x="304" y="120"/>
                  </a:cubicBezTo>
                  <a:cubicBezTo>
                    <a:pt x="318" y="120"/>
                    <a:pt x="332" y="134"/>
                    <a:pt x="332" y="148"/>
                  </a:cubicBezTo>
                  <a:cubicBezTo>
                    <a:pt x="332" y="275"/>
                    <a:pt x="332" y="275"/>
                    <a:pt x="332" y="275"/>
                  </a:cubicBezTo>
                  <a:cubicBezTo>
                    <a:pt x="417" y="275"/>
                    <a:pt x="417" y="275"/>
                    <a:pt x="417" y="275"/>
                  </a:cubicBezTo>
                  <a:cubicBezTo>
                    <a:pt x="431" y="275"/>
                    <a:pt x="445" y="282"/>
                    <a:pt x="445" y="304"/>
                  </a:cubicBezTo>
                  <a:cubicBezTo>
                    <a:pt x="445" y="318"/>
                    <a:pt x="431" y="332"/>
                    <a:pt x="417" y="332"/>
                  </a:cubicBezTo>
                  <a:close/>
                  <a:moveTo>
                    <a:pt x="28" y="183"/>
                  </a:moveTo>
                  <a:lnTo>
                    <a:pt x="28" y="183"/>
                  </a:lnTo>
                  <a:cubicBezTo>
                    <a:pt x="14" y="162"/>
                    <a:pt x="0" y="141"/>
                    <a:pt x="0" y="113"/>
                  </a:cubicBezTo>
                  <a:cubicBezTo>
                    <a:pt x="0" y="49"/>
                    <a:pt x="49" y="0"/>
                    <a:pt x="113" y="0"/>
                  </a:cubicBezTo>
                  <a:cubicBezTo>
                    <a:pt x="141" y="0"/>
                    <a:pt x="162" y="7"/>
                    <a:pt x="184" y="21"/>
                  </a:cubicBezTo>
                  <a:cubicBezTo>
                    <a:pt x="113" y="56"/>
                    <a:pt x="56" y="113"/>
                    <a:pt x="28" y="1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>
                <a:latin typeface="Roboto Light"/>
              </a:endParaRPr>
            </a:p>
          </p:txBody>
        </p:sp>
        <p:sp>
          <p:nvSpPr>
            <p:cNvPr id="66" name="Freeform 107"/>
            <p:cNvSpPr>
              <a:spLocks noChangeArrowheads="1"/>
            </p:cNvSpPr>
            <p:nvPr/>
          </p:nvSpPr>
          <p:spPr bwMode="auto">
            <a:xfrm>
              <a:off x="17275740" y="7925157"/>
              <a:ext cx="448617" cy="491067"/>
            </a:xfrm>
            <a:custGeom>
              <a:avLst/>
              <a:gdLst>
                <a:gd name="T0" fmla="*/ 459 w 467"/>
                <a:gd name="T1" fmla="*/ 247 h 510"/>
                <a:gd name="T2" fmla="*/ 459 w 467"/>
                <a:gd name="T3" fmla="*/ 247 h 510"/>
                <a:gd name="T4" fmla="*/ 459 w 467"/>
                <a:gd name="T5" fmla="*/ 247 h 510"/>
                <a:gd name="T6" fmla="*/ 459 w 467"/>
                <a:gd name="T7" fmla="*/ 247 h 510"/>
                <a:gd name="T8" fmla="*/ 233 w 467"/>
                <a:gd name="T9" fmla="*/ 28 h 510"/>
                <a:gd name="T10" fmla="*/ 63 w 467"/>
                <a:gd name="T11" fmla="*/ 28 h 510"/>
                <a:gd name="T12" fmla="*/ 28 w 467"/>
                <a:gd name="T13" fmla="*/ 28 h 510"/>
                <a:gd name="T14" fmla="*/ 56 w 467"/>
                <a:gd name="T15" fmla="*/ 0 h 510"/>
                <a:gd name="T16" fmla="*/ 56 w 467"/>
                <a:gd name="T17" fmla="*/ 0 h 510"/>
                <a:gd name="T18" fmla="*/ 233 w 467"/>
                <a:gd name="T19" fmla="*/ 0 h 510"/>
                <a:gd name="T20" fmla="*/ 233 w 467"/>
                <a:gd name="T21" fmla="*/ 0 h 510"/>
                <a:gd name="T22" fmla="*/ 233 w 467"/>
                <a:gd name="T23" fmla="*/ 0 h 510"/>
                <a:gd name="T24" fmla="*/ 254 w 467"/>
                <a:gd name="T25" fmla="*/ 14 h 510"/>
                <a:gd name="T26" fmla="*/ 410 w 467"/>
                <a:gd name="T27" fmla="*/ 163 h 510"/>
                <a:gd name="T28" fmla="*/ 410 w 467"/>
                <a:gd name="T29" fmla="*/ 163 h 510"/>
                <a:gd name="T30" fmla="*/ 459 w 467"/>
                <a:gd name="T31" fmla="*/ 205 h 510"/>
                <a:gd name="T32" fmla="*/ 466 w 467"/>
                <a:gd name="T33" fmla="*/ 226 h 510"/>
                <a:gd name="T34" fmla="*/ 459 w 467"/>
                <a:gd name="T35" fmla="*/ 247 h 510"/>
                <a:gd name="T36" fmla="*/ 205 w 467"/>
                <a:gd name="T37" fmla="*/ 57 h 510"/>
                <a:gd name="T38" fmla="*/ 205 w 467"/>
                <a:gd name="T39" fmla="*/ 57 h 510"/>
                <a:gd name="T40" fmla="*/ 205 w 467"/>
                <a:gd name="T41" fmla="*/ 57 h 510"/>
                <a:gd name="T42" fmla="*/ 205 w 467"/>
                <a:gd name="T43" fmla="*/ 57 h 510"/>
                <a:gd name="T44" fmla="*/ 226 w 467"/>
                <a:gd name="T45" fmla="*/ 71 h 510"/>
                <a:gd name="T46" fmla="*/ 438 w 467"/>
                <a:gd name="T47" fmla="*/ 276 h 510"/>
                <a:gd name="T48" fmla="*/ 452 w 467"/>
                <a:gd name="T49" fmla="*/ 290 h 510"/>
                <a:gd name="T50" fmla="*/ 452 w 467"/>
                <a:gd name="T51" fmla="*/ 290 h 510"/>
                <a:gd name="T52" fmla="*/ 452 w 467"/>
                <a:gd name="T53" fmla="*/ 290 h 510"/>
                <a:gd name="T54" fmla="*/ 452 w 467"/>
                <a:gd name="T55" fmla="*/ 290 h 510"/>
                <a:gd name="T56" fmla="*/ 452 w 467"/>
                <a:gd name="T57" fmla="*/ 297 h 510"/>
                <a:gd name="T58" fmla="*/ 452 w 467"/>
                <a:gd name="T59" fmla="*/ 297 h 510"/>
                <a:gd name="T60" fmla="*/ 452 w 467"/>
                <a:gd name="T61" fmla="*/ 297 h 510"/>
                <a:gd name="T62" fmla="*/ 452 w 467"/>
                <a:gd name="T63" fmla="*/ 297 h 510"/>
                <a:gd name="T64" fmla="*/ 445 w 467"/>
                <a:gd name="T65" fmla="*/ 311 h 510"/>
                <a:gd name="T66" fmla="*/ 445 w 467"/>
                <a:gd name="T67" fmla="*/ 311 h 510"/>
                <a:gd name="T68" fmla="*/ 283 w 467"/>
                <a:gd name="T69" fmla="*/ 502 h 510"/>
                <a:gd name="T70" fmla="*/ 283 w 467"/>
                <a:gd name="T71" fmla="*/ 502 h 510"/>
                <a:gd name="T72" fmla="*/ 261 w 467"/>
                <a:gd name="T73" fmla="*/ 509 h 510"/>
                <a:gd name="T74" fmla="*/ 261 w 467"/>
                <a:gd name="T75" fmla="*/ 509 h 510"/>
                <a:gd name="T76" fmla="*/ 261 w 467"/>
                <a:gd name="T77" fmla="*/ 509 h 510"/>
                <a:gd name="T78" fmla="*/ 261 w 467"/>
                <a:gd name="T79" fmla="*/ 509 h 510"/>
                <a:gd name="T80" fmla="*/ 254 w 467"/>
                <a:gd name="T81" fmla="*/ 509 h 510"/>
                <a:gd name="T82" fmla="*/ 254 w 467"/>
                <a:gd name="T83" fmla="*/ 509 h 510"/>
                <a:gd name="T84" fmla="*/ 240 w 467"/>
                <a:gd name="T85" fmla="*/ 502 h 510"/>
                <a:gd name="T86" fmla="*/ 240 w 467"/>
                <a:gd name="T87" fmla="*/ 502 h 510"/>
                <a:gd name="T88" fmla="*/ 7 w 467"/>
                <a:gd name="T89" fmla="*/ 290 h 510"/>
                <a:gd name="T90" fmla="*/ 7 w 467"/>
                <a:gd name="T91" fmla="*/ 290 h 510"/>
                <a:gd name="T92" fmla="*/ 0 w 467"/>
                <a:gd name="T93" fmla="*/ 269 h 510"/>
                <a:gd name="T94" fmla="*/ 0 w 467"/>
                <a:gd name="T95" fmla="*/ 269 h 510"/>
                <a:gd name="T96" fmla="*/ 0 w 467"/>
                <a:gd name="T97" fmla="*/ 113 h 510"/>
                <a:gd name="T98" fmla="*/ 0 w 467"/>
                <a:gd name="T99" fmla="*/ 85 h 510"/>
                <a:gd name="T100" fmla="*/ 0 w 467"/>
                <a:gd name="T101" fmla="*/ 85 h 510"/>
                <a:gd name="T102" fmla="*/ 0 w 467"/>
                <a:gd name="T103" fmla="*/ 85 h 510"/>
                <a:gd name="T104" fmla="*/ 28 w 467"/>
                <a:gd name="T105" fmla="*/ 57 h 510"/>
                <a:gd name="T106" fmla="*/ 28 w 467"/>
                <a:gd name="T107" fmla="*/ 57 h 510"/>
                <a:gd name="T108" fmla="*/ 205 w 467"/>
                <a:gd name="T109" fmla="*/ 57 h 510"/>
                <a:gd name="T110" fmla="*/ 70 w 467"/>
                <a:gd name="T111" fmla="*/ 170 h 510"/>
                <a:gd name="T112" fmla="*/ 70 w 467"/>
                <a:gd name="T113" fmla="*/ 170 h 510"/>
                <a:gd name="T114" fmla="*/ 113 w 467"/>
                <a:gd name="T115" fmla="*/ 134 h 510"/>
                <a:gd name="T116" fmla="*/ 70 w 467"/>
                <a:gd name="T117" fmla="*/ 99 h 510"/>
                <a:gd name="T118" fmla="*/ 35 w 467"/>
                <a:gd name="T119" fmla="*/ 134 h 510"/>
                <a:gd name="T120" fmla="*/ 70 w 467"/>
                <a:gd name="T121" fmla="*/ 17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7" h="510">
                  <a:moveTo>
                    <a:pt x="459" y="247"/>
                  </a:moveTo>
                  <a:lnTo>
                    <a:pt x="459" y="247"/>
                  </a:lnTo>
                  <a:lnTo>
                    <a:pt x="459" y="247"/>
                  </a:lnTo>
                  <a:lnTo>
                    <a:pt x="459" y="247"/>
                  </a:lnTo>
                  <a:cubicBezTo>
                    <a:pt x="233" y="28"/>
                    <a:pt x="233" y="28"/>
                    <a:pt x="23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14"/>
                    <a:pt x="35" y="0"/>
                    <a:pt x="56" y="0"/>
                  </a:cubicBezTo>
                  <a:lnTo>
                    <a:pt x="56" y="0"/>
                  </a:lnTo>
                  <a:cubicBezTo>
                    <a:pt x="233" y="0"/>
                    <a:pt x="233" y="0"/>
                    <a:pt x="233" y="0"/>
                  </a:cubicBezTo>
                  <a:lnTo>
                    <a:pt x="233" y="0"/>
                  </a:lnTo>
                  <a:lnTo>
                    <a:pt x="233" y="0"/>
                  </a:lnTo>
                  <a:cubicBezTo>
                    <a:pt x="240" y="0"/>
                    <a:pt x="247" y="7"/>
                    <a:pt x="254" y="14"/>
                  </a:cubicBezTo>
                  <a:cubicBezTo>
                    <a:pt x="410" y="163"/>
                    <a:pt x="410" y="163"/>
                    <a:pt x="410" y="163"/>
                  </a:cubicBezTo>
                  <a:lnTo>
                    <a:pt x="410" y="163"/>
                  </a:lnTo>
                  <a:cubicBezTo>
                    <a:pt x="459" y="205"/>
                    <a:pt x="459" y="205"/>
                    <a:pt x="459" y="205"/>
                  </a:cubicBezTo>
                  <a:cubicBezTo>
                    <a:pt x="466" y="212"/>
                    <a:pt x="466" y="219"/>
                    <a:pt x="466" y="226"/>
                  </a:cubicBezTo>
                  <a:cubicBezTo>
                    <a:pt x="466" y="233"/>
                    <a:pt x="466" y="240"/>
                    <a:pt x="459" y="247"/>
                  </a:cubicBezTo>
                  <a:close/>
                  <a:moveTo>
                    <a:pt x="205" y="57"/>
                  </a:moveTo>
                  <a:lnTo>
                    <a:pt x="205" y="57"/>
                  </a:lnTo>
                  <a:lnTo>
                    <a:pt x="205" y="57"/>
                  </a:lnTo>
                  <a:lnTo>
                    <a:pt x="205" y="57"/>
                  </a:lnTo>
                  <a:cubicBezTo>
                    <a:pt x="212" y="57"/>
                    <a:pt x="219" y="64"/>
                    <a:pt x="226" y="71"/>
                  </a:cubicBezTo>
                  <a:cubicBezTo>
                    <a:pt x="438" y="276"/>
                    <a:pt x="438" y="276"/>
                    <a:pt x="438" y="276"/>
                  </a:cubicBezTo>
                  <a:cubicBezTo>
                    <a:pt x="445" y="276"/>
                    <a:pt x="445" y="283"/>
                    <a:pt x="452" y="290"/>
                  </a:cubicBezTo>
                  <a:lnTo>
                    <a:pt x="452" y="290"/>
                  </a:lnTo>
                  <a:lnTo>
                    <a:pt x="452" y="290"/>
                  </a:lnTo>
                  <a:lnTo>
                    <a:pt x="452" y="290"/>
                  </a:lnTo>
                  <a:cubicBezTo>
                    <a:pt x="452" y="290"/>
                    <a:pt x="452" y="290"/>
                    <a:pt x="452" y="297"/>
                  </a:cubicBezTo>
                  <a:lnTo>
                    <a:pt x="452" y="297"/>
                  </a:lnTo>
                  <a:lnTo>
                    <a:pt x="452" y="297"/>
                  </a:lnTo>
                  <a:lnTo>
                    <a:pt x="452" y="297"/>
                  </a:lnTo>
                  <a:cubicBezTo>
                    <a:pt x="452" y="304"/>
                    <a:pt x="445" y="311"/>
                    <a:pt x="445" y="311"/>
                  </a:cubicBezTo>
                  <a:lnTo>
                    <a:pt x="445" y="311"/>
                  </a:lnTo>
                  <a:cubicBezTo>
                    <a:pt x="283" y="502"/>
                    <a:pt x="283" y="502"/>
                    <a:pt x="283" y="502"/>
                  </a:cubicBezTo>
                  <a:lnTo>
                    <a:pt x="283" y="502"/>
                  </a:lnTo>
                  <a:cubicBezTo>
                    <a:pt x="275" y="509"/>
                    <a:pt x="268" y="509"/>
                    <a:pt x="261" y="509"/>
                  </a:cubicBezTo>
                  <a:lnTo>
                    <a:pt x="261" y="509"/>
                  </a:lnTo>
                  <a:lnTo>
                    <a:pt x="261" y="509"/>
                  </a:lnTo>
                  <a:lnTo>
                    <a:pt x="261" y="509"/>
                  </a:lnTo>
                  <a:lnTo>
                    <a:pt x="254" y="509"/>
                  </a:lnTo>
                  <a:lnTo>
                    <a:pt x="254" y="509"/>
                  </a:lnTo>
                  <a:cubicBezTo>
                    <a:pt x="254" y="509"/>
                    <a:pt x="247" y="509"/>
                    <a:pt x="240" y="502"/>
                  </a:cubicBezTo>
                  <a:lnTo>
                    <a:pt x="240" y="502"/>
                  </a:lnTo>
                  <a:cubicBezTo>
                    <a:pt x="7" y="290"/>
                    <a:pt x="7" y="290"/>
                    <a:pt x="7" y="290"/>
                  </a:cubicBezTo>
                  <a:lnTo>
                    <a:pt x="7" y="290"/>
                  </a:lnTo>
                  <a:cubicBezTo>
                    <a:pt x="0" y="283"/>
                    <a:pt x="0" y="276"/>
                    <a:pt x="0" y="269"/>
                  </a:cubicBezTo>
                  <a:lnTo>
                    <a:pt x="0" y="269"/>
                  </a:lnTo>
                  <a:cubicBezTo>
                    <a:pt x="0" y="113"/>
                    <a:pt x="0" y="113"/>
                    <a:pt x="0" y="113"/>
                  </a:cubicBezTo>
                  <a:cubicBezTo>
                    <a:pt x="0" y="85"/>
                    <a:pt x="0" y="85"/>
                    <a:pt x="0" y="85"/>
                  </a:cubicBezTo>
                  <a:lnTo>
                    <a:pt x="0" y="85"/>
                  </a:lnTo>
                  <a:lnTo>
                    <a:pt x="0" y="85"/>
                  </a:lnTo>
                  <a:cubicBezTo>
                    <a:pt x="0" y="71"/>
                    <a:pt x="7" y="57"/>
                    <a:pt x="28" y="57"/>
                  </a:cubicBezTo>
                  <a:lnTo>
                    <a:pt x="28" y="57"/>
                  </a:lnTo>
                  <a:lnTo>
                    <a:pt x="205" y="57"/>
                  </a:lnTo>
                  <a:close/>
                  <a:moveTo>
                    <a:pt x="70" y="170"/>
                  </a:moveTo>
                  <a:lnTo>
                    <a:pt x="70" y="170"/>
                  </a:lnTo>
                  <a:cubicBezTo>
                    <a:pt x="92" y="170"/>
                    <a:pt x="113" y="156"/>
                    <a:pt x="113" y="134"/>
                  </a:cubicBezTo>
                  <a:cubicBezTo>
                    <a:pt x="113" y="113"/>
                    <a:pt x="92" y="99"/>
                    <a:pt x="70" y="99"/>
                  </a:cubicBezTo>
                  <a:cubicBezTo>
                    <a:pt x="49" y="99"/>
                    <a:pt x="35" y="113"/>
                    <a:pt x="35" y="134"/>
                  </a:cubicBezTo>
                  <a:cubicBezTo>
                    <a:pt x="35" y="156"/>
                    <a:pt x="49" y="170"/>
                    <a:pt x="70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7" name="Freeform 57"/>
            <p:cNvSpPr>
              <a:spLocks noChangeAspect="1" noChangeArrowheads="1"/>
            </p:cNvSpPr>
            <p:nvPr/>
          </p:nvSpPr>
          <p:spPr bwMode="auto">
            <a:xfrm>
              <a:off x="16540233" y="9776143"/>
              <a:ext cx="506661" cy="443910"/>
            </a:xfrm>
            <a:custGeom>
              <a:avLst/>
              <a:gdLst>
                <a:gd name="T0" fmla="*/ 587 w 602"/>
                <a:gd name="T1" fmla="*/ 289 h 531"/>
                <a:gd name="T2" fmla="*/ 311 w 602"/>
                <a:gd name="T3" fmla="*/ 403 h 531"/>
                <a:gd name="T4" fmla="*/ 311 w 602"/>
                <a:gd name="T5" fmla="*/ 403 h 531"/>
                <a:gd name="T6" fmla="*/ 304 w 602"/>
                <a:gd name="T7" fmla="*/ 410 h 531"/>
                <a:gd name="T8" fmla="*/ 290 w 602"/>
                <a:gd name="T9" fmla="*/ 403 h 531"/>
                <a:gd name="T10" fmla="*/ 290 w 602"/>
                <a:gd name="T11" fmla="*/ 403 h 531"/>
                <a:gd name="T12" fmla="*/ 15 w 602"/>
                <a:gd name="T13" fmla="*/ 289 h 531"/>
                <a:gd name="T14" fmla="*/ 29 w 602"/>
                <a:gd name="T15" fmla="*/ 240 h 531"/>
                <a:gd name="T16" fmla="*/ 43 w 602"/>
                <a:gd name="T17" fmla="*/ 240 h 531"/>
                <a:gd name="T18" fmla="*/ 43 w 602"/>
                <a:gd name="T19" fmla="*/ 240 h 531"/>
                <a:gd name="T20" fmla="*/ 566 w 602"/>
                <a:gd name="T21" fmla="*/ 240 h 531"/>
                <a:gd name="T22" fmla="*/ 566 w 602"/>
                <a:gd name="T23" fmla="*/ 240 h 531"/>
                <a:gd name="T24" fmla="*/ 573 w 602"/>
                <a:gd name="T25" fmla="*/ 240 h 531"/>
                <a:gd name="T26" fmla="*/ 587 w 602"/>
                <a:gd name="T27" fmla="*/ 289 h 531"/>
                <a:gd name="T28" fmla="*/ 587 w 602"/>
                <a:gd name="T29" fmla="*/ 169 h 531"/>
                <a:gd name="T30" fmla="*/ 311 w 602"/>
                <a:gd name="T31" fmla="*/ 282 h 531"/>
                <a:gd name="T32" fmla="*/ 311 w 602"/>
                <a:gd name="T33" fmla="*/ 282 h 531"/>
                <a:gd name="T34" fmla="*/ 304 w 602"/>
                <a:gd name="T35" fmla="*/ 282 h 531"/>
                <a:gd name="T36" fmla="*/ 290 w 602"/>
                <a:gd name="T37" fmla="*/ 282 h 531"/>
                <a:gd name="T38" fmla="*/ 290 w 602"/>
                <a:gd name="T39" fmla="*/ 282 h 531"/>
                <a:gd name="T40" fmla="*/ 15 w 602"/>
                <a:gd name="T41" fmla="*/ 169 h 531"/>
                <a:gd name="T42" fmla="*/ 15 w 602"/>
                <a:gd name="T43" fmla="*/ 120 h 531"/>
                <a:gd name="T44" fmla="*/ 290 w 602"/>
                <a:gd name="T45" fmla="*/ 7 h 531"/>
                <a:gd name="T46" fmla="*/ 290 w 602"/>
                <a:gd name="T47" fmla="*/ 7 h 531"/>
                <a:gd name="T48" fmla="*/ 304 w 602"/>
                <a:gd name="T49" fmla="*/ 0 h 531"/>
                <a:gd name="T50" fmla="*/ 311 w 602"/>
                <a:gd name="T51" fmla="*/ 7 h 531"/>
                <a:gd name="T52" fmla="*/ 311 w 602"/>
                <a:gd name="T53" fmla="*/ 7 h 531"/>
                <a:gd name="T54" fmla="*/ 587 w 602"/>
                <a:gd name="T55" fmla="*/ 120 h 531"/>
                <a:gd name="T56" fmla="*/ 587 w 602"/>
                <a:gd name="T57" fmla="*/ 169 h 531"/>
                <a:gd name="T58" fmla="*/ 29 w 602"/>
                <a:gd name="T59" fmla="*/ 360 h 531"/>
                <a:gd name="T60" fmla="*/ 43 w 602"/>
                <a:gd name="T61" fmla="*/ 360 h 531"/>
                <a:gd name="T62" fmla="*/ 43 w 602"/>
                <a:gd name="T63" fmla="*/ 360 h 531"/>
                <a:gd name="T64" fmla="*/ 566 w 602"/>
                <a:gd name="T65" fmla="*/ 360 h 531"/>
                <a:gd name="T66" fmla="*/ 566 w 602"/>
                <a:gd name="T67" fmla="*/ 360 h 531"/>
                <a:gd name="T68" fmla="*/ 573 w 602"/>
                <a:gd name="T69" fmla="*/ 360 h 531"/>
                <a:gd name="T70" fmla="*/ 587 w 602"/>
                <a:gd name="T71" fmla="*/ 417 h 531"/>
                <a:gd name="T72" fmla="*/ 311 w 602"/>
                <a:gd name="T73" fmla="*/ 530 h 531"/>
                <a:gd name="T74" fmla="*/ 311 w 602"/>
                <a:gd name="T75" fmla="*/ 530 h 531"/>
                <a:gd name="T76" fmla="*/ 304 w 602"/>
                <a:gd name="T77" fmla="*/ 530 h 531"/>
                <a:gd name="T78" fmla="*/ 290 w 602"/>
                <a:gd name="T79" fmla="*/ 530 h 531"/>
                <a:gd name="T80" fmla="*/ 290 w 602"/>
                <a:gd name="T81" fmla="*/ 530 h 531"/>
                <a:gd name="T82" fmla="*/ 15 w 602"/>
                <a:gd name="T83" fmla="*/ 417 h 531"/>
                <a:gd name="T84" fmla="*/ 29 w 602"/>
                <a:gd name="T85" fmla="*/ 36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lnTo>
                    <a:pt x="311" y="403"/>
                  </a:lnTo>
                  <a:lnTo>
                    <a:pt x="311" y="403"/>
                  </a:lnTo>
                  <a:lnTo>
                    <a:pt x="311" y="403"/>
                  </a:ln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lnTo>
                    <a:pt x="290" y="403"/>
                  </a:lnTo>
                  <a:lnTo>
                    <a:pt x="290" y="403"/>
                  </a:lnTo>
                  <a:lnTo>
                    <a:pt x="290" y="403"/>
                  </a:lnTo>
                  <a:cubicBezTo>
                    <a:pt x="15" y="289"/>
                    <a:pt x="15" y="289"/>
                    <a:pt x="15" y="289"/>
                  </a:cubicBezTo>
                  <a:lnTo>
                    <a:pt x="15" y="289"/>
                  </a:ln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lnTo>
                    <a:pt x="43" y="240"/>
                  </a:lnTo>
                  <a:lnTo>
                    <a:pt x="43" y="240"/>
                  </a:lnTo>
                  <a:lnTo>
                    <a:pt x="43" y="240"/>
                  </a:ln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66" y="240"/>
                  </a:lnTo>
                  <a:lnTo>
                    <a:pt x="566" y="240"/>
                  </a:lnTo>
                  <a:lnTo>
                    <a:pt x="566" y="240"/>
                  </a:ln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11" y="282"/>
                  </a:lnTo>
                  <a:lnTo>
                    <a:pt x="311" y="282"/>
                  </a:lnTo>
                  <a:lnTo>
                    <a:pt x="311" y="282"/>
                  </a:ln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lnTo>
                    <a:pt x="290" y="282"/>
                  </a:lnTo>
                  <a:lnTo>
                    <a:pt x="290" y="282"/>
                  </a:lnTo>
                  <a:lnTo>
                    <a:pt x="290" y="282"/>
                  </a:lnTo>
                  <a:cubicBezTo>
                    <a:pt x="15" y="169"/>
                    <a:pt x="15" y="169"/>
                    <a:pt x="15" y="169"/>
                  </a:cubicBezTo>
                  <a:lnTo>
                    <a:pt x="15" y="169"/>
                  </a:ln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lnTo>
                    <a:pt x="15" y="120"/>
                  </a:lnTo>
                  <a:cubicBezTo>
                    <a:pt x="290" y="7"/>
                    <a:pt x="290" y="7"/>
                    <a:pt x="290" y="7"/>
                  </a:cubicBezTo>
                  <a:lnTo>
                    <a:pt x="290" y="7"/>
                  </a:lnTo>
                  <a:lnTo>
                    <a:pt x="290" y="7"/>
                  </a:lnTo>
                  <a:lnTo>
                    <a:pt x="290" y="7"/>
                  </a:ln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lnTo>
                    <a:pt x="311" y="7"/>
                  </a:lnTo>
                  <a:lnTo>
                    <a:pt x="311" y="7"/>
                  </a:lnTo>
                  <a:lnTo>
                    <a:pt x="311" y="7"/>
                  </a:lnTo>
                  <a:cubicBezTo>
                    <a:pt x="587" y="120"/>
                    <a:pt x="587" y="120"/>
                    <a:pt x="587" y="120"/>
                  </a:cubicBezTo>
                  <a:lnTo>
                    <a:pt x="587" y="120"/>
                  </a:ln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lnTo>
                    <a:pt x="43" y="360"/>
                  </a:lnTo>
                  <a:lnTo>
                    <a:pt x="43" y="360"/>
                  </a:lnTo>
                  <a:lnTo>
                    <a:pt x="43" y="360"/>
                  </a:ln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66" y="360"/>
                  </a:lnTo>
                  <a:lnTo>
                    <a:pt x="566" y="360"/>
                  </a:lnTo>
                  <a:lnTo>
                    <a:pt x="566" y="360"/>
                  </a:ln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lnTo>
                    <a:pt x="587" y="417"/>
                  </a:lnTo>
                  <a:cubicBezTo>
                    <a:pt x="311" y="530"/>
                    <a:pt x="311" y="530"/>
                    <a:pt x="311" y="530"/>
                  </a:cubicBezTo>
                  <a:lnTo>
                    <a:pt x="311" y="530"/>
                  </a:lnTo>
                  <a:lnTo>
                    <a:pt x="311" y="530"/>
                  </a:lnTo>
                  <a:lnTo>
                    <a:pt x="311" y="530"/>
                  </a:ln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lnTo>
                    <a:pt x="290" y="530"/>
                  </a:lnTo>
                  <a:lnTo>
                    <a:pt x="290" y="530"/>
                  </a:lnTo>
                  <a:lnTo>
                    <a:pt x="290" y="530"/>
                  </a:lnTo>
                  <a:cubicBezTo>
                    <a:pt x="15" y="417"/>
                    <a:pt x="15" y="417"/>
                    <a:pt x="15" y="417"/>
                  </a:cubicBezTo>
                  <a:lnTo>
                    <a:pt x="15" y="417"/>
                  </a:ln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6526437" y="7675876"/>
              <a:ext cx="953858" cy="954107"/>
            </a:xfrm>
            <a:prstGeom prst="ellipse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 Regular"/>
                <a:cs typeface="Roboto Regular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7331196" y="9516232"/>
              <a:ext cx="953858" cy="954107"/>
            </a:xfrm>
            <a:prstGeom prst="ellipse">
              <a:avLst/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 Regular"/>
                <a:cs typeface="Roboto Regular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7308916" y="4082179"/>
              <a:ext cx="953858" cy="95410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 Regular"/>
                <a:cs typeface="Roboto Regular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6557292" y="5903411"/>
              <a:ext cx="953858" cy="95410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 Regular"/>
                <a:cs typeface="Roboto Regular"/>
              </a:endParaRPr>
            </a:p>
          </p:txBody>
        </p:sp>
        <p:sp>
          <p:nvSpPr>
            <p:cNvPr id="72" name="Freeform 132"/>
            <p:cNvSpPr>
              <a:spLocks noChangeAspect="1" noChangeArrowheads="1"/>
            </p:cNvSpPr>
            <p:nvPr/>
          </p:nvSpPr>
          <p:spPr bwMode="auto">
            <a:xfrm>
              <a:off x="7527266" y="4353740"/>
              <a:ext cx="543241" cy="376800"/>
            </a:xfrm>
            <a:custGeom>
              <a:avLst/>
              <a:gdLst>
                <a:gd name="T0" fmla="*/ 59908912 w 602"/>
                <a:gd name="T1" fmla="*/ 54282578 h 418"/>
                <a:gd name="T2" fmla="*/ 59908912 w 602"/>
                <a:gd name="T3" fmla="*/ 54282578 h 418"/>
                <a:gd name="T4" fmla="*/ 18403387 w 602"/>
                <a:gd name="T5" fmla="*/ 54282578 h 418"/>
                <a:gd name="T6" fmla="*/ 0 w 602"/>
                <a:gd name="T7" fmla="*/ 35928130 h 418"/>
                <a:gd name="T8" fmla="*/ 12921388 w 602"/>
                <a:gd name="T9" fmla="*/ 18354447 h 418"/>
                <a:gd name="T10" fmla="*/ 39678193 w 602"/>
                <a:gd name="T11" fmla="*/ 0 h 418"/>
                <a:gd name="T12" fmla="*/ 65520970 w 602"/>
                <a:gd name="T13" fmla="*/ 18354447 h 418"/>
                <a:gd name="T14" fmla="*/ 78442719 w 602"/>
                <a:gd name="T15" fmla="*/ 35928130 h 418"/>
                <a:gd name="T16" fmla="*/ 59908912 w 602"/>
                <a:gd name="T17" fmla="*/ 54282578 h 418"/>
                <a:gd name="T18" fmla="*/ 67348302 w 602"/>
                <a:gd name="T19" fmla="*/ 27596975 h 418"/>
                <a:gd name="T20" fmla="*/ 67348302 w 602"/>
                <a:gd name="T21" fmla="*/ 27596975 h 418"/>
                <a:gd name="T22" fmla="*/ 66434636 w 602"/>
                <a:gd name="T23" fmla="*/ 26685603 h 418"/>
                <a:gd name="T24" fmla="*/ 66434636 w 602"/>
                <a:gd name="T25" fmla="*/ 26685603 h 418"/>
                <a:gd name="T26" fmla="*/ 66434636 w 602"/>
                <a:gd name="T27" fmla="*/ 26685603 h 418"/>
                <a:gd name="T28" fmla="*/ 66434636 w 602"/>
                <a:gd name="T29" fmla="*/ 26685603 h 418"/>
                <a:gd name="T30" fmla="*/ 65520970 w 602"/>
                <a:gd name="T31" fmla="*/ 25774591 h 418"/>
                <a:gd name="T32" fmla="*/ 64607303 w 602"/>
                <a:gd name="T33" fmla="*/ 25774591 h 418"/>
                <a:gd name="T34" fmla="*/ 64607303 w 602"/>
                <a:gd name="T35" fmla="*/ 25774591 h 418"/>
                <a:gd name="T36" fmla="*/ 63693998 w 602"/>
                <a:gd name="T37" fmla="*/ 25774591 h 418"/>
                <a:gd name="T38" fmla="*/ 63693998 w 602"/>
                <a:gd name="T39" fmla="*/ 24863219 h 418"/>
                <a:gd name="T40" fmla="*/ 62780332 w 602"/>
                <a:gd name="T41" fmla="*/ 24863219 h 418"/>
                <a:gd name="T42" fmla="*/ 62780332 w 602"/>
                <a:gd name="T43" fmla="*/ 24863219 h 418"/>
                <a:gd name="T44" fmla="*/ 61866665 w 602"/>
                <a:gd name="T45" fmla="*/ 24863219 h 418"/>
                <a:gd name="T46" fmla="*/ 61866665 w 602"/>
                <a:gd name="T47" fmla="*/ 24863219 h 418"/>
                <a:gd name="T48" fmla="*/ 59908912 w 602"/>
                <a:gd name="T49" fmla="*/ 24863219 h 418"/>
                <a:gd name="T50" fmla="*/ 59908912 w 602"/>
                <a:gd name="T51" fmla="*/ 24863219 h 418"/>
                <a:gd name="T52" fmla="*/ 59908912 w 602"/>
                <a:gd name="T53" fmla="*/ 23040835 h 418"/>
                <a:gd name="T54" fmla="*/ 58995246 w 602"/>
                <a:gd name="T55" fmla="*/ 23040835 h 418"/>
                <a:gd name="T56" fmla="*/ 58995246 w 602"/>
                <a:gd name="T57" fmla="*/ 21088203 h 418"/>
                <a:gd name="T58" fmla="*/ 58995246 w 602"/>
                <a:gd name="T59" fmla="*/ 21088203 h 418"/>
                <a:gd name="T60" fmla="*/ 58081579 w 602"/>
                <a:gd name="T61" fmla="*/ 19265820 h 418"/>
                <a:gd name="T62" fmla="*/ 58081579 w 602"/>
                <a:gd name="T63" fmla="*/ 19265820 h 418"/>
                <a:gd name="T64" fmla="*/ 57167913 w 602"/>
                <a:gd name="T65" fmla="*/ 17443436 h 418"/>
                <a:gd name="T66" fmla="*/ 39678193 w 602"/>
                <a:gd name="T67" fmla="*/ 7289896 h 418"/>
                <a:gd name="T68" fmla="*/ 21274806 w 602"/>
                <a:gd name="T69" fmla="*/ 17443436 h 418"/>
                <a:gd name="T70" fmla="*/ 20361140 w 602"/>
                <a:gd name="T71" fmla="*/ 19265820 h 418"/>
                <a:gd name="T72" fmla="*/ 20361140 w 602"/>
                <a:gd name="T73" fmla="*/ 19265820 h 418"/>
                <a:gd name="T74" fmla="*/ 20361140 w 602"/>
                <a:gd name="T75" fmla="*/ 21088203 h 418"/>
                <a:gd name="T76" fmla="*/ 19317053 w 602"/>
                <a:gd name="T77" fmla="*/ 21088203 h 418"/>
                <a:gd name="T78" fmla="*/ 19317053 w 602"/>
                <a:gd name="T79" fmla="*/ 23040835 h 418"/>
                <a:gd name="T80" fmla="*/ 19317053 w 602"/>
                <a:gd name="T81" fmla="*/ 23040835 h 418"/>
                <a:gd name="T82" fmla="*/ 18403387 w 602"/>
                <a:gd name="T83" fmla="*/ 24863219 h 418"/>
                <a:gd name="T84" fmla="*/ 18403387 w 602"/>
                <a:gd name="T85" fmla="*/ 24863219 h 418"/>
                <a:gd name="T86" fmla="*/ 17489720 w 602"/>
                <a:gd name="T87" fmla="*/ 24863219 h 418"/>
                <a:gd name="T88" fmla="*/ 16576054 w 602"/>
                <a:gd name="T89" fmla="*/ 24863219 h 418"/>
                <a:gd name="T90" fmla="*/ 16576054 w 602"/>
                <a:gd name="T91" fmla="*/ 24863219 h 418"/>
                <a:gd name="T92" fmla="*/ 15662387 w 602"/>
                <a:gd name="T93" fmla="*/ 24863219 h 418"/>
                <a:gd name="T94" fmla="*/ 15662387 w 602"/>
                <a:gd name="T95" fmla="*/ 24863219 h 418"/>
                <a:gd name="T96" fmla="*/ 14748721 w 602"/>
                <a:gd name="T97" fmla="*/ 25774591 h 418"/>
                <a:gd name="T98" fmla="*/ 14748721 w 602"/>
                <a:gd name="T99" fmla="*/ 25774591 h 418"/>
                <a:gd name="T100" fmla="*/ 13835055 w 602"/>
                <a:gd name="T101" fmla="*/ 25774591 h 418"/>
                <a:gd name="T102" fmla="*/ 13835055 w 602"/>
                <a:gd name="T103" fmla="*/ 25774591 h 418"/>
                <a:gd name="T104" fmla="*/ 12921388 w 602"/>
                <a:gd name="T105" fmla="*/ 26685603 h 418"/>
                <a:gd name="T106" fmla="*/ 12921388 w 602"/>
                <a:gd name="T107" fmla="*/ 26685603 h 418"/>
                <a:gd name="T108" fmla="*/ 12007722 w 602"/>
                <a:gd name="T109" fmla="*/ 26685603 h 418"/>
                <a:gd name="T110" fmla="*/ 12007722 w 602"/>
                <a:gd name="T111" fmla="*/ 26685603 h 418"/>
                <a:gd name="T112" fmla="*/ 11094056 w 602"/>
                <a:gd name="T113" fmla="*/ 27596975 h 418"/>
                <a:gd name="T114" fmla="*/ 7439751 w 602"/>
                <a:gd name="T115" fmla="*/ 35928130 h 418"/>
                <a:gd name="T116" fmla="*/ 18403387 w 602"/>
                <a:gd name="T117" fmla="*/ 46862795 h 418"/>
                <a:gd name="T118" fmla="*/ 59908912 w 602"/>
                <a:gd name="T119" fmla="*/ 46862795 h 418"/>
                <a:gd name="T120" fmla="*/ 71002968 w 602"/>
                <a:gd name="T121" fmla="*/ 35928130 h 418"/>
                <a:gd name="T122" fmla="*/ 67348302 w 602"/>
                <a:gd name="T123" fmla="*/ 27596975 h 4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2" h="418">
                  <a:moveTo>
                    <a:pt x="459" y="417"/>
                  </a:moveTo>
                  <a:lnTo>
                    <a:pt x="459" y="417"/>
                  </a:lnTo>
                  <a:cubicBezTo>
                    <a:pt x="141" y="417"/>
                    <a:pt x="141" y="417"/>
                    <a:pt x="141" y="417"/>
                  </a:cubicBezTo>
                  <a:cubicBezTo>
                    <a:pt x="64" y="417"/>
                    <a:pt x="0" y="353"/>
                    <a:pt x="0" y="276"/>
                  </a:cubicBezTo>
                  <a:cubicBezTo>
                    <a:pt x="0" y="212"/>
                    <a:pt x="42" y="155"/>
                    <a:pt x="99" y="141"/>
                  </a:cubicBezTo>
                  <a:cubicBezTo>
                    <a:pt x="134" y="56"/>
                    <a:pt x="212" y="0"/>
                    <a:pt x="304" y="0"/>
                  </a:cubicBezTo>
                  <a:cubicBezTo>
                    <a:pt x="396" y="0"/>
                    <a:pt x="474" y="56"/>
                    <a:pt x="502" y="141"/>
                  </a:cubicBezTo>
                  <a:cubicBezTo>
                    <a:pt x="558" y="155"/>
                    <a:pt x="601" y="212"/>
                    <a:pt x="601" y="276"/>
                  </a:cubicBezTo>
                  <a:cubicBezTo>
                    <a:pt x="601" y="353"/>
                    <a:pt x="537" y="417"/>
                    <a:pt x="459" y="417"/>
                  </a:cubicBezTo>
                  <a:close/>
                  <a:moveTo>
                    <a:pt x="516" y="212"/>
                  </a:moveTo>
                  <a:lnTo>
                    <a:pt x="516" y="212"/>
                  </a:lnTo>
                  <a:cubicBezTo>
                    <a:pt x="516" y="212"/>
                    <a:pt x="516" y="212"/>
                    <a:pt x="509" y="205"/>
                  </a:cubicBezTo>
                  <a:cubicBezTo>
                    <a:pt x="502" y="205"/>
                    <a:pt x="502" y="198"/>
                    <a:pt x="502" y="198"/>
                  </a:cubicBezTo>
                  <a:cubicBezTo>
                    <a:pt x="502" y="198"/>
                    <a:pt x="502" y="198"/>
                    <a:pt x="495" y="198"/>
                  </a:cubicBezTo>
                  <a:cubicBezTo>
                    <a:pt x="495" y="198"/>
                    <a:pt x="495" y="198"/>
                    <a:pt x="488" y="198"/>
                  </a:cubicBezTo>
                  <a:cubicBezTo>
                    <a:pt x="488" y="198"/>
                    <a:pt x="488" y="198"/>
                    <a:pt x="488" y="191"/>
                  </a:cubicBezTo>
                  <a:lnTo>
                    <a:pt x="481" y="191"/>
                  </a:lnTo>
                  <a:cubicBezTo>
                    <a:pt x="474" y="191"/>
                    <a:pt x="474" y="191"/>
                    <a:pt x="474" y="191"/>
                  </a:cubicBezTo>
                  <a:cubicBezTo>
                    <a:pt x="467" y="191"/>
                    <a:pt x="467" y="191"/>
                    <a:pt x="459" y="191"/>
                  </a:cubicBezTo>
                  <a:cubicBezTo>
                    <a:pt x="459" y="184"/>
                    <a:pt x="459" y="184"/>
                    <a:pt x="459" y="177"/>
                  </a:cubicBezTo>
                  <a:cubicBezTo>
                    <a:pt x="452" y="177"/>
                    <a:pt x="452" y="177"/>
                    <a:pt x="452" y="177"/>
                  </a:cubicBezTo>
                  <a:cubicBezTo>
                    <a:pt x="452" y="169"/>
                    <a:pt x="452" y="169"/>
                    <a:pt x="452" y="162"/>
                  </a:cubicBezTo>
                  <a:cubicBezTo>
                    <a:pt x="445" y="155"/>
                    <a:pt x="445" y="155"/>
                    <a:pt x="445" y="148"/>
                  </a:cubicBezTo>
                  <a:cubicBezTo>
                    <a:pt x="445" y="141"/>
                    <a:pt x="438" y="141"/>
                    <a:pt x="438" y="134"/>
                  </a:cubicBezTo>
                  <a:cubicBezTo>
                    <a:pt x="410" y="92"/>
                    <a:pt x="361" y="56"/>
                    <a:pt x="304" y="56"/>
                  </a:cubicBezTo>
                  <a:cubicBezTo>
                    <a:pt x="240" y="56"/>
                    <a:pt x="191" y="92"/>
                    <a:pt x="163" y="134"/>
                  </a:cubicBezTo>
                  <a:cubicBezTo>
                    <a:pt x="163" y="141"/>
                    <a:pt x="163" y="141"/>
                    <a:pt x="156" y="148"/>
                  </a:cubicBezTo>
                  <a:cubicBezTo>
                    <a:pt x="156" y="155"/>
                    <a:pt x="156" y="155"/>
                    <a:pt x="156" y="162"/>
                  </a:cubicBezTo>
                  <a:cubicBezTo>
                    <a:pt x="156" y="162"/>
                    <a:pt x="156" y="162"/>
                    <a:pt x="148" y="162"/>
                  </a:cubicBezTo>
                  <a:cubicBezTo>
                    <a:pt x="148" y="169"/>
                    <a:pt x="148" y="169"/>
                    <a:pt x="148" y="177"/>
                  </a:cubicBezTo>
                  <a:cubicBezTo>
                    <a:pt x="148" y="184"/>
                    <a:pt x="141" y="184"/>
                    <a:pt x="141" y="191"/>
                  </a:cubicBezTo>
                  <a:lnTo>
                    <a:pt x="134" y="191"/>
                  </a:lnTo>
                  <a:cubicBezTo>
                    <a:pt x="134" y="191"/>
                    <a:pt x="134" y="191"/>
                    <a:pt x="127" y="191"/>
                  </a:cubicBezTo>
                  <a:cubicBezTo>
                    <a:pt x="120" y="191"/>
                    <a:pt x="120" y="191"/>
                    <a:pt x="120" y="191"/>
                  </a:cubicBezTo>
                  <a:cubicBezTo>
                    <a:pt x="113" y="198"/>
                    <a:pt x="113" y="198"/>
                    <a:pt x="113" y="198"/>
                  </a:cubicBezTo>
                  <a:cubicBezTo>
                    <a:pt x="106" y="198"/>
                    <a:pt x="106" y="198"/>
                    <a:pt x="106" y="198"/>
                  </a:cubicBezTo>
                  <a:cubicBezTo>
                    <a:pt x="99" y="198"/>
                    <a:pt x="99" y="205"/>
                    <a:pt x="99" y="205"/>
                  </a:cubicBezTo>
                  <a:cubicBezTo>
                    <a:pt x="92" y="205"/>
                    <a:pt x="92" y="205"/>
                    <a:pt x="92" y="205"/>
                  </a:cubicBezTo>
                  <a:cubicBezTo>
                    <a:pt x="92" y="212"/>
                    <a:pt x="85" y="212"/>
                    <a:pt x="85" y="212"/>
                  </a:cubicBezTo>
                  <a:cubicBezTo>
                    <a:pt x="71" y="226"/>
                    <a:pt x="57" y="247"/>
                    <a:pt x="57" y="276"/>
                  </a:cubicBezTo>
                  <a:cubicBezTo>
                    <a:pt x="57" y="325"/>
                    <a:pt x="92" y="360"/>
                    <a:pt x="141" y="360"/>
                  </a:cubicBezTo>
                  <a:cubicBezTo>
                    <a:pt x="459" y="360"/>
                    <a:pt x="459" y="360"/>
                    <a:pt x="459" y="360"/>
                  </a:cubicBezTo>
                  <a:cubicBezTo>
                    <a:pt x="509" y="360"/>
                    <a:pt x="544" y="325"/>
                    <a:pt x="544" y="276"/>
                  </a:cubicBezTo>
                  <a:cubicBezTo>
                    <a:pt x="544" y="247"/>
                    <a:pt x="537" y="226"/>
                    <a:pt x="51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>
                <a:latin typeface="Roboto Light"/>
              </a:endParaRPr>
            </a:p>
          </p:txBody>
        </p:sp>
        <p:sp>
          <p:nvSpPr>
            <p:cNvPr id="73" name="Freeform 86"/>
            <p:cNvSpPr>
              <a:spLocks noChangeAspect="1" noChangeArrowheads="1"/>
            </p:cNvSpPr>
            <p:nvPr/>
          </p:nvSpPr>
          <p:spPr bwMode="auto">
            <a:xfrm>
              <a:off x="6784884" y="6141038"/>
              <a:ext cx="501752" cy="472789"/>
            </a:xfrm>
            <a:custGeom>
              <a:avLst/>
              <a:gdLst>
                <a:gd name="T0" fmla="*/ 74925449 w 609"/>
                <a:gd name="T1" fmla="*/ 22830550 h 573"/>
                <a:gd name="T2" fmla="*/ 74925449 w 609"/>
                <a:gd name="T3" fmla="*/ 22830550 h 573"/>
                <a:gd name="T4" fmla="*/ 54867675 w 609"/>
                <a:gd name="T5" fmla="*/ 2723934 h 573"/>
                <a:gd name="T6" fmla="*/ 64055516 w 609"/>
                <a:gd name="T7" fmla="*/ 0 h 573"/>
                <a:gd name="T8" fmla="*/ 78678142 w 609"/>
                <a:gd name="T9" fmla="*/ 14658388 h 573"/>
                <a:gd name="T10" fmla="*/ 74925449 w 609"/>
                <a:gd name="T11" fmla="*/ 22830550 h 573"/>
                <a:gd name="T12" fmla="*/ 74925449 w 609"/>
                <a:gd name="T13" fmla="*/ 39434553 h 573"/>
                <a:gd name="T14" fmla="*/ 74925449 w 609"/>
                <a:gd name="T15" fmla="*/ 39434553 h 573"/>
                <a:gd name="T16" fmla="*/ 64961313 w 609"/>
                <a:gd name="T17" fmla="*/ 63173440 h 573"/>
                <a:gd name="T18" fmla="*/ 70396460 w 609"/>
                <a:gd name="T19" fmla="*/ 68751328 h 573"/>
                <a:gd name="T20" fmla="*/ 71302258 w 609"/>
                <a:gd name="T21" fmla="*/ 70567284 h 573"/>
                <a:gd name="T22" fmla="*/ 67678707 w 609"/>
                <a:gd name="T23" fmla="*/ 74199556 h 573"/>
                <a:gd name="T24" fmla="*/ 64961313 w 609"/>
                <a:gd name="T25" fmla="*/ 73291578 h 573"/>
                <a:gd name="T26" fmla="*/ 59397024 w 609"/>
                <a:gd name="T27" fmla="*/ 67843350 h 573"/>
                <a:gd name="T28" fmla="*/ 39339251 w 609"/>
                <a:gd name="T29" fmla="*/ 74199556 h 573"/>
                <a:gd name="T30" fmla="*/ 19151975 w 609"/>
                <a:gd name="T31" fmla="*/ 67843350 h 573"/>
                <a:gd name="T32" fmla="*/ 13716829 w 609"/>
                <a:gd name="T33" fmla="*/ 73291578 h 573"/>
                <a:gd name="T34" fmla="*/ 10999436 w 609"/>
                <a:gd name="T35" fmla="*/ 74199556 h 573"/>
                <a:gd name="T36" fmla="*/ 7246742 w 609"/>
                <a:gd name="T37" fmla="*/ 70567284 h 573"/>
                <a:gd name="T38" fmla="*/ 9187840 w 609"/>
                <a:gd name="T39" fmla="*/ 68751328 h 573"/>
                <a:gd name="T40" fmla="*/ 13716829 w 609"/>
                <a:gd name="T41" fmla="*/ 63173440 h 573"/>
                <a:gd name="T42" fmla="*/ 3623191 w 609"/>
                <a:gd name="T43" fmla="*/ 39434553 h 573"/>
                <a:gd name="T44" fmla="*/ 39339251 w 609"/>
                <a:gd name="T45" fmla="*/ 3632272 h 573"/>
                <a:gd name="T46" fmla="*/ 74925449 w 609"/>
                <a:gd name="T47" fmla="*/ 39434553 h 573"/>
                <a:gd name="T48" fmla="*/ 39339251 w 609"/>
                <a:gd name="T49" fmla="*/ 11026116 h 573"/>
                <a:gd name="T50" fmla="*/ 39339251 w 609"/>
                <a:gd name="T51" fmla="*/ 11026116 h 573"/>
                <a:gd name="T52" fmla="*/ 10999436 w 609"/>
                <a:gd name="T53" fmla="*/ 39434553 h 573"/>
                <a:gd name="T54" fmla="*/ 39339251 w 609"/>
                <a:gd name="T55" fmla="*/ 66935372 h 573"/>
                <a:gd name="T56" fmla="*/ 67678707 w 609"/>
                <a:gd name="T57" fmla="*/ 39434553 h 573"/>
                <a:gd name="T58" fmla="*/ 39339251 w 609"/>
                <a:gd name="T59" fmla="*/ 11026116 h 573"/>
                <a:gd name="T60" fmla="*/ 53961878 w 609"/>
                <a:gd name="T61" fmla="*/ 43066825 h 573"/>
                <a:gd name="T62" fmla="*/ 53961878 w 609"/>
                <a:gd name="T63" fmla="*/ 43066825 h 573"/>
                <a:gd name="T64" fmla="*/ 39339251 w 609"/>
                <a:gd name="T65" fmla="*/ 43066825 h 573"/>
                <a:gd name="T66" fmla="*/ 35715700 w 609"/>
                <a:gd name="T67" fmla="*/ 39434553 h 573"/>
                <a:gd name="T68" fmla="*/ 35715700 w 609"/>
                <a:gd name="T69" fmla="*/ 19198638 h 573"/>
                <a:gd name="T70" fmla="*/ 39339251 w 609"/>
                <a:gd name="T71" fmla="*/ 15566366 h 573"/>
                <a:gd name="T72" fmla="*/ 42962442 w 609"/>
                <a:gd name="T73" fmla="*/ 19198638 h 573"/>
                <a:gd name="T74" fmla="*/ 42962442 w 609"/>
                <a:gd name="T75" fmla="*/ 35672981 h 573"/>
                <a:gd name="T76" fmla="*/ 53961878 w 609"/>
                <a:gd name="T77" fmla="*/ 35672981 h 573"/>
                <a:gd name="T78" fmla="*/ 57585069 w 609"/>
                <a:gd name="T79" fmla="*/ 39434553 h 573"/>
                <a:gd name="T80" fmla="*/ 53961878 w 609"/>
                <a:gd name="T81" fmla="*/ 43066825 h 573"/>
                <a:gd name="T82" fmla="*/ 3623191 w 609"/>
                <a:gd name="T83" fmla="*/ 23738527 h 573"/>
                <a:gd name="T84" fmla="*/ 3623191 w 609"/>
                <a:gd name="T85" fmla="*/ 23738527 h 573"/>
                <a:gd name="T86" fmla="*/ 0 w 609"/>
                <a:gd name="T87" fmla="*/ 14658388 h 573"/>
                <a:gd name="T88" fmla="*/ 14622627 w 609"/>
                <a:gd name="T89" fmla="*/ 0 h 573"/>
                <a:gd name="T90" fmla="*/ 23810467 w 609"/>
                <a:gd name="T91" fmla="*/ 2723934 h 573"/>
                <a:gd name="T92" fmla="*/ 3623191 w 609"/>
                <a:gd name="T93" fmla="*/ 23738527 h 57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09" h="573">
                  <a:moveTo>
                    <a:pt x="579" y="176"/>
                  </a:moveTo>
                  <a:lnTo>
                    <a:pt x="579" y="176"/>
                  </a:lnTo>
                  <a:cubicBezTo>
                    <a:pt x="551" y="106"/>
                    <a:pt x="495" y="56"/>
                    <a:pt x="424" y="21"/>
                  </a:cubicBezTo>
                  <a:cubicBezTo>
                    <a:pt x="445" y="7"/>
                    <a:pt x="466" y="0"/>
                    <a:pt x="495" y="0"/>
                  </a:cubicBezTo>
                  <a:cubicBezTo>
                    <a:pt x="558" y="0"/>
                    <a:pt x="608" y="49"/>
                    <a:pt x="608" y="113"/>
                  </a:cubicBezTo>
                  <a:cubicBezTo>
                    <a:pt x="608" y="134"/>
                    <a:pt x="594" y="162"/>
                    <a:pt x="579" y="176"/>
                  </a:cubicBezTo>
                  <a:close/>
                  <a:moveTo>
                    <a:pt x="579" y="304"/>
                  </a:moveTo>
                  <a:lnTo>
                    <a:pt x="579" y="304"/>
                  </a:lnTo>
                  <a:cubicBezTo>
                    <a:pt x="579" y="374"/>
                    <a:pt x="551" y="438"/>
                    <a:pt x="502" y="487"/>
                  </a:cubicBezTo>
                  <a:cubicBezTo>
                    <a:pt x="544" y="530"/>
                    <a:pt x="544" y="530"/>
                    <a:pt x="544" y="530"/>
                  </a:cubicBezTo>
                  <a:cubicBezTo>
                    <a:pt x="544" y="530"/>
                    <a:pt x="551" y="537"/>
                    <a:pt x="551" y="544"/>
                  </a:cubicBezTo>
                  <a:cubicBezTo>
                    <a:pt x="551" y="565"/>
                    <a:pt x="537" y="572"/>
                    <a:pt x="523" y="572"/>
                  </a:cubicBezTo>
                  <a:cubicBezTo>
                    <a:pt x="516" y="572"/>
                    <a:pt x="509" y="572"/>
                    <a:pt x="502" y="565"/>
                  </a:cubicBezTo>
                  <a:cubicBezTo>
                    <a:pt x="459" y="523"/>
                    <a:pt x="459" y="523"/>
                    <a:pt x="459" y="523"/>
                  </a:cubicBezTo>
                  <a:cubicBezTo>
                    <a:pt x="417" y="558"/>
                    <a:pt x="360" y="572"/>
                    <a:pt x="304" y="572"/>
                  </a:cubicBezTo>
                  <a:cubicBezTo>
                    <a:pt x="247" y="572"/>
                    <a:pt x="191" y="558"/>
                    <a:pt x="148" y="523"/>
                  </a:cubicBezTo>
                  <a:cubicBezTo>
                    <a:pt x="106" y="565"/>
                    <a:pt x="106" y="565"/>
                    <a:pt x="106" y="565"/>
                  </a:cubicBezTo>
                  <a:cubicBezTo>
                    <a:pt x="99" y="572"/>
                    <a:pt x="92" y="572"/>
                    <a:pt x="85" y="572"/>
                  </a:cubicBezTo>
                  <a:cubicBezTo>
                    <a:pt x="71" y="572"/>
                    <a:pt x="56" y="565"/>
                    <a:pt x="56" y="544"/>
                  </a:cubicBezTo>
                  <a:cubicBezTo>
                    <a:pt x="56" y="537"/>
                    <a:pt x="64" y="530"/>
                    <a:pt x="71" y="530"/>
                  </a:cubicBezTo>
                  <a:cubicBezTo>
                    <a:pt x="106" y="487"/>
                    <a:pt x="106" y="487"/>
                    <a:pt x="106" y="487"/>
                  </a:cubicBezTo>
                  <a:cubicBezTo>
                    <a:pt x="56" y="438"/>
                    <a:pt x="28" y="374"/>
                    <a:pt x="28" y="304"/>
                  </a:cubicBezTo>
                  <a:cubicBezTo>
                    <a:pt x="28" y="148"/>
                    <a:pt x="155" y="28"/>
                    <a:pt x="304" y="28"/>
                  </a:cubicBezTo>
                  <a:cubicBezTo>
                    <a:pt x="452" y="28"/>
                    <a:pt x="579" y="148"/>
                    <a:pt x="579" y="304"/>
                  </a:cubicBezTo>
                  <a:close/>
                  <a:moveTo>
                    <a:pt x="304" y="85"/>
                  </a:moveTo>
                  <a:lnTo>
                    <a:pt x="304" y="85"/>
                  </a:lnTo>
                  <a:cubicBezTo>
                    <a:pt x="184" y="85"/>
                    <a:pt x="85" y="183"/>
                    <a:pt x="85" y="304"/>
                  </a:cubicBezTo>
                  <a:cubicBezTo>
                    <a:pt x="85" y="424"/>
                    <a:pt x="184" y="516"/>
                    <a:pt x="304" y="516"/>
                  </a:cubicBezTo>
                  <a:cubicBezTo>
                    <a:pt x="424" y="516"/>
                    <a:pt x="523" y="424"/>
                    <a:pt x="523" y="304"/>
                  </a:cubicBezTo>
                  <a:cubicBezTo>
                    <a:pt x="523" y="183"/>
                    <a:pt x="424" y="85"/>
                    <a:pt x="304" y="85"/>
                  </a:cubicBezTo>
                  <a:close/>
                  <a:moveTo>
                    <a:pt x="417" y="332"/>
                  </a:moveTo>
                  <a:lnTo>
                    <a:pt x="417" y="332"/>
                  </a:lnTo>
                  <a:cubicBezTo>
                    <a:pt x="304" y="332"/>
                    <a:pt x="304" y="332"/>
                    <a:pt x="304" y="332"/>
                  </a:cubicBezTo>
                  <a:cubicBezTo>
                    <a:pt x="290" y="332"/>
                    <a:pt x="276" y="318"/>
                    <a:pt x="276" y="304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6" y="134"/>
                    <a:pt x="290" y="120"/>
                    <a:pt x="304" y="120"/>
                  </a:cubicBezTo>
                  <a:cubicBezTo>
                    <a:pt x="318" y="120"/>
                    <a:pt x="332" y="134"/>
                    <a:pt x="332" y="148"/>
                  </a:cubicBezTo>
                  <a:cubicBezTo>
                    <a:pt x="332" y="275"/>
                    <a:pt x="332" y="275"/>
                    <a:pt x="332" y="275"/>
                  </a:cubicBezTo>
                  <a:cubicBezTo>
                    <a:pt x="417" y="275"/>
                    <a:pt x="417" y="275"/>
                    <a:pt x="417" y="275"/>
                  </a:cubicBezTo>
                  <a:cubicBezTo>
                    <a:pt x="431" y="275"/>
                    <a:pt x="445" y="282"/>
                    <a:pt x="445" y="304"/>
                  </a:cubicBezTo>
                  <a:cubicBezTo>
                    <a:pt x="445" y="318"/>
                    <a:pt x="431" y="332"/>
                    <a:pt x="417" y="332"/>
                  </a:cubicBezTo>
                  <a:close/>
                  <a:moveTo>
                    <a:pt x="28" y="183"/>
                  </a:moveTo>
                  <a:lnTo>
                    <a:pt x="28" y="183"/>
                  </a:lnTo>
                  <a:cubicBezTo>
                    <a:pt x="14" y="162"/>
                    <a:pt x="0" y="141"/>
                    <a:pt x="0" y="113"/>
                  </a:cubicBezTo>
                  <a:cubicBezTo>
                    <a:pt x="0" y="49"/>
                    <a:pt x="49" y="0"/>
                    <a:pt x="113" y="0"/>
                  </a:cubicBezTo>
                  <a:cubicBezTo>
                    <a:pt x="141" y="0"/>
                    <a:pt x="162" y="7"/>
                    <a:pt x="184" y="21"/>
                  </a:cubicBezTo>
                  <a:cubicBezTo>
                    <a:pt x="113" y="56"/>
                    <a:pt x="56" y="113"/>
                    <a:pt x="28" y="1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>
                <a:latin typeface="Roboto Light"/>
              </a:endParaRPr>
            </a:p>
          </p:txBody>
        </p:sp>
        <p:sp>
          <p:nvSpPr>
            <p:cNvPr id="74" name="Freeform 107"/>
            <p:cNvSpPr>
              <a:spLocks noChangeArrowheads="1"/>
            </p:cNvSpPr>
            <p:nvPr/>
          </p:nvSpPr>
          <p:spPr bwMode="auto">
            <a:xfrm>
              <a:off x="6807164" y="7925157"/>
              <a:ext cx="448617" cy="491067"/>
            </a:xfrm>
            <a:custGeom>
              <a:avLst/>
              <a:gdLst>
                <a:gd name="T0" fmla="*/ 459 w 467"/>
                <a:gd name="T1" fmla="*/ 247 h 510"/>
                <a:gd name="T2" fmla="*/ 459 w 467"/>
                <a:gd name="T3" fmla="*/ 247 h 510"/>
                <a:gd name="T4" fmla="*/ 459 w 467"/>
                <a:gd name="T5" fmla="*/ 247 h 510"/>
                <a:gd name="T6" fmla="*/ 459 w 467"/>
                <a:gd name="T7" fmla="*/ 247 h 510"/>
                <a:gd name="T8" fmla="*/ 233 w 467"/>
                <a:gd name="T9" fmla="*/ 28 h 510"/>
                <a:gd name="T10" fmla="*/ 63 w 467"/>
                <a:gd name="T11" fmla="*/ 28 h 510"/>
                <a:gd name="T12" fmla="*/ 28 w 467"/>
                <a:gd name="T13" fmla="*/ 28 h 510"/>
                <a:gd name="T14" fmla="*/ 56 w 467"/>
                <a:gd name="T15" fmla="*/ 0 h 510"/>
                <a:gd name="T16" fmla="*/ 56 w 467"/>
                <a:gd name="T17" fmla="*/ 0 h 510"/>
                <a:gd name="T18" fmla="*/ 233 w 467"/>
                <a:gd name="T19" fmla="*/ 0 h 510"/>
                <a:gd name="T20" fmla="*/ 233 w 467"/>
                <a:gd name="T21" fmla="*/ 0 h 510"/>
                <a:gd name="T22" fmla="*/ 233 w 467"/>
                <a:gd name="T23" fmla="*/ 0 h 510"/>
                <a:gd name="T24" fmla="*/ 254 w 467"/>
                <a:gd name="T25" fmla="*/ 14 h 510"/>
                <a:gd name="T26" fmla="*/ 410 w 467"/>
                <a:gd name="T27" fmla="*/ 163 h 510"/>
                <a:gd name="T28" fmla="*/ 410 w 467"/>
                <a:gd name="T29" fmla="*/ 163 h 510"/>
                <a:gd name="T30" fmla="*/ 459 w 467"/>
                <a:gd name="T31" fmla="*/ 205 h 510"/>
                <a:gd name="T32" fmla="*/ 466 w 467"/>
                <a:gd name="T33" fmla="*/ 226 h 510"/>
                <a:gd name="T34" fmla="*/ 459 w 467"/>
                <a:gd name="T35" fmla="*/ 247 h 510"/>
                <a:gd name="T36" fmla="*/ 205 w 467"/>
                <a:gd name="T37" fmla="*/ 57 h 510"/>
                <a:gd name="T38" fmla="*/ 205 w 467"/>
                <a:gd name="T39" fmla="*/ 57 h 510"/>
                <a:gd name="T40" fmla="*/ 205 w 467"/>
                <a:gd name="T41" fmla="*/ 57 h 510"/>
                <a:gd name="T42" fmla="*/ 205 w 467"/>
                <a:gd name="T43" fmla="*/ 57 h 510"/>
                <a:gd name="T44" fmla="*/ 226 w 467"/>
                <a:gd name="T45" fmla="*/ 71 h 510"/>
                <a:gd name="T46" fmla="*/ 438 w 467"/>
                <a:gd name="T47" fmla="*/ 276 h 510"/>
                <a:gd name="T48" fmla="*/ 452 w 467"/>
                <a:gd name="T49" fmla="*/ 290 h 510"/>
                <a:gd name="T50" fmla="*/ 452 w 467"/>
                <a:gd name="T51" fmla="*/ 290 h 510"/>
                <a:gd name="T52" fmla="*/ 452 w 467"/>
                <a:gd name="T53" fmla="*/ 290 h 510"/>
                <a:gd name="T54" fmla="*/ 452 w 467"/>
                <a:gd name="T55" fmla="*/ 290 h 510"/>
                <a:gd name="T56" fmla="*/ 452 w 467"/>
                <a:gd name="T57" fmla="*/ 297 h 510"/>
                <a:gd name="T58" fmla="*/ 452 w 467"/>
                <a:gd name="T59" fmla="*/ 297 h 510"/>
                <a:gd name="T60" fmla="*/ 452 w 467"/>
                <a:gd name="T61" fmla="*/ 297 h 510"/>
                <a:gd name="T62" fmla="*/ 452 w 467"/>
                <a:gd name="T63" fmla="*/ 297 h 510"/>
                <a:gd name="T64" fmla="*/ 445 w 467"/>
                <a:gd name="T65" fmla="*/ 311 h 510"/>
                <a:gd name="T66" fmla="*/ 445 w 467"/>
                <a:gd name="T67" fmla="*/ 311 h 510"/>
                <a:gd name="T68" fmla="*/ 283 w 467"/>
                <a:gd name="T69" fmla="*/ 502 h 510"/>
                <a:gd name="T70" fmla="*/ 283 w 467"/>
                <a:gd name="T71" fmla="*/ 502 h 510"/>
                <a:gd name="T72" fmla="*/ 261 w 467"/>
                <a:gd name="T73" fmla="*/ 509 h 510"/>
                <a:gd name="T74" fmla="*/ 261 w 467"/>
                <a:gd name="T75" fmla="*/ 509 h 510"/>
                <a:gd name="T76" fmla="*/ 261 w 467"/>
                <a:gd name="T77" fmla="*/ 509 h 510"/>
                <a:gd name="T78" fmla="*/ 261 w 467"/>
                <a:gd name="T79" fmla="*/ 509 h 510"/>
                <a:gd name="T80" fmla="*/ 254 w 467"/>
                <a:gd name="T81" fmla="*/ 509 h 510"/>
                <a:gd name="T82" fmla="*/ 254 w 467"/>
                <a:gd name="T83" fmla="*/ 509 h 510"/>
                <a:gd name="T84" fmla="*/ 240 w 467"/>
                <a:gd name="T85" fmla="*/ 502 h 510"/>
                <a:gd name="T86" fmla="*/ 240 w 467"/>
                <a:gd name="T87" fmla="*/ 502 h 510"/>
                <a:gd name="T88" fmla="*/ 7 w 467"/>
                <a:gd name="T89" fmla="*/ 290 h 510"/>
                <a:gd name="T90" fmla="*/ 7 w 467"/>
                <a:gd name="T91" fmla="*/ 290 h 510"/>
                <a:gd name="T92" fmla="*/ 0 w 467"/>
                <a:gd name="T93" fmla="*/ 269 h 510"/>
                <a:gd name="T94" fmla="*/ 0 w 467"/>
                <a:gd name="T95" fmla="*/ 269 h 510"/>
                <a:gd name="T96" fmla="*/ 0 w 467"/>
                <a:gd name="T97" fmla="*/ 113 h 510"/>
                <a:gd name="T98" fmla="*/ 0 w 467"/>
                <a:gd name="T99" fmla="*/ 85 h 510"/>
                <a:gd name="T100" fmla="*/ 0 w 467"/>
                <a:gd name="T101" fmla="*/ 85 h 510"/>
                <a:gd name="T102" fmla="*/ 0 w 467"/>
                <a:gd name="T103" fmla="*/ 85 h 510"/>
                <a:gd name="T104" fmla="*/ 28 w 467"/>
                <a:gd name="T105" fmla="*/ 57 h 510"/>
                <a:gd name="T106" fmla="*/ 28 w 467"/>
                <a:gd name="T107" fmla="*/ 57 h 510"/>
                <a:gd name="T108" fmla="*/ 205 w 467"/>
                <a:gd name="T109" fmla="*/ 57 h 510"/>
                <a:gd name="T110" fmla="*/ 70 w 467"/>
                <a:gd name="T111" fmla="*/ 170 h 510"/>
                <a:gd name="T112" fmla="*/ 70 w 467"/>
                <a:gd name="T113" fmla="*/ 170 h 510"/>
                <a:gd name="T114" fmla="*/ 113 w 467"/>
                <a:gd name="T115" fmla="*/ 134 h 510"/>
                <a:gd name="T116" fmla="*/ 70 w 467"/>
                <a:gd name="T117" fmla="*/ 99 h 510"/>
                <a:gd name="T118" fmla="*/ 35 w 467"/>
                <a:gd name="T119" fmla="*/ 134 h 510"/>
                <a:gd name="T120" fmla="*/ 70 w 467"/>
                <a:gd name="T121" fmla="*/ 17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7" h="510">
                  <a:moveTo>
                    <a:pt x="459" y="247"/>
                  </a:moveTo>
                  <a:lnTo>
                    <a:pt x="459" y="247"/>
                  </a:lnTo>
                  <a:lnTo>
                    <a:pt x="459" y="247"/>
                  </a:lnTo>
                  <a:lnTo>
                    <a:pt x="459" y="247"/>
                  </a:lnTo>
                  <a:cubicBezTo>
                    <a:pt x="233" y="28"/>
                    <a:pt x="233" y="28"/>
                    <a:pt x="23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14"/>
                    <a:pt x="35" y="0"/>
                    <a:pt x="56" y="0"/>
                  </a:cubicBezTo>
                  <a:lnTo>
                    <a:pt x="56" y="0"/>
                  </a:lnTo>
                  <a:cubicBezTo>
                    <a:pt x="233" y="0"/>
                    <a:pt x="233" y="0"/>
                    <a:pt x="233" y="0"/>
                  </a:cubicBezTo>
                  <a:lnTo>
                    <a:pt x="233" y="0"/>
                  </a:lnTo>
                  <a:lnTo>
                    <a:pt x="233" y="0"/>
                  </a:lnTo>
                  <a:cubicBezTo>
                    <a:pt x="240" y="0"/>
                    <a:pt x="247" y="7"/>
                    <a:pt x="254" y="14"/>
                  </a:cubicBezTo>
                  <a:cubicBezTo>
                    <a:pt x="410" y="163"/>
                    <a:pt x="410" y="163"/>
                    <a:pt x="410" y="163"/>
                  </a:cubicBezTo>
                  <a:lnTo>
                    <a:pt x="410" y="163"/>
                  </a:lnTo>
                  <a:cubicBezTo>
                    <a:pt x="459" y="205"/>
                    <a:pt x="459" y="205"/>
                    <a:pt x="459" y="205"/>
                  </a:cubicBezTo>
                  <a:cubicBezTo>
                    <a:pt x="466" y="212"/>
                    <a:pt x="466" y="219"/>
                    <a:pt x="466" y="226"/>
                  </a:cubicBezTo>
                  <a:cubicBezTo>
                    <a:pt x="466" y="233"/>
                    <a:pt x="466" y="240"/>
                    <a:pt x="459" y="247"/>
                  </a:cubicBezTo>
                  <a:close/>
                  <a:moveTo>
                    <a:pt x="205" y="57"/>
                  </a:moveTo>
                  <a:lnTo>
                    <a:pt x="205" y="57"/>
                  </a:lnTo>
                  <a:lnTo>
                    <a:pt x="205" y="57"/>
                  </a:lnTo>
                  <a:lnTo>
                    <a:pt x="205" y="57"/>
                  </a:lnTo>
                  <a:cubicBezTo>
                    <a:pt x="212" y="57"/>
                    <a:pt x="219" y="64"/>
                    <a:pt x="226" y="71"/>
                  </a:cubicBezTo>
                  <a:cubicBezTo>
                    <a:pt x="438" y="276"/>
                    <a:pt x="438" y="276"/>
                    <a:pt x="438" y="276"/>
                  </a:cubicBezTo>
                  <a:cubicBezTo>
                    <a:pt x="445" y="276"/>
                    <a:pt x="445" y="283"/>
                    <a:pt x="452" y="290"/>
                  </a:cubicBezTo>
                  <a:lnTo>
                    <a:pt x="452" y="290"/>
                  </a:lnTo>
                  <a:lnTo>
                    <a:pt x="452" y="290"/>
                  </a:lnTo>
                  <a:lnTo>
                    <a:pt x="452" y="290"/>
                  </a:lnTo>
                  <a:cubicBezTo>
                    <a:pt x="452" y="290"/>
                    <a:pt x="452" y="290"/>
                    <a:pt x="452" y="297"/>
                  </a:cubicBezTo>
                  <a:lnTo>
                    <a:pt x="452" y="297"/>
                  </a:lnTo>
                  <a:lnTo>
                    <a:pt x="452" y="297"/>
                  </a:lnTo>
                  <a:lnTo>
                    <a:pt x="452" y="297"/>
                  </a:lnTo>
                  <a:cubicBezTo>
                    <a:pt x="452" y="304"/>
                    <a:pt x="445" y="311"/>
                    <a:pt x="445" y="311"/>
                  </a:cubicBezTo>
                  <a:lnTo>
                    <a:pt x="445" y="311"/>
                  </a:lnTo>
                  <a:cubicBezTo>
                    <a:pt x="283" y="502"/>
                    <a:pt x="283" y="502"/>
                    <a:pt x="283" y="502"/>
                  </a:cubicBezTo>
                  <a:lnTo>
                    <a:pt x="283" y="502"/>
                  </a:lnTo>
                  <a:cubicBezTo>
                    <a:pt x="275" y="509"/>
                    <a:pt x="268" y="509"/>
                    <a:pt x="261" y="509"/>
                  </a:cubicBezTo>
                  <a:lnTo>
                    <a:pt x="261" y="509"/>
                  </a:lnTo>
                  <a:lnTo>
                    <a:pt x="261" y="509"/>
                  </a:lnTo>
                  <a:lnTo>
                    <a:pt x="261" y="509"/>
                  </a:lnTo>
                  <a:lnTo>
                    <a:pt x="254" y="509"/>
                  </a:lnTo>
                  <a:lnTo>
                    <a:pt x="254" y="509"/>
                  </a:lnTo>
                  <a:cubicBezTo>
                    <a:pt x="254" y="509"/>
                    <a:pt x="247" y="509"/>
                    <a:pt x="240" y="502"/>
                  </a:cubicBezTo>
                  <a:lnTo>
                    <a:pt x="240" y="502"/>
                  </a:lnTo>
                  <a:cubicBezTo>
                    <a:pt x="7" y="290"/>
                    <a:pt x="7" y="290"/>
                    <a:pt x="7" y="290"/>
                  </a:cubicBezTo>
                  <a:lnTo>
                    <a:pt x="7" y="290"/>
                  </a:lnTo>
                  <a:cubicBezTo>
                    <a:pt x="0" y="283"/>
                    <a:pt x="0" y="276"/>
                    <a:pt x="0" y="269"/>
                  </a:cubicBezTo>
                  <a:lnTo>
                    <a:pt x="0" y="269"/>
                  </a:lnTo>
                  <a:cubicBezTo>
                    <a:pt x="0" y="113"/>
                    <a:pt x="0" y="113"/>
                    <a:pt x="0" y="113"/>
                  </a:cubicBezTo>
                  <a:cubicBezTo>
                    <a:pt x="0" y="85"/>
                    <a:pt x="0" y="85"/>
                    <a:pt x="0" y="85"/>
                  </a:cubicBezTo>
                  <a:lnTo>
                    <a:pt x="0" y="85"/>
                  </a:lnTo>
                  <a:lnTo>
                    <a:pt x="0" y="85"/>
                  </a:lnTo>
                  <a:cubicBezTo>
                    <a:pt x="0" y="71"/>
                    <a:pt x="7" y="57"/>
                    <a:pt x="28" y="57"/>
                  </a:cubicBezTo>
                  <a:lnTo>
                    <a:pt x="28" y="57"/>
                  </a:lnTo>
                  <a:lnTo>
                    <a:pt x="205" y="57"/>
                  </a:lnTo>
                  <a:close/>
                  <a:moveTo>
                    <a:pt x="70" y="170"/>
                  </a:moveTo>
                  <a:lnTo>
                    <a:pt x="70" y="170"/>
                  </a:lnTo>
                  <a:cubicBezTo>
                    <a:pt x="92" y="170"/>
                    <a:pt x="113" y="156"/>
                    <a:pt x="113" y="134"/>
                  </a:cubicBezTo>
                  <a:cubicBezTo>
                    <a:pt x="113" y="113"/>
                    <a:pt x="92" y="99"/>
                    <a:pt x="70" y="99"/>
                  </a:cubicBezTo>
                  <a:cubicBezTo>
                    <a:pt x="49" y="99"/>
                    <a:pt x="35" y="113"/>
                    <a:pt x="35" y="134"/>
                  </a:cubicBezTo>
                  <a:cubicBezTo>
                    <a:pt x="35" y="156"/>
                    <a:pt x="49" y="170"/>
                    <a:pt x="70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5" name="Freeform 57"/>
            <p:cNvSpPr>
              <a:spLocks noChangeAspect="1" noChangeArrowheads="1"/>
            </p:cNvSpPr>
            <p:nvPr/>
          </p:nvSpPr>
          <p:spPr bwMode="auto">
            <a:xfrm>
              <a:off x="7571827" y="9776143"/>
              <a:ext cx="506661" cy="443910"/>
            </a:xfrm>
            <a:custGeom>
              <a:avLst/>
              <a:gdLst>
                <a:gd name="T0" fmla="*/ 587 w 602"/>
                <a:gd name="T1" fmla="*/ 289 h 531"/>
                <a:gd name="T2" fmla="*/ 311 w 602"/>
                <a:gd name="T3" fmla="*/ 403 h 531"/>
                <a:gd name="T4" fmla="*/ 311 w 602"/>
                <a:gd name="T5" fmla="*/ 403 h 531"/>
                <a:gd name="T6" fmla="*/ 304 w 602"/>
                <a:gd name="T7" fmla="*/ 410 h 531"/>
                <a:gd name="T8" fmla="*/ 290 w 602"/>
                <a:gd name="T9" fmla="*/ 403 h 531"/>
                <a:gd name="T10" fmla="*/ 290 w 602"/>
                <a:gd name="T11" fmla="*/ 403 h 531"/>
                <a:gd name="T12" fmla="*/ 15 w 602"/>
                <a:gd name="T13" fmla="*/ 289 h 531"/>
                <a:gd name="T14" fmla="*/ 29 w 602"/>
                <a:gd name="T15" fmla="*/ 240 h 531"/>
                <a:gd name="T16" fmla="*/ 43 w 602"/>
                <a:gd name="T17" fmla="*/ 240 h 531"/>
                <a:gd name="T18" fmla="*/ 43 w 602"/>
                <a:gd name="T19" fmla="*/ 240 h 531"/>
                <a:gd name="T20" fmla="*/ 566 w 602"/>
                <a:gd name="T21" fmla="*/ 240 h 531"/>
                <a:gd name="T22" fmla="*/ 566 w 602"/>
                <a:gd name="T23" fmla="*/ 240 h 531"/>
                <a:gd name="T24" fmla="*/ 573 w 602"/>
                <a:gd name="T25" fmla="*/ 240 h 531"/>
                <a:gd name="T26" fmla="*/ 587 w 602"/>
                <a:gd name="T27" fmla="*/ 289 h 531"/>
                <a:gd name="T28" fmla="*/ 587 w 602"/>
                <a:gd name="T29" fmla="*/ 169 h 531"/>
                <a:gd name="T30" fmla="*/ 311 w 602"/>
                <a:gd name="T31" fmla="*/ 282 h 531"/>
                <a:gd name="T32" fmla="*/ 311 w 602"/>
                <a:gd name="T33" fmla="*/ 282 h 531"/>
                <a:gd name="T34" fmla="*/ 304 w 602"/>
                <a:gd name="T35" fmla="*/ 282 h 531"/>
                <a:gd name="T36" fmla="*/ 290 w 602"/>
                <a:gd name="T37" fmla="*/ 282 h 531"/>
                <a:gd name="T38" fmla="*/ 290 w 602"/>
                <a:gd name="T39" fmla="*/ 282 h 531"/>
                <a:gd name="T40" fmla="*/ 15 w 602"/>
                <a:gd name="T41" fmla="*/ 169 h 531"/>
                <a:gd name="T42" fmla="*/ 15 w 602"/>
                <a:gd name="T43" fmla="*/ 120 h 531"/>
                <a:gd name="T44" fmla="*/ 290 w 602"/>
                <a:gd name="T45" fmla="*/ 7 h 531"/>
                <a:gd name="T46" fmla="*/ 290 w 602"/>
                <a:gd name="T47" fmla="*/ 7 h 531"/>
                <a:gd name="T48" fmla="*/ 304 w 602"/>
                <a:gd name="T49" fmla="*/ 0 h 531"/>
                <a:gd name="T50" fmla="*/ 311 w 602"/>
                <a:gd name="T51" fmla="*/ 7 h 531"/>
                <a:gd name="T52" fmla="*/ 311 w 602"/>
                <a:gd name="T53" fmla="*/ 7 h 531"/>
                <a:gd name="T54" fmla="*/ 587 w 602"/>
                <a:gd name="T55" fmla="*/ 120 h 531"/>
                <a:gd name="T56" fmla="*/ 587 w 602"/>
                <a:gd name="T57" fmla="*/ 169 h 531"/>
                <a:gd name="T58" fmla="*/ 29 w 602"/>
                <a:gd name="T59" fmla="*/ 360 h 531"/>
                <a:gd name="T60" fmla="*/ 43 w 602"/>
                <a:gd name="T61" fmla="*/ 360 h 531"/>
                <a:gd name="T62" fmla="*/ 43 w 602"/>
                <a:gd name="T63" fmla="*/ 360 h 531"/>
                <a:gd name="T64" fmla="*/ 566 w 602"/>
                <a:gd name="T65" fmla="*/ 360 h 531"/>
                <a:gd name="T66" fmla="*/ 566 w 602"/>
                <a:gd name="T67" fmla="*/ 360 h 531"/>
                <a:gd name="T68" fmla="*/ 573 w 602"/>
                <a:gd name="T69" fmla="*/ 360 h 531"/>
                <a:gd name="T70" fmla="*/ 587 w 602"/>
                <a:gd name="T71" fmla="*/ 417 h 531"/>
                <a:gd name="T72" fmla="*/ 311 w 602"/>
                <a:gd name="T73" fmla="*/ 530 h 531"/>
                <a:gd name="T74" fmla="*/ 311 w 602"/>
                <a:gd name="T75" fmla="*/ 530 h 531"/>
                <a:gd name="T76" fmla="*/ 304 w 602"/>
                <a:gd name="T77" fmla="*/ 530 h 531"/>
                <a:gd name="T78" fmla="*/ 290 w 602"/>
                <a:gd name="T79" fmla="*/ 530 h 531"/>
                <a:gd name="T80" fmla="*/ 290 w 602"/>
                <a:gd name="T81" fmla="*/ 530 h 531"/>
                <a:gd name="T82" fmla="*/ 15 w 602"/>
                <a:gd name="T83" fmla="*/ 417 h 531"/>
                <a:gd name="T84" fmla="*/ 29 w 602"/>
                <a:gd name="T85" fmla="*/ 36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lnTo>
                    <a:pt x="311" y="403"/>
                  </a:lnTo>
                  <a:lnTo>
                    <a:pt x="311" y="403"/>
                  </a:lnTo>
                  <a:lnTo>
                    <a:pt x="311" y="403"/>
                  </a:ln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lnTo>
                    <a:pt x="290" y="403"/>
                  </a:lnTo>
                  <a:lnTo>
                    <a:pt x="290" y="403"/>
                  </a:lnTo>
                  <a:lnTo>
                    <a:pt x="290" y="403"/>
                  </a:lnTo>
                  <a:cubicBezTo>
                    <a:pt x="15" y="289"/>
                    <a:pt x="15" y="289"/>
                    <a:pt x="15" y="289"/>
                  </a:cubicBezTo>
                  <a:lnTo>
                    <a:pt x="15" y="289"/>
                  </a:ln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lnTo>
                    <a:pt x="43" y="240"/>
                  </a:lnTo>
                  <a:lnTo>
                    <a:pt x="43" y="240"/>
                  </a:lnTo>
                  <a:lnTo>
                    <a:pt x="43" y="240"/>
                  </a:ln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66" y="240"/>
                  </a:lnTo>
                  <a:lnTo>
                    <a:pt x="566" y="240"/>
                  </a:lnTo>
                  <a:lnTo>
                    <a:pt x="566" y="240"/>
                  </a:ln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11" y="282"/>
                  </a:lnTo>
                  <a:lnTo>
                    <a:pt x="311" y="282"/>
                  </a:lnTo>
                  <a:lnTo>
                    <a:pt x="311" y="282"/>
                  </a:ln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lnTo>
                    <a:pt x="290" y="282"/>
                  </a:lnTo>
                  <a:lnTo>
                    <a:pt x="290" y="282"/>
                  </a:lnTo>
                  <a:lnTo>
                    <a:pt x="290" y="282"/>
                  </a:lnTo>
                  <a:cubicBezTo>
                    <a:pt x="15" y="169"/>
                    <a:pt x="15" y="169"/>
                    <a:pt x="15" y="169"/>
                  </a:cubicBezTo>
                  <a:lnTo>
                    <a:pt x="15" y="169"/>
                  </a:ln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lnTo>
                    <a:pt x="15" y="120"/>
                  </a:lnTo>
                  <a:cubicBezTo>
                    <a:pt x="290" y="7"/>
                    <a:pt x="290" y="7"/>
                    <a:pt x="290" y="7"/>
                  </a:cubicBezTo>
                  <a:lnTo>
                    <a:pt x="290" y="7"/>
                  </a:lnTo>
                  <a:lnTo>
                    <a:pt x="290" y="7"/>
                  </a:lnTo>
                  <a:lnTo>
                    <a:pt x="290" y="7"/>
                  </a:ln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lnTo>
                    <a:pt x="311" y="7"/>
                  </a:lnTo>
                  <a:lnTo>
                    <a:pt x="311" y="7"/>
                  </a:lnTo>
                  <a:lnTo>
                    <a:pt x="311" y="7"/>
                  </a:lnTo>
                  <a:cubicBezTo>
                    <a:pt x="587" y="120"/>
                    <a:pt x="587" y="120"/>
                    <a:pt x="587" y="120"/>
                  </a:cubicBezTo>
                  <a:lnTo>
                    <a:pt x="587" y="120"/>
                  </a:ln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lnTo>
                    <a:pt x="43" y="360"/>
                  </a:lnTo>
                  <a:lnTo>
                    <a:pt x="43" y="360"/>
                  </a:lnTo>
                  <a:lnTo>
                    <a:pt x="43" y="360"/>
                  </a:ln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66" y="360"/>
                  </a:lnTo>
                  <a:lnTo>
                    <a:pt x="566" y="360"/>
                  </a:lnTo>
                  <a:lnTo>
                    <a:pt x="566" y="360"/>
                  </a:ln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lnTo>
                    <a:pt x="587" y="417"/>
                  </a:lnTo>
                  <a:cubicBezTo>
                    <a:pt x="311" y="530"/>
                    <a:pt x="311" y="530"/>
                    <a:pt x="311" y="530"/>
                  </a:cubicBezTo>
                  <a:lnTo>
                    <a:pt x="311" y="530"/>
                  </a:lnTo>
                  <a:lnTo>
                    <a:pt x="311" y="530"/>
                  </a:lnTo>
                  <a:lnTo>
                    <a:pt x="311" y="530"/>
                  </a:ln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lnTo>
                    <a:pt x="290" y="530"/>
                  </a:lnTo>
                  <a:lnTo>
                    <a:pt x="290" y="530"/>
                  </a:lnTo>
                  <a:lnTo>
                    <a:pt x="290" y="530"/>
                  </a:lnTo>
                  <a:cubicBezTo>
                    <a:pt x="15" y="417"/>
                    <a:pt x="15" y="417"/>
                    <a:pt x="15" y="417"/>
                  </a:cubicBezTo>
                  <a:lnTo>
                    <a:pt x="15" y="417"/>
                  </a:ln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307938" y="1838503"/>
            <a:ext cx="5000848" cy="2535956"/>
            <a:chOff x="5045385" y="3641313"/>
            <a:chExt cx="14476786" cy="7341252"/>
          </a:xfrm>
        </p:grpSpPr>
        <p:grpSp>
          <p:nvGrpSpPr>
            <p:cNvPr id="76" name="Group 75"/>
            <p:cNvGrpSpPr/>
            <p:nvPr/>
          </p:nvGrpSpPr>
          <p:grpSpPr>
            <a:xfrm>
              <a:off x="12665972" y="3641313"/>
              <a:ext cx="2795514" cy="7274421"/>
              <a:chOff x="3617731" y="1408113"/>
              <a:chExt cx="1045313" cy="2719387"/>
            </a:xfrm>
            <a:solidFill>
              <a:schemeClr val="accent2"/>
            </a:solidFill>
          </p:grpSpPr>
          <p:sp>
            <p:nvSpPr>
              <p:cNvPr id="77" name="Oval 76"/>
              <p:cNvSpPr>
                <a:spLocks noChangeArrowheads="1"/>
              </p:cNvSpPr>
              <p:nvPr/>
            </p:nvSpPr>
            <p:spPr bwMode="black">
              <a:xfrm>
                <a:off x="3916391" y="1408113"/>
                <a:ext cx="455850" cy="455851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78" name="Freeform 77"/>
              <p:cNvSpPr/>
              <p:nvPr/>
            </p:nvSpPr>
            <p:spPr bwMode="black">
              <a:xfrm>
                <a:off x="3617731" y="1911121"/>
                <a:ext cx="1045313" cy="2216379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79" name="Group 78"/>
            <p:cNvGrpSpPr/>
            <p:nvPr/>
          </p:nvGrpSpPr>
          <p:grpSpPr>
            <a:xfrm>
              <a:off x="8521099" y="3708162"/>
              <a:ext cx="3573205" cy="7274403"/>
              <a:chOff x="4752036" y="1408116"/>
              <a:chExt cx="1336114" cy="2719381"/>
            </a:xfrm>
            <a:solidFill>
              <a:schemeClr val="accent1"/>
            </a:solidFill>
          </p:grpSpPr>
          <p:sp>
            <p:nvSpPr>
              <p:cNvPr id="80" name="Oval 78"/>
              <p:cNvSpPr>
                <a:spLocks noChangeArrowheads="1"/>
              </p:cNvSpPr>
              <p:nvPr/>
            </p:nvSpPr>
            <p:spPr bwMode="black">
              <a:xfrm>
                <a:off x="5200025" y="1408116"/>
                <a:ext cx="447994" cy="44799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81" name="Freeform 79"/>
              <p:cNvSpPr/>
              <p:nvPr/>
            </p:nvSpPr>
            <p:spPr bwMode="black">
              <a:xfrm>
                <a:off x="4752036" y="1911123"/>
                <a:ext cx="1336114" cy="2216374"/>
              </a:xfrm>
              <a:custGeom>
                <a:avLst/>
                <a:gdLst>
                  <a:gd name="T0" fmla="*/ 133 w 135"/>
                  <a:gd name="T1" fmla="*/ 89 h 224"/>
                  <a:gd name="T2" fmla="*/ 113 w 135"/>
                  <a:gd name="T3" fmla="*/ 17 h 224"/>
                  <a:gd name="T4" fmla="*/ 91 w 135"/>
                  <a:gd name="T5" fmla="*/ 0 h 224"/>
                  <a:gd name="T6" fmla="*/ 43 w 135"/>
                  <a:gd name="T7" fmla="*/ 0 h 224"/>
                  <a:gd name="T8" fmla="*/ 21 w 135"/>
                  <a:gd name="T9" fmla="*/ 17 h 224"/>
                  <a:gd name="T10" fmla="*/ 1 w 135"/>
                  <a:gd name="T11" fmla="*/ 89 h 224"/>
                  <a:gd name="T12" fmla="*/ 8 w 135"/>
                  <a:gd name="T13" fmla="*/ 101 h 224"/>
                  <a:gd name="T14" fmla="*/ 20 w 135"/>
                  <a:gd name="T15" fmla="*/ 94 h 224"/>
                  <a:gd name="T16" fmla="*/ 39 w 135"/>
                  <a:gd name="T17" fmla="*/ 29 h 224"/>
                  <a:gd name="T18" fmla="*/ 41 w 135"/>
                  <a:gd name="T19" fmla="*/ 28 h 224"/>
                  <a:gd name="T20" fmla="*/ 42 w 135"/>
                  <a:gd name="T21" fmla="*/ 30 h 224"/>
                  <a:gd name="T22" fmla="*/ 42 w 135"/>
                  <a:gd name="T23" fmla="*/ 30 h 224"/>
                  <a:gd name="T24" fmla="*/ 42 w 135"/>
                  <a:gd name="T25" fmla="*/ 31 h 224"/>
                  <a:gd name="T26" fmla="*/ 15 w 135"/>
                  <a:gd name="T27" fmla="*/ 127 h 224"/>
                  <a:gd name="T28" fmla="*/ 38 w 135"/>
                  <a:gd name="T29" fmla="*/ 127 h 224"/>
                  <a:gd name="T30" fmla="*/ 38 w 135"/>
                  <a:gd name="T31" fmla="*/ 211 h 224"/>
                  <a:gd name="T32" fmla="*/ 52 w 135"/>
                  <a:gd name="T33" fmla="*/ 224 h 224"/>
                  <a:gd name="T34" fmla="*/ 65 w 135"/>
                  <a:gd name="T35" fmla="*/ 211 h 224"/>
                  <a:gd name="T36" fmla="*/ 65 w 135"/>
                  <a:gd name="T37" fmla="*/ 127 h 224"/>
                  <a:gd name="T38" fmla="*/ 70 w 135"/>
                  <a:gd name="T39" fmla="*/ 127 h 224"/>
                  <a:gd name="T40" fmla="*/ 70 w 135"/>
                  <a:gd name="T41" fmla="*/ 211 h 224"/>
                  <a:gd name="T42" fmla="*/ 83 w 135"/>
                  <a:gd name="T43" fmla="*/ 224 h 224"/>
                  <a:gd name="T44" fmla="*/ 96 w 135"/>
                  <a:gd name="T45" fmla="*/ 211 h 224"/>
                  <a:gd name="T46" fmla="*/ 96 w 135"/>
                  <a:gd name="T47" fmla="*/ 127 h 224"/>
                  <a:gd name="T48" fmla="*/ 120 w 135"/>
                  <a:gd name="T49" fmla="*/ 127 h 224"/>
                  <a:gd name="T50" fmla="*/ 92 w 135"/>
                  <a:gd name="T51" fmla="*/ 31 h 224"/>
                  <a:gd name="T52" fmla="*/ 92 w 135"/>
                  <a:gd name="T53" fmla="*/ 30 h 224"/>
                  <a:gd name="T54" fmla="*/ 92 w 135"/>
                  <a:gd name="T55" fmla="*/ 30 h 224"/>
                  <a:gd name="T56" fmla="*/ 94 w 135"/>
                  <a:gd name="T57" fmla="*/ 28 h 224"/>
                  <a:gd name="T58" fmla="*/ 96 w 135"/>
                  <a:gd name="T59" fmla="*/ 29 h 224"/>
                  <a:gd name="T60" fmla="*/ 114 w 135"/>
                  <a:gd name="T61" fmla="*/ 94 h 224"/>
                  <a:gd name="T62" fmla="*/ 127 w 135"/>
                  <a:gd name="T63" fmla="*/ 101 h 224"/>
                  <a:gd name="T64" fmla="*/ 133 w 135"/>
                  <a:gd name="T65" fmla="*/ 8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224">
                    <a:moveTo>
                      <a:pt x="133" y="89"/>
                    </a:moveTo>
                    <a:cubicBezTo>
                      <a:pt x="113" y="17"/>
                      <a:pt x="113" y="17"/>
                      <a:pt x="113" y="17"/>
                    </a:cubicBezTo>
                    <a:cubicBezTo>
                      <a:pt x="110" y="7"/>
                      <a:pt x="102" y="0"/>
                      <a:pt x="9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3" y="0"/>
                      <a:pt x="24" y="7"/>
                      <a:pt x="21" y="17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94"/>
                      <a:pt x="3" y="99"/>
                      <a:pt x="8" y="101"/>
                    </a:cubicBezTo>
                    <a:cubicBezTo>
                      <a:pt x="13" y="102"/>
                      <a:pt x="18" y="99"/>
                      <a:pt x="20" y="94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8"/>
                      <a:pt x="40" y="28"/>
                      <a:pt x="41" y="28"/>
                    </a:cubicBezTo>
                    <a:cubicBezTo>
                      <a:pt x="41" y="28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8"/>
                      <a:pt x="44" y="224"/>
                      <a:pt x="52" y="224"/>
                    </a:cubicBezTo>
                    <a:cubicBezTo>
                      <a:pt x="59" y="224"/>
                      <a:pt x="65" y="218"/>
                      <a:pt x="65" y="211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8"/>
                      <a:pt x="76" y="224"/>
                      <a:pt x="83" y="224"/>
                    </a:cubicBezTo>
                    <a:cubicBezTo>
                      <a:pt x="90" y="224"/>
                      <a:pt x="96" y="218"/>
                      <a:pt x="96" y="211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8"/>
                      <a:pt x="94" y="28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6" y="99"/>
                      <a:pt x="121" y="102"/>
                      <a:pt x="127" y="101"/>
                    </a:cubicBezTo>
                    <a:cubicBezTo>
                      <a:pt x="132" y="99"/>
                      <a:pt x="135" y="94"/>
                      <a:pt x="13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cxnSp>
          <p:nvCxnSpPr>
            <p:cNvPr id="82" name="Straight Connector 81"/>
            <p:cNvCxnSpPr/>
            <p:nvPr/>
          </p:nvCxnSpPr>
          <p:spPr>
            <a:xfrm>
              <a:off x="7582307" y="5053716"/>
              <a:ext cx="2693749" cy="542760"/>
            </a:xfrm>
            <a:prstGeom prst="line">
              <a:avLst/>
            </a:prstGeom>
            <a:noFill/>
            <a:ln w="19050" cmpd="sng">
              <a:solidFill>
                <a:schemeClr val="accent2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V="1">
              <a:off x="5473628" y="6851395"/>
              <a:ext cx="4369454" cy="508000"/>
            </a:xfrm>
            <a:prstGeom prst="line">
              <a:avLst/>
            </a:prstGeom>
            <a:noFill/>
            <a:ln w="19050" cmpd="sng">
              <a:solidFill>
                <a:schemeClr val="accent2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7582307" y="8480274"/>
              <a:ext cx="2260776" cy="1338395"/>
            </a:xfrm>
            <a:prstGeom prst="line">
              <a:avLst/>
            </a:prstGeom>
            <a:noFill/>
            <a:ln w="19050" cmpd="sng">
              <a:solidFill>
                <a:schemeClr val="accent2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>
              <a:off x="14197410" y="4952303"/>
              <a:ext cx="1972748" cy="644173"/>
            </a:xfrm>
            <a:prstGeom prst="line">
              <a:avLst/>
            </a:prstGeom>
            <a:noFill/>
            <a:ln w="19050" cmpd="sng">
              <a:solidFill>
                <a:schemeClr val="accent1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H="1" flipV="1">
              <a:off x="14476893" y="6807063"/>
              <a:ext cx="3966567" cy="390061"/>
            </a:xfrm>
            <a:prstGeom prst="line">
              <a:avLst/>
            </a:prstGeom>
            <a:noFill/>
            <a:ln w="19050" cmpd="sng">
              <a:solidFill>
                <a:schemeClr val="accent1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H="1" flipV="1">
              <a:off x="14609865" y="8480273"/>
              <a:ext cx="1544313" cy="1085150"/>
            </a:xfrm>
            <a:prstGeom prst="line">
              <a:avLst/>
            </a:prstGeom>
            <a:noFill/>
            <a:ln w="19050" cmpd="sng">
              <a:solidFill>
                <a:schemeClr val="accent1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8" name="Oval 87"/>
            <p:cNvSpPr>
              <a:spLocks noChangeAspect="1"/>
            </p:cNvSpPr>
            <p:nvPr/>
          </p:nvSpPr>
          <p:spPr>
            <a:xfrm>
              <a:off x="6602897" y="9444986"/>
              <a:ext cx="1077609" cy="10778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 Light"/>
              </a:endParaRPr>
            </a:p>
          </p:txBody>
        </p:sp>
        <p:sp>
          <p:nvSpPr>
            <p:cNvPr id="89" name="Oval 88"/>
            <p:cNvSpPr>
              <a:spLocks noChangeAspect="1"/>
            </p:cNvSpPr>
            <p:nvPr/>
          </p:nvSpPr>
          <p:spPr>
            <a:xfrm>
              <a:off x="6525876" y="4432631"/>
              <a:ext cx="1078711" cy="10789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 Light"/>
              </a:endParaRPr>
            </a:p>
          </p:txBody>
        </p:sp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16154178" y="9025927"/>
              <a:ext cx="1078711" cy="10789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 Light"/>
              </a:endParaRPr>
            </a:p>
          </p:txBody>
        </p: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18443460" y="6657628"/>
              <a:ext cx="1078711" cy="10789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 Light"/>
              </a:endParaRPr>
            </a:p>
          </p:txBody>
        </p:sp>
        <p:sp>
          <p:nvSpPr>
            <p:cNvPr id="92" name="Freeform 106"/>
            <p:cNvSpPr>
              <a:spLocks noChangeArrowheads="1"/>
            </p:cNvSpPr>
            <p:nvPr/>
          </p:nvSpPr>
          <p:spPr bwMode="auto">
            <a:xfrm>
              <a:off x="6852630" y="9695668"/>
              <a:ext cx="579817" cy="524933"/>
            </a:xfrm>
            <a:custGeom>
              <a:avLst/>
              <a:gdLst>
                <a:gd name="T0" fmla="*/ 573 w 602"/>
                <a:gd name="T1" fmla="*/ 544 h 545"/>
                <a:gd name="T2" fmla="*/ 573 w 602"/>
                <a:gd name="T3" fmla="*/ 544 h 545"/>
                <a:gd name="T4" fmla="*/ 523 w 602"/>
                <a:gd name="T5" fmla="*/ 544 h 545"/>
                <a:gd name="T6" fmla="*/ 523 w 602"/>
                <a:gd name="T7" fmla="*/ 318 h 545"/>
                <a:gd name="T8" fmla="*/ 523 w 602"/>
                <a:gd name="T9" fmla="*/ 141 h 545"/>
                <a:gd name="T10" fmla="*/ 573 w 602"/>
                <a:gd name="T11" fmla="*/ 141 h 545"/>
                <a:gd name="T12" fmla="*/ 601 w 602"/>
                <a:gd name="T13" fmla="*/ 170 h 545"/>
                <a:gd name="T14" fmla="*/ 601 w 602"/>
                <a:gd name="T15" fmla="*/ 346 h 545"/>
                <a:gd name="T16" fmla="*/ 601 w 602"/>
                <a:gd name="T17" fmla="*/ 459 h 545"/>
                <a:gd name="T18" fmla="*/ 601 w 602"/>
                <a:gd name="T19" fmla="*/ 516 h 545"/>
                <a:gd name="T20" fmla="*/ 573 w 602"/>
                <a:gd name="T21" fmla="*/ 544 h 545"/>
                <a:gd name="T22" fmla="*/ 99 w 602"/>
                <a:gd name="T23" fmla="*/ 544 h 545"/>
                <a:gd name="T24" fmla="*/ 99 w 602"/>
                <a:gd name="T25" fmla="*/ 544 h 545"/>
                <a:gd name="T26" fmla="*/ 99 w 602"/>
                <a:gd name="T27" fmla="*/ 318 h 545"/>
                <a:gd name="T28" fmla="*/ 99 w 602"/>
                <a:gd name="T29" fmla="*/ 311 h 545"/>
                <a:gd name="T30" fmla="*/ 99 w 602"/>
                <a:gd name="T31" fmla="*/ 141 h 545"/>
                <a:gd name="T32" fmla="*/ 156 w 602"/>
                <a:gd name="T33" fmla="*/ 141 h 545"/>
                <a:gd name="T34" fmla="*/ 297 w 602"/>
                <a:gd name="T35" fmla="*/ 0 h 545"/>
                <a:gd name="T36" fmla="*/ 438 w 602"/>
                <a:gd name="T37" fmla="*/ 141 h 545"/>
                <a:gd name="T38" fmla="*/ 495 w 602"/>
                <a:gd name="T39" fmla="*/ 141 h 545"/>
                <a:gd name="T40" fmla="*/ 495 w 602"/>
                <a:gd name="T41" fmla="*/ 318 h 545"/>
                <a:gd name="T42" fmla="*/ 495 w 602"/>
                <a:gd name="T43" fmla="*/ 544 h 545"/>
                <a:gd name="T44" fmla="*/ 99 w 602"/>
                <a:gd name="T45" fmla="*/ 544 h 545"/>
                <a:gd name="T46" fmla="*/ 297 w 602"/>
                <a:gd name="T47" fmla="*/ 57 h 545"/>
                <a:gd name="T48" fmla="*/ 297 w 602"/>
                <a:gd name="T49" fmla="*/ 57 h 545"/>
                <a:gd name="T50" fmla="*/ 212 w 602"/>
                <a:gd name="T51" fmla="*/ 141 h 545"/>
                <a:gd name="T52" fmla="*/ 382 w 602"/>
                <a:gd name="T53" fmla="*/ 141 h 545"/>
                <a:gd name="T54" fmla="*/ 297 w 602"/>
                <a:gd name="T55" fmla="*/ 57 h 545"/>
                <a:gd name="T56" fmla="*/ 0 w 602"/>
                <a:gd name="T57" fmla="*/ 516 h 545"/>
                <a:gd name="T58" fmla="*/ 0 w 602"/>
                <a:gd name="T59" fmla="*/ 516 h 545"/>
                <a:gd name="T60" fmla="*/ 0 w 602"/>
                <a:gd name="T61" fmla="*/ 459 h 545"/>
                <a:gd name="T62" fmla="*/ 0 w 602"/>
                <a:gd name="T63" fmla="*/ 346 h 545"/>
                <a:gd name="T64" fmla="*/ 0 w 602"/>
                <a:gd name="T65" fmla="*/ 170 h 545"/>
                <a:gd name="T66" fmla="*/ 29 w 602"/>
                <a:gd name="T67" fmla="*/ 141 h 545"/>
                <a:gd name="T68" fmla="*/ 71 w 602"/>
                <a:gd name="T69" fmla="*/ 141 h 545"/>
                <a:gd name="T70" fmla="*/ 71 w 602"/>
                <a:gd name="T71" fmla="*/ 311 h 545"/>
                <a:gd name="T72" fmla="*/ 71 w 602"/>
                <a:gd name="T73" fmla="*/ 318 h 545"/>
                <a:gd name="T74" fmla="*/ 71 w 602"/>
                <a:gd name="T75" fmla="*/ 544 h 545"/>
                <a:gd name="T76" fmla="*/ 29 w 602"/>
                <a:gd name="T77" fmla="*/ 544 h 545"/>
                <a:gd name="T78" fmla="*/ 0 w 602"/>
                <a:gd name="T79" fmla="*/ 5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3" name="Freeform 162"/>
            <p:cNvSpPr>
              <a:spLocks noChangeArrowheads="1"/>
            </p:cNvSpPr>
            <p:nvPr/>
          </p:nvSpPr>
          <p:spPr bwMode="auto">
            <a:xfrm>
              <a:off x="6781217" y="4743737"/>
              <a:ext cx="575583" cy="508000"/>
            </a:xfrm>
            <a:custGeom>
              <a:avLst/>
              <a:gdLst>
                <a:gd name="T0" fmla="*/ 572 w 601"/>
                <a:gd name="T1" fmla="*/ 530 h 531"/>
                <a:gd name="T2" fmla="*/ 572 w 601"/>
                <a:gd name="T3" fmla="*/ 530 h 531"/>
                <a:gd name="T4" fmla="*/ 28 w 601"/>
                <a:gd name="T5" fmla="*/ 530 h 531"/>
                <a:gd name="T6" fmla="*/ 0 w 601"/>
                <a:gd name="T7" fmla="*/ 502 h 531"/>
                <a:gd name="T8" fmla="*/ 0 w 601"/>
                <a:gd name="T9" fmla="*/ 28 h 531"/>
                <a:gd name="T10" fmla="*/ 28 w 601"/>
                <a:gd name="T11" fmla="*/ 0 h 531"/>
                <a:gd name="T12" fmla="*/ 572 w 601"/>
                <a:gd name="T13" fmla="*/ 0 h 531"/>
                <a:gd name="T14" fmla="*/ 600 w 601"/>
                <a:gd name="T15" fmla="*/ 28 h 531"/>
                <a:gd name="T16" fmla="*/ 600 w 601"/>
                <a:gd name="T17" fmla="*/ 502 h 531"/>
                <a:gd name="T18" fmla="*/ 572 w 601"/>
                <a:gd name="T19" fmla="*/ 530 h 531"/>
                <a:gd name="T20" fmla="*/ 56 w 601"/>
                <a:gd name="T21" fmla="*/ 28 h 531"/>
                <a:gd name="T22" fmla="*/ 56 w 601"/>
                <a:gd name="T23" fmla="*/ 28 h 531"/>
                <a:gd name="T24" fmla="*/ 28 w 601"/>
                <a:gd name="T25" fmla="*/ 57 h 531"/>
                <a:gd name="T26" fmla="*/ 56 w 601"/>
                <a:gd name="T27" fmla="*/ 85 h 531"/>
                <a:gd name="T28" fmla="*/ 84 w 601"/>
                <a:gd name="T29" fmla="*/ 57 h 531"/>
                <a:gd name="T30" fmla="*/ 56 w 601"/>
                <a:gd name="T31" fmla="*/ 28 h 531"/>
                <a:gd name="T32" fmla="*/ 141 w 601"/>
                <a:gd name="T33" fmla="*/ 28 h 531"/>
                <a:gd name="T34" fmla="*/ 141 w 601"/>
                <a:gd name="T35" fmla="*/ 28 h 531"/>
                <a:gd name="T36" fmla="*/ 113 w 601"/>
                <a:gd name="T37" fmla="*/ 57 h 531"/>
                <a:gd name="T38" fmla="*/ 141 w 601"/>
                <a:gd name="T39" fmla="*/ 85 h 531"/>
                <a:gd name="T40" fmla="*/ 169 w 601"/>
                <a:gd name="T41" fmla="*/ 57 h 531"/>
                <a:gd name="T42" fmla="*/ 141 w 601"/>
                <a:gd name="T43" fmla="*/ 28 h 531"/>
                <a:gd name="T44" fmla="*/ 226 w 601"/>
                <a:gd name="T45" fmla="*/ 28 h 531"/>
                <a:gd name="T46" fmla="*/ 226 w 601"/>
                <a:gd name="T47" fmla="*/ 28 h 531"/>
                <a:gd name="T48" fmla="*/ 197 w 601"/>
                <a:gd name="T49" fmla="*/ 57 h 531"/>
                <a:gd name="T50" fmla="*/ 226 w 601"/>
                <a:gd name="T51" fmla="*/ 85 h 531"/>
                <a:gd name="T52" fmla="*/ 254 w 601"/>
                <a:gd name="T53" fmla="*/ 57 h 531"/>
                <a:gd name="T54" fmla="*/ 226 w 601"/>
                <a:gd name="T55" fmla="*/ 28 h 531"/>
                <a:gd name="T56" fmla="*/ 572 w 601"/>
                <a:gd name="T57" fmla="*/ 113 h 531"/>
                <a:gd name="T58" fmla="*/ 572 w 601"/>
                <a:gd name="T59" fmla="*/ 113 h 531"/>
                <a:gd name="T60" fmla="*/ 544 w 601"/>
                <a:gd name="T61" fmla="*/ 113 h 531"/>
                <a:gd name="T62" fmla="*/ 56 w 601"/>
                <a:gd name="T63" fmla="*/ 113 h 531"/>
                <a:gd name="T64" fmla="*/ 28 w 601"/>
                <a:gd name="T65" fmla="*/ 113 h 531"/>
                <a:gd name="T66" fmla="*/ 28 w 601"/>
                <a:gd name="T67" fmla="*/ 502 h 531"/>
                <a:gd name="T68" fmla="*/ 572 w 601"/>
                <a:gd name="T69" fmla="*/ 502 h 531"/>
                <a:gd name="T70" fmla="*/ 572 w 601"/>
                <a:gd name="T71" fmla="*/ 113 h 531"/>
                <a:gd name="T72" fmla="*/ 219 w 601"/>
                <a:gd name="T73" fmla="*/ 283 h 531"/>
                <a:gd name="T74" fmla="*/ 219 w 601"/>
                <a:gd name="T75" fmla="*/ 283 h 531"/>
                <a:gd name="T76" fmla="*/ 233 w 601"/>
                <a:gd name="T77" fmla="*/ 297 h 531"/>
                <a:gd name="T78" fmla="*/ 233 w 601"/>
                <a:gd name="T79" fmla="*/ 297 h 531"/>
                <a:gd name="T80" fmla="*/ 275 w 601"/>
                <a:gd name="T81" fmla="*/ 332 h 531"/>
                <a:gd name="T82" fmla="*/ 367 w 601"/>
                <a:gd name="T83" fmla="*/ 241 h 531"/>
                <a:gd name="T84" fmla="*/ 367 w 601"/>
                <a:gd name="T85" fmla="*/ 241 h 531"/>
                <a:gd name="T86" fmla="*/ 388 w 601"/>
                <a:gd name="T87" fmla="*/ 226 h 531"/>
                <a:gd name="T88" fmla="*/ 417 w 601"/>
                <a:gd name="T89" fmla="*/ 255 h 531"/>
                <a:gd name="T90" fmla="*/ 402 w 601"/>
                <a:gd name="T91" fmla="*/ 276 h 531"/>
                <a:gd name="T92" fmla="*/ 402 w 601"/>
                <a:gd name="T93" fmla="*/ 276 h 531"/>
                <a:gd name="T94" fmla="*/ 289 w 601"/>
                <a:gd name="T95" fmla="*/ 389 h 531"/>
                <a:gd name="T96" fmla="*/ 289 w 601"/>
                <a:gd name="T97" fmla="*/ 389 h 531"/>
                <a:gd name="T98" fmla="*/ 275 w 601"/>
                <a:gd name="T99" fmla="*/ 396 h 531"/>
                <a:gd name="T100" fmla="*/ 254 w 601"/>
                <a:gd name="T101" fmla="*/ 389 h 531"/>
                <a:gd name="T102" fmla="*/ 254 w 601"/>
                <a:gd name="T103" fmla="*/ 389 h 531"/>
                <a:gd name="T104" fmla="*/ 197 w 601"/>
                <a:gd name="T105" fmla="*/ 332 h 531"/>
                <a:gd name="T106" fmla="*/ 197 w 601"/>
                <a:gd name="T107" fmla="*/ 332 h 531"/>
                <a:gd name="T108" fmla="*/ 190 w 601"/>
                <a:gd name="T109" fmla="*/ 311 h 531"/>
                <a:gd name="T110" fmla="*/ 219 w 601"/>
                <a:gd name="T111" fmla="*/ 283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01" h="531">
                  <a:moveTo>
                    <a:pt x="572" y="530"/>
                  </a:moveTo>
                  <a:lnTo>
                    <a:pt x="572" y="530"/>
                  </a:lnTo>
                  <a:cubicBezTo>
                    <a:pt x="28" y="530"/>
                    <a:pt x="28" y="530"/>
                    <a:pt x="28" y="530"/>
                  </a:cubicBezTo>
                  <a:cubicBezTo>
                    <a:pt x="14" y="530"/>
                    <a:pt x="0" y="516"/>
                    <a:pt x="0" y="50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93" y="0"/>
                    <a:pt x="600" y="14"/>
                    <a:pt x="600" y="28"/>
                  </a:cubicBezTo>
                  <a:cubicBezTo>
                    <a:pt x="600" y="502"/>
                    <a:pt x="600" y="502"/>
                    <a:pt x="600" y="502"/>
                  </a:cubicBezTo>
                  <a:cubicBezTo>
                    <a:pt x="600" y="516"/>
                    <a:pt x="593" y="530"/>
                    <a:pt x="572" y="530"/>
                  </a:cubicBezTo>
                  <a:close/>
                  <a:moveTo>
                    <a:pt x="56" y="28"/>
                  </a:moveTo>
                  <a:lnTo>
                    <a:pt x="56" y="28"/>
                  </a:lnTo>
                  <a:cubicBezTo>
                    <a:pt x="42" y="28"/>
                    <a:pt x="28" y="43"/>
                    <a:pt x="28" y="57"/>
                  </a:cubicBezTo>
                  <a:cubicBezTo>
                    <a:pt x="28" y="78"/>
                    <a:pt x="42" y="85"/>
                    <a:pt x="56" y="85"/>
                  </a:cubicBezTo>
                  <a:cubicBezTo>
                    <a:pt x="70" y="85"/>
                    <a:pt x="84" y="78"/>
                    <a:pt x="84" y="57"/>
                  </a:cubicBezTo>
                  <a:cubicBezTo>
                    <a:pt x="84" y="43"/>
                    <a:pt x="70" y="28"/>
                    <a:pt x="56" y="28"/>
                  </a:cubicBezTo>
                  <a:close/>
                  <a:moveTo>
                    <a:pt x="141" y="28"/>
                  </a:moveTo>
                  <a:lnTo>
                    <a:pt x="141" y="28"/>
                  </a:lnTo>
                  <a:cubicBezTo>
                    <a:pt x="127" y="28"/>
                    <a:pt x="113" y="43"/>
                    <a:pt x="113" y="57"/>
                  </a:cubicBezTo>
                  <a:cubicBezTo>
                    <a:pt x="113" y="78"/>
                    <a:pt x="127" y="85"/>
                    <a:pt x="141" y="85"/>
                  </a:cubicBezTo>
                  <a:cubicBezTo>
                    <a:pt x="155" y="85"/>
                    <a:pt x="169" y="78"/>
                    <a:pt x="169" y="57"/>
                  </a:cubicBezTo>
                  <a:cubicBezTo>
                    <a:pt x="169" y="43"/>
                    <a:pt x="155" y="28"/>
                    <a:pt x="141" y="28"/>
                  </a:cubicBezTo>
                  <a:close/>
                  <a:moveTo>
                    <a:pt x="226" y="28"/>
                  </a:moveTo>
                  <a:lnTo>
                    <a:pt x="226" y="28"/>
                  </a:lnTo>
                  <a:cubicBezTo>
                    <a:pt x="212" y="28"/>
                    <a:pt x="197" y="43"/>
                    <a:pt x="197" y="57"/>
                  </a:cubicBezTo>
                  <a:cubicBezTo>
                    <a:pt x="197" y="78"/>
                    <a:pt x="212" y="85"/>
                    <a:pt x="226" y="85"/>
                  </a:cubicBezTo>
                  <a:cubicBezTo>
                    <a:pt x="240" y="85"/>
                    <a:pt x="254" y="78"/>
                    <a:pt x="254" y="57"/>
                  </a:cubicBezTo>
                  <a:cubicBezTo>
                    <a:pt x="254" y="43"/>
                    <a:pt x="240" y="28"/>
                    <a:pt x="226" y="28"/>
                  </a:cubicBezTo>
                  <a:close/>
                  <a:moveTo>
                    <a:pt x="572" y="113"/>
                  </a:moveTo>
                  <a:lnTo>
                    <a:pt x="572" y="113"/>
                  </a:lnTo>
                  <a:cubicBezTo>
                    <a:pt x="544" y="113"/>
                    <a:pt x="544" y="113"/>
                    <a:pt x="544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28" y="502"/>
                    <a:pt x="28" y="502"/>
                    <a:pt x="28" y="502"/>
                  </a:cubicBezTo>
                  <a:cubicBezTo>
                    <a:pt x="572" y="502"/>
                    <a:pt x="572" y="502"/>
                    <a:pt x="572" y="502"/>
                  </a:cubicBezTo>
                  <a:lnTo>
                    <a:pt x="572" y="113"/>
                  </a:lnTo>
                  <a:close/>
                  <a:moveTo>
                    <a:pt x="219" y="283"/>
                  </a:moveTo>
                  <a:lnTo>
                    <a:pt x="219" y="283"/>
                  </a:lnTo>
                  <a:cubicBezTo>
                    <a:pt x="226" y="283"/>
                    <a:pt x="233" y="290"/>
                    <a:pt x="233" y="297"/>
                  </a:cubicBezTo>
                  <a:lnTo>
                    <a:pt x="233" y="297"/>
                  </a:lnTo>
                  <a:cubicBezTo>
                    <a:pt x="275" y="332"/>
                    <a:pt x="275" y="332"/>
                    <a:pt x="275" y="332"/>
                  </a:cubicBezTo>
                  <a:cubicBezTo>
                    <a:pt x="367" y="241"/>
                    <a:pt x="367" y="241"/>
                    <a:pt x="367" y="241"/>
                  </a:cubicBezTo>
                  <a:lnTo>
                    <a:pt x="367" y="241"/>
                  </a:lnTo>
                  <a:cubicBezTo>
                    <a:pt x="374" y="234"/>
                    <a:pt x="381" y="226"/>
                    <a:pt x="388" y="226"/>
                  </a:cubicBezTo>
                  <a:cubicBezTo>
                    <a:pt x="402" y="226"/>
                    <a:pt x="417" y="241"/>
                    <a:pt x="417" y="255"/>
                  </a:cubicBezTo>
                  <a:cubicBezTo>
                    <a:pt x="417" y="262"/>
                    <a:pt x="410" y="269"/>
                    <a:pt x="402" y="276"/>
                  </a:cubicBezTo>
                  <a:lnTo>
                    <a:pt x="402" y="276"/>
                  </a:lnTo>
                  <a:cubicBezTo>
                    <a:pt x="289" y="389"/>
                    <a:pt x="289" y="389"/>
                    <a:pt x="289" y="389"/>
                  </a:cubicBezTo>
                  <a:lnTo>
                    <a:pt x="289" y="389"/>
                  </a:lnTo>
                  <a:cubicBezTo>
                    <a:pt x="289" y="396"/>
                    <a:pt x="282" y="396"/>
                    <a:pt x="275" y="396"/>
                  </a:cubicBezTo>
                  <a:cubicBezTo>
                    <a:pt x="268" y="396"/>
                    <a:pt x="261" y="396"/>
                    <a:pt x="254" y="389"/>
                  </a:cubicBezTo>
                  <a:lnTo>
                    <a:pt x="254" y="389"/>
                  </a:lnTo>
                  <a:cubicBezTo>
                    <a:pt x="197" y="332"/>
                    <a:pt x="197" y="332"/>
                    <a:pt x="197" y="332"/>
                  </a:cubicBezTo>
                  <a:lnTo>
                    <a:pt x="197" y="332"/>
                  </a:lnTo>
                  <a:cubicBezTo>
                    <a:pt x="190" y="325"/>
                    <a:pt x="190" y="318"/>
                    <a:pt x="190" y="311"/>
                  </a:cubicBezTo>
                  <a:cubicBezTo>
                    <a:pt x="190" y="297"/>
                    <a:pt x="197" y="283"/>
                    <a:pt x="219" y="2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4" name="Oval 93"/>
            <p:cNvSpPr>
              <a:spLocks noChangeAspect="1"/>
            </p:cNvSpPr>
            <p:nvPr/>
          </p:nvSpPr>
          <p:spPr>
            <a:xfrm>
              <a:off x="5045385" y="6901750"/>
              <a:ext cx="1078711" cy="10789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 Light"/>
              </a:endParaRPr>
            </a:p>
          </p:txBody>
        </p:sp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16170158" y="4412807"/>
              <a:ext cx="1078711" cy="10789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 Light"/>
              </a:endParaRPr>
            </a:p>
          </p:txBody>
        </p:sp>
        <p:sp>
          <p:nvSpPr>
            <p:cNvPr id="96" name="Freeform 57"/>
            <p:cNvSpPr>
              <a:spLocks noChangeArrowheads="1"/>
            </p:cNvSpPr>
            <p:nvPr/>
          </p:nvSpPr>
          <p:spPr bwMode="auto">
            <a:xfrm>
              <a:off x="5295121" y="7174399"/>
              <a:ext cx="579814" cy="508000"/>
            </a:xfrm>
            <a:custGeom>
              <a:avLst/>
              <a:gdLst>
                <a:gd name="T0" fmla="*/ 587 w 602"/>
                <a:gd name="T1" fmla="*/ 289 h 531"/>
                <a:gd name="T2" fmla="*/ 311 w 602"/>
                <a:gd name="T3" fmla="*/ 403 h 531"/>
                <a:gd name="T4" fmla="*/ 311 w 602"/>
                <a:gd name="T5" fmla="*/ 403 h 531"/>
                <a:gd name="T6" fmla="*/ 304 w 602"/>
                <a:gd name="T7" fmla="*/ 410 h 531"/>
                <a:gd name="T8" fmla="*/ 290 w 602"/>
                <a:gd name="T9" fmla="*/ 403 h 531"/>
                <a:gd name="T10" fmla="*/ 290 w 602"/>
                <a:gd name="T11" fmla="*/ 403 h 531"/>
                <a:gd name="T12" fmla="*/ 15 w 602"/>
                <a:gd name="T13" fmla="*/ 289 h 531"/>
                <a:gd name="T14" fmla="*/ 29 w 602"/>
                <a:gd name="T15" fmla="*/ 240 h 531"/>
                <a:gd name="T16" fmla="*/ 43 w 602"/>
                <a:gd name="T17" fmla="*/ 240 h 531"/>
                <a:gd name="T18" fmla="*/ 43 w 602"/>
                <a:gd name="T19" fmla="*/ 240 h 531"/>
                <a:gd name="T20" fmla="*/ 566 w 602"/>
                <a:gd name="T21" fmla="*/ 240 h 531"/>
                <a:gd name="T22" fmla="*/ 566 w 602"/>
                <a:gd name="T23" fmla="*/ 240 h 531"/>
                <a:gd name="T24" fmla="*/ 573 w 602"/>
                <a:gd name="T25" fmla="*/ 240 h 531"/>
                <a:gd name="T26" fmla="*/ 587 w 602"/>
                <a:gd name="T27" fmla="*/ 289 h 531"/>
                <a:gd name="T28" fmla="*/ 587 w 602"/>
                <a:gd name="T29" fmla="*/ 169 h 531"/>
                <a:gd name="T30" fmla="*/ 311 w 602"/>
                <a:gd name="T31" fmla="*/ 282 h 531"/>
                <a:gd name="T32" fmla="*/ 311 w 602"/>
                <a:gd name="T33" fmla="*/ 282 h 531"/>
                <a:gd name="T34" fmla="*/ 304 w 602"/>
                <a:gd name="T35" fmla="*/ 282 h 531"/>
                <a:gd name="T36" fmla="*/ 290 w 602"/>
                <a:gd name="T37" fmla="*/ 282 h 531"/>
                <a:gd name="T38" fmla="*/ 290 w 602"/>
                <a:gd name="T39" fmla="*/ 282 h 531"/>
                <a:gd name="T40" fmla="*/ 15 w 602"/>
                <a:gd name="T41" fmla="*/ 169 h 531"/>
                <a:gd name="T42" fmla="*/ 15 w 602"/>
                <a:gd name="T43" fmla="*/ 120 h 531"/>
                <a:gd name="T44" fmla="*/ 290 w 602"/>
                <a:gd name="T45" fmla="*/ 7 h 531"/>
                <a:gd name="T46" fmla="*/ 290 w 602"/>
                <a:gd name="T47" fmla="*/ 7 h 531"/>
                <a:gd name="T48" fmla="*/ 304 w 602"/>
                <a:gd name="T49" fmla="*/ 0 h 531"/>
                <a:gd name="T50" fmla="*/ 311 w 602"/>
                <a:gd name="T51" fmla="*/ 7 h 531"/>
                <a:gd name="T52" fmla="*/ 311 w 602"/>
                <a:gd name="T53" fmla="*/ 7 h 531"/>
                <a:gd name="T54" fmla="*/ 587 w 602"/>
                <a:gd name="T55" fmla="*/ 120 h 531"/>
                <a:gd name="T56" fmla="*/ 587 w 602"/>
                <a:gd name="T57" fmla="*/ 169 h 531"/>
                <a:gd name="T58" fmla="*/ 29 w 602"/>
                <a:gd name="T59" fmla="*/ 360 h 531"/>
                <a:gd name="T60" fmla="*/ 43 w 602"/>
                <a:gd name="T61" fmla="*/ 360 h 531"/>
                <a:gd name="T62" fmla="*/ 43 w 602"/>
                <a:gd name="T63" fmla="*/ 360 h 531"/>
                <a:gd name="T64" fmla="*/ 566 w 602"/>
                <a:gd name="T65" fmla="*/ 360 h 531"/>
                <a:gd name="T66" fmla="*/ 566 w 602"/>
                <a:gd name="T67" fmla="*/ 360 h 531"/>
                <a:gd name="T68" fmla="*/ 573 w 602"/>
                <a:gd name="T69" fmla="*/ 360 h 531"/>
                <a:gd name="T70" fmla="*/ 587 w 602"/>
                <a:gd name="T71" fmla="*/ 417 h 531"/>
                <a:gd name="T72" fmla="*/ 311 w 602"/>
                <a:gd name="T73" fmla="*/ 530 h 531"/>
                <a:gd name="T74" fmla="*/ 311 w 602"/>
                <a:gd name="T75" fmla="*/ 530 h 531"/>
                <a:gd name="T76" fmla="*/ 304 w 602"/>
                <a:gd name="T77" fmla="*/ 530 h 531"/>
                <a:gd name="T78" fmla="*/ 290 w 602"/>
                <a:gd name="T79" fmla="*/ 530 h 531"/>
                <a:gd name="T80" fmla="*/ 290 w 602"/>
                <a:gd name="T81" fmla="*/ 530 h 531"/>
                <a:gd name="T82" fmla="*/ 15 w 602"/>
                <a:gd name="T83" fmla="*/ 417 h 531"/>
                <a:gd name="T84" fmla="*/ 29 w 602"/>
                <a:gd name="T85" fmla="*/ 36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lnTo>
                    <a:pt x="311" y="403"/>
                  </a:lnTo>
                  <a:lnTo>
                    <a:pt x="311" y="403"/>
                  </a:lnTo>
                  <a:lnTo>
                    <a:pt x="311" y="403"/>
                  </a:ln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lnTo>
                    <a:pt x="290" y="403"/>
                  </a:lnTo>
                  <a:lnTo>
                    <a:pt x="290" y="403"/>
                  </a:lnTo>
                  <a:lnTo>
                    <a:pt x="290" y="403"/>
                  </a:lnTo>
                  <a:cubicBezTo>
                    <a:pt x="15" y="289"/>
                    <a:pt x="15" y="289"/>
                    <a:pt x="15" y="289"/>
                  </a:cubicBezTo>
                  <a:lnTo>
                    <a:pt x="15" y="289"/>
                  </a:ln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lnTo>
                    <a:pt x="43" y="240"/>
                  </a:lnTo>
                  <a:lnTo>
                    <a:pt x="43" y="240"/>
                  </a:lnTo>
                  <a:lnTo>
                    <a:pt x="43" y="240"/>
                  </a:ln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66" y="240"/>
                  </a:lnTo>
                  <a:lnTo>
                    <a:pt x="566" y="240"/>
                  </a:lnTo>
                  <a:lnTo>
                    <a:pt x="566" y="240"/>
                  </a:ln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11" y="282"/>
                  </a:lnTo>
                  <a:lnTo>
                    <a:pt x="311" y="282"/>
                  </a:lnTo>
                  <a:lnTo>
                    <a:pt x="311" y="282"/>
                  </a:ln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lnTo>
                    <a:pt x="290" y="282"/>
                  </a:lnTo>
                  <a:lnTo>
                    <a:pt x="290" y="282"/>
                  </a:lnTo>
                  <a:lnTo>
                    <a:pt x="290" y="282"/>
                  </a:lnTo>
                  <a:cubicBezTo>
                    <a:pt x="15" y="169"/>
                    <a:pt x="15" y="169"/>
                    <a:pt x="15" y="169"/>
                  </a:cubicBezTo>
                  <a:lnTo>
                    <a:pt x="15" y="169"/>
                  </a:ln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lnTo>
                    <a:pt x="15" y="120"/>
                  </a:lnTo>
                  <a:cubicBezTo>
                    <a:pt x="290" y="7"/>
                    <a:pt x="290" y="7"/>
                    <a:pt x="290" y="7"/>
                  </a:cubicBezTo>
                  <a:lnTo>
                    <a:pt x="290" y="7"/>
                  </a:lnTo>
                  <a:lnTo>
                    <a:pt x="290" y="7"/>
                  </a:lnTo>
                  <a:lnTo>
                    <a:pt x="290" y="7"/>
                  </a:ln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lnTo>
                    <a:pt x="311" y="7"/>
                  </a:lnTo>
                  <a:lnTo>
                    <a:pt x="311" y="7"/>
                  </a:lnTo>
                  <a:lnTo>
                    <a:pt x="311" y="7"/>
                  </a:lnTo>
                  <a:cubicBezTo>
                    <a:pt x="587" y="120"/>
                    <a:pt x="587" y="120"/>
                    <a:pt x="587" y="120"/>
                  </a:cubicBezTo>
                  <a:lnTo>
                    <a:pt x="587" y="120"/>
                  </a:ln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lnTo>
                    <a:pt x="43" y="360"/>
                  </a:lnTo>
                  <a:lnTo>
                    <a:pt x="43" y="360"/>
                  </a:lnTo>
                  <a:lnTo>
                    <a:pt x="43" y="360"/>
                  </a:ln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66" y="360"/>
                  </a:lnTo>
                  <a:lnTo>
                    <a:pt x="566" y="360"/>
                  </a:lnTo>
                  <a:lnTo>
                    <a:pt x="566" y="360"/>
                  </a:ln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lnTo>
                    <a:pt x="587" y="417"/>
                  </a:lnTo>
                  <a:cubicBezTo>
                    <a:pt x="311" y="530"/>
                    <a:pt x="311" y="530"/>
                    <a:pt x="311" y="530"/>
                  </a:cubicBezTo>
                  <a:lnTo>
                    <a:pt x="311" y="530"/>
                  </a:lnTo>
                  <a:lnTo>
                    <a:pt x="311" y="530"/>
                  </a:lnTo>
                  <a:lnTo>
                    <a:pt x="311" y="530"/>
                  </a:ln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lnTo>
                    <a:pt x="290" y="530"/>
                  </a:lnTo>
                  <a:lnTo>
                    <a:pt x="290" y="530"/>
                  </a:lnTo>
                  <a:lnTo>
                    <a:pt x="290" y="530"/>
                  </a:lnTo>
                  <a:cubicBezTo>
                    <a:pt x="15" y="417"/>
                    <a:pt x="15" y="417"/>
                    <a:pt x="15" y="417"/>
                  </a:cubicBezTo>
                  <a:lnTo>
                    <a:pt x="15" y="417"/>
                  </a:ln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7" name="Freeform 60"/>
            <p:cNvSpPr>
              <a:spLocks noChangeArrowheads="1"/>
            </p:cNvSpPr>
            <p:nvPr/>
          </p:nvSpPr>
          <p:spPr bwMode="auto">
            <a:xfrm>
              <a:off x="16425499" y="4662733"/>
              <a:ext cx="579814" cy="579965"/>
            </a:xfrm>
            <a:custGeom>
              <a:avLst/>
              <a:gdLst>
                <a:gd name="T0" fmla="*/ 304 w 602"/>
                <a:gd name="T1" fmla="*/ 601 h 602"/>
                <a:gd name="T2" fmla="*/ 304 w 602"/>
                <a:gd name="T3" fmla="*/ 601 h 602"/>
                <a:gd name="T4" fmla="*/ 0 w 602"/>
                <a:gd name="T5" fmla="*/ 304 h 602"/>
                <a:gd name="T6" fmla="*/ 304 w 602"/>
                <a:gd name="T7" fmla="*/ 0 h 602"/>
                <a:gd name="T8" fmla="*/ 601 w 602"/>
                <a:gd name="T9" fmla="*/ 304 h 602"/>
                <a:gd name="T10" fmla="*/ 304 w 602"/>
                <a:gd name="T11" fmla="*/ 601 h 602"/>
                <a:gd name="T12" fmla="*/ 304 w 602"/>
                <a:gd name="T13" fmla="*/ 57 h 602"/>
                <a:gd name="T14" fmla="*/ 304 w 602"/>
                <a:gd name="T15" fmla="*/ 57 h 602"/>
                <a:gd name="T16" fmla="*/ 57 w 602"/>
                <a:gd name="T17" fmla="*/ 304 h 602"/>
                <a:gd name="T18" fmla="*/ 304 w 602"/>
                <a:gd name="T19" fmla="*/ 544 h 602"/>
                <a:gd name="T20" fmla="*/ 544 w 602"/>
                <a:gd name="T21" fmla="*/ 304 h 602"/>
                <a:gd name="T22" fmla="*/ 304 w 602"/>
                <a:gd name="T23" fmla="*/ 57 h 602"/>
                <a:gd name="T24" fmla="*/ 304 w 602"/>
                <a:gd name="T25" fmla="*/ 431 h 602"/>
                <a:gd name="T26" fmla="*/ 304 w 602"/>
                <a:gd name="T27" fmla="*/ 431 h 602"/>
                <a:gd name="T28" fmla="*/ 247 w 602"/>
                <a:gd name="T29" fmla="*/ 354 h 602"/>
                <a:gd name="T30" fmla="*/ 304 w 602"/>
                <a:gd name="T31" fmla="*/ 149 h 602"/>
                <a:gd name="T32" fmla="*/ 353 w 602"/>
                <a:gd name="T33" fmla="*/ 354 h 602"/>
                <a:gd name="T34" fmla="*/ 304 w 602"/>
                <a:gd name="T35" fmla="*/ 431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2" h="602">
                  <a:moveTo>
                    <a:pt x="304" y="601"/>
                  </a:moveTo>
                  <a:lnTo>
                    <a:pt x="304" y="601"/>
                  </a:lnTo>
                  <a:cubicBezTo>
                    <a:pt x="134" y="601"/>
                    <a:pt x="0" y="467"/>
                    <a:pt x="0" y="304"/>
                  </a:cubicBezTo>
                  <a:cubicBezTo>
                    <a:pt x="0" y="135"/>
                    <a:pt x="134" y="0"/>
                    <a:pt x="304" y="0"/>
                  </a:cubicBezTo>
                  <a:cubicBezTo>
                    <a:pt x="467" y="0"/>
                    <a:pt x="601" y="135"/>
                    <a:pt x="601" y="304"/>
                  </a:cubicBezTo>
                  <a:cubicBezTo>
                    <a:pt x="601" y="467"/>
                    <a:pt x="467" y="601"/>
                    <a:pt x="304" y="601"/>
                  </a:cubicBezTo>
                  <a:close/>
                  <a:moveTo>
                    <a:pt x="304" y="57"/>
                  </a:moveTo>
                  <a:lnTo>
                    <a:pt x="304" y="57"/>
                  </a:lnTo>
                  <a:cubicBezTo>
                    <a:pt x="170" y="57"/>
                    <a:pt x="57" y="170"/>
                    <a:pt x="57" y="304"/>
                  </a:cubicBezTo>
                  <a:cubicBezTo>
                    <a:pt x="57" y="439"/>
                    <a:pt x="170" y="544"/>
                    <a:pt x="304" y="544"/>
                  </a:cubicBezTo>
                  <a:cubicBezTo>
                    <a:pt x="438" y="544"/>
                    <a:pt x="544" y="439"/>
                    <a:pt x="544" y="304"/>
                  </a:cubicBezTo>
                  <a:cubicBezTo>
                    <a:pt x="544" y="170"/>
                    <a:pt x="438" y="57"/>
                    <a:pt x="304" y="57"/>
                  </a:cubicBezTo>
                  <a:close/>
                  <a:moveTo>
                    <a:pt x="304" y="431"/>
                  </a:moveTo>
                  <a:lnTo>
                    <a:pt x="304" y="431"/>
                  </a:lnTo>
                  <a:cubicBezTo>
                    <a:pt x="226" y="431"/>
                    <a:pt x="247" y="354"/>
                    <a:pt x="247" y="354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53" y="354"/>
                    <a:pt x="353" y="354"/>
                    <a:pt x="353" y="354"/>
                  </a:cubicBezTo>
                  <a:cubicBezTo>
                    <a:pt x="375" y="431"/>
                    <a:pt x="304" y="431"/>
                    <a:pt x="304" y="4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8" name="Freeform 79"/>
            <p:cNvSpPr>
              <a:spLocks noChangeAspect="1" noChangeArrowheads="1"/>
            </p:cNvSpPr>
            <p:nvPr/>
          </p:nvSpPr>
          <p:spPr bwMode="auto">
            <a:xfrm>
              <a:off x="16461759" y="9344367"/>
              <a:ext cx="470386" cy="474302"/>
            </a:xfrm>
            <a:custGeom>
              <a:avLst/>
              <a:gdLst>
                <a:gd name="T0" fmla="*/ 516 w 545"/>
                <a:gd name="T1" fmla="*/ 552 h 553"/>
                <a:gd name="T2" fmla="*/ 374 w 545"/>
                <a:gd name="T3" fmla="*/ 523 h 553"/>
                <a:gd name="T4" fmla="*/ 445 w 545"/>
                <a:gd name="T5" fmla="*/ 495 h 553"/>
                <a:gd name="T6" fmla="*/ 304 w 545"/>
                <a:gd name="T7" fmla="*/ 354 h 553"/>
                <a:gd name="T8" fmla="*/ 325 w 545"/>
                <a:gd name="T9" fmla="*/ 304 h 553"/>
                <a:gd name="T10" fmla="*/ 346 w 545"/>
                <a:gd name="T11" fmla="*/ 311 h 553"/>
                <a:gd name="T12" fmla="*/ 487 w 545"/>
                <a:gd name="T13" fmla="*/ 410 h 553"/>
                <a:gd name="T14" fmla="*/ 544 w 545"/>
                <a:gd name="T15" fmla="*/ 410 h 553"/>
                <a:gd name="T16" fmla="*/ 516 w 545"/>
                <a:gd name="T17" fmla="*/ 552 h 553"/>
                <a:gd name="T18" fmla="*/ 516 w 545"/>
                <a:gd name="T19" fmla="*/ 170 h 553"/>
                <a:gd name="T20" fmla="*/ 487 w 545"/>
                <a:gd name="T21" fmla="*/ 99 h 553"/>
                <a:gd name="T22" fmla="*/ 346 w 545"/>
                <a:gd name="T23" fmla="*/ 241 h 553"/>
                <a:gd name="T24" fmla="*/ 297 w 545"/>
                <a:gd name="T25" fmla="*/ 219 h 553"/>
                <a:gd name="T26" fmla="*/ 304 w 545"/>
                <a:gd name="T27" fmla="*/ 198 h 553"/>
                <a:gd name="T28" fmla="*/ 403 w 545"/>
                <a:gd name="T29" fmla="*/ 57 h 553"/>
                <a:gd name="T30" fmla="*/ 403 w 545"/>
                <a:gd name="T31" fmla="*/ 0 h 553"/>
                <a:gd name="T32" fmla="*/ 544 w 545"/>
                <a:gd name="T33" fmla="*/ 28 h 553"/>
                <a:gd name="T34" fmla="*/ 516 w 545"/>
                <a:gd name="T35" fmla="*/ 170 h 553"/>
                <a:gd name="T36" fmla="*/ 233 w 545"/>
                <a:gd name="T37" fmla="*/ 354 h 553"/>
                <a:gd name="T38" fmla="*/ 141 w 545"/>
                <a:gd name="T39" fmla="*/ 495 h 553"/>
                <a:gd name="T40" fmla="*/ 141 w 545"/>
                <a:gd name="T41" fmla="*/ 552 h 553"/>
                <a:gd name="T42" fmla="*/ 0 w 545"/>
                <a:gd name="T43" fmla="*/ 523 h 553"/>
                <a:gd name="T44" fmla="*/ 28 w 545"/>
                <a:gd name="T45" fmla="*/ 382 h 553"/>
                <a:gd name="T46" fmla="*/ 56 w 545"/>
                <a:gd name="T47" fmla="*/ 452 h 553"/>
                <a:gd name="T48" fmla="*/ 198 w 545"/>
                <a:gd name="T49" fmla="*/ 311 h 553"/>
                <a:gd name="T50" fmla="*/ 240 w 545"/>
                <a:gd name="T51" fmla="*/ 332 h 553"/>
                <a:gd name="T52" fmla="*/ 212 w 545"/>
                <a:gd name="T53" fmla="*/ 248 h 553"/>
                <a:gd name="T54" fmla="*/ 198 w 545"/>
                <a:gd name="T55" fmla="*/ 241 h 553"/>
                <a:gd name="T56" fmla="*/ 56 w 545"/>
                <a:gd name="T57" fmla="*/ 99 h 553"/>
                <a:gd name="T58" fmla="*/ 28 w 545"/>
                <a:gd name="T59" fmla="*/ 170 h 553"/>
                <a:gd name="T60" fmla="*/ 0 w 545"/>
                <a:gd name="T61" fmla="*/ 28 h 553"/>
                <a:gd name="T62" fmla="*/ 141 w 545"/>
                <a:gd name="T63" fmla="*/ 0 h 553"/>
                <a:gd name="T64" fmla="*/ 141 w 545"/>
                <a:gd name="T65" fmla="*/ 57 h 553"/>
                <a:gd name="T66" fmla="*/ 233 w 545"/>
                <a:gd name="T67" fmla="*/ 198 h 553"/>
                <a:gd name="T68" fmla="*/ 240 w 545"/>
                <a:gd name="T69" fmla="*/ 219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5" h="553">
                  <a:moveTo>
                    <a:pt x="516" y="552"/>
                  </a:moveTo>
                  <a:lnTo>
                    <a:pt x="516" y="552"/>
                  </a:lnTo>
                  <a:cubicBezTo>
                    <a:pt x="403" y="552"/>
                    <a:pt x="403" y="552"/>
                    <a:pt x="403" y="552"/>
                  </a:cubicBezTo>
                  <a:cubicBezTo>
                    <a:pt x="389" y="552"/>
                    <a:pt x="374" y="537"/>
                    <a:pt x="374" y="523"/>
                  </a:cubicBezTo>
                  <a:cubicBezTo>
                    <a:pt x="374" y="502"/>
                    <a:pt x="389" y="495"/>
                    <a:pt x="403" y="495"/>
                  </a:cubicBezTo>
                  <a:cubicBezTo>
                    <a:pt x="445" y="495"/>
                    <a:pt x="445" y="495"/>
                    <a:pt x="445" y="495"/>
                  </a:cubicBezTo>
                  <a:cubicBezTo>
                    <a:pt x="304" y="354"/>
                    <a:pt x="304" y="354"/>
                    <a:pt x="304" y="354"/>
                  </a:cubicBezTo>
                  <a:lnTo>
                    <a:pt x="304" y="354"/>
                  </a:lnTo>
                  <a:cubicBezTo>
                    <a:pt x="304" y="347"/>
                    <a:pt x="297" y="339"/>
                    <a:pt x="297" y="332"/>
                  </a:cubicBezTo>
                  <a:cubicBezTo>
                    <a:pt x="297" y="318"/>
                    <a:pt x="311" y="304"/>
                    <a:pt x="325" y="304"/>
                  </a:cubicBezTo>
                  <a:cubicBezTo>
                    <a:pt x="332" y="304"/>
                    <a:pt x="339" y="304"/>
                    <a:pt x="346" y="311"/>
                  </a:cubicBezTo>
                  <a:lnTo>
                    <a:pt x="346" y="311"/>
                  </a:lnTo>
                  <a:cubicBezTo>
                    <a:pt x="487" y="452"/>
                    <a:pt x="487" y="452"/>
                    <a:pt x="487" y="452"/>
                  </a:cubicBezTo>
                  <a:cubicBezTo>
                    <a:pt x="487" y="410"/>
                    <a:pt x="487" y="410"/>
                    <a:pt x="487" y="410"/>
                  </a:cubicBezTo>
                  <a:cubicBezTo>
                    <a:pt x="487" y="389"/>
                    <a:pt x="502" y="382"/>
                    <a:pt x="516" y="382"/>
                  </a:cubicBezTo>
                  <a:cubicBezTo>
                    <a:pt x="530" y="382"/>
                    <a:pt x="544" y="389"/>
                    <a:pt x="544" y="410"/>
                  </a:cubicBezTo>
                  <a:cubicBezTo>
                    <a:pt x="544" y="523"/>
                    <a:pt x="544" y="523"/>
                    <a:pt x="544" y="523"/>
                  </a:cubicBezTo>
                  <a:cubicBezTo>
                    <a:pt x="544" y="537"/>
                    <a:pt x="530" y="552"/>
                    <a:pt x="516" y="552"/>
                  </a:cubicBezTo>
                  <a:close/>
                  <a:moveTo>
                    <a:pt x="516" y="170"/>
                  </a:moveTo>
                  <a:lnTo>
                    <a:pt x="516" y="170"/>
                  </a:lnTo>
                  <a:cubicBezTo>
                    <a:pt x="502" y="170"/>
                    <a:pt x="487" y="163"/>
                    <a:pt x="487" y="141"/>
                  </a:cubicBezTo>
                  <a:cubicBezTo>
                    <a:pt x="487" y="99"/>
                    <a:pt x="487" y="99"/>
                    <a:pt x="487" y="99"/>
                  </a:cubicBezTo>
                  <a:cubicBezTo>
                    <a:pt x="346" y="241"/>
                    <a:pt x="346" y="241"/>
                    <a:pt x="346" y="241"/>
                  </a:cubicBezTo>
                  <a:lnTo>
                    <a:pt x="346" y="241"/>
                  </a:lnTo>
                  <a:cubicBezTo>
                    <a:pt x="339" y="248"/>
                    <a:pt x="332" y="248"/>
                    <a:pt x="325" y="248"/>
                  </a:cubicBezTo>
                  <a:cubicBezTo>
                    <a:pt x="311" y="248"/>
                    <a:pt x="297" y="234"/>
                    <a:pt x="297" y="219"/>
                  </a:cubicBezTo>
                  <a:cubicBezTo>
                    <a:pt x="297" y="212"/>
                    <a:pt x="304" y="205"/>
                    <a:pt x="304" y="198"/>
                  </a:cubicBezTo>
                  <a:lnTo>
                    <a:pt x="304" y="198"/>
                  </a:lnTo>
                  <a:cubicBezTo>
                    <a:pt x="445" y="57"/>
                    <a:pt x="445" y="57"/>
                    <a:pt x="445" y="57"/>
                  </a:cubicBezTo>
                  <a:cubicBezTo>
                    <a:pt x="403" y="57"/>
                    <a:pt x="403" y="57"/>
                    <a:pt x="403" y="57"/>
                  </a:cubicBezTo>
                  <a:cubicBezTo>
                    <a:pt x="389" y="57"/>
                    <a:pt x="374" y="50"/>
                    <a:pt x="374" y="28"/>
                  </a:cubicBezTo>
                  <a:cubicBezTo>
                    <a:pt x="374" y="14"/>
                    <a:pt x="389" y="0"/>
                    <a:pt x="403" y="0"/>
                  </a:cubicBezTo>
                  <a:cubicBezTo>
                    <a:pt x="516" y="0"/>
                    <a:pt x="516" y="0"/>
                    <a:pt x="516" y="0"/>
                  </a:cubicBezTo>
                  <a:cubicBezTo>
                    <a:pt x="530" y="0"/>
                    <a:pt x="544" y="14"/>
                    <a:pt x="544" y="28"/>
                  </a:cubicBezTo>
                  <a:cubicBezTo>
                    <a:pt x="544" y="141"/>
                    <a:pt x="544" y="141"/>
                    <a:pt x="544" y="141"/>
                  </a:cubicBezTo>
                  <a:cubicBezTo>
                    <a:pt x="544" y="163"/>
                    <a:pt x="530" y="170"/>
                    <a:pt x="516" y="170"/>
                  </a:cubicBezTo>
                  <a:close/>
                  <a:moveTo>
                    <a:pt x="233" y="354"/>
                  </a:moveTo>
                  <a:lnTo>
                    <a:pt x="233" y="354"/>
                  </a:lnTo>
                  <a:cubicBezTo>
                    <a:pt x="92" y="495"/>
                    <a:pt x="92" y="495"/>
                    <a:pt x="92" y="495"/>
                  </a:cubicBezTo>
                  <a:cubicBezTo>
                    <a:pt x="141" y="495"/>
                    <a:pt x="141" y="495"/>
                    <a:pt x="141" y="495"/>
                  </a:cubicBezTo>
                  <a:cubicBezTo>
                    <a:pt x="155" y="495"/>
                    <a:pt x="169" y="502"/>
                    <a:pt x="169" y="523"/>
                  </a:cubicBezTo>
                  <a:cubicBezTo>
                    <a:pt x="169" y="537"/>
                    <a:pt x="155" y="552"/>
                    <a:pt x="141" y="552"/>
                  </a:cubicBezTo>
                  <a:cubicBezTo>
                    <a:pt x="28" y="552"/>
                    <a:pt x="28" y="552"/>
                    <a:pt x="28" y="552"/>
                  </a:cubicBezTo>
                  <a:cubicBezTo>
                    <a:pt x="7" y="552"/>
                    <a:pt x="0" y="537"/>
                    <a:pt x="0" y="523"/>
                  </a:cubicBezTo>
                  <a:cubicBezTo>
                    <a:pt x="0" y="410"/>
                    <a:pt x="0" y="410"/>
                    <a:pt x="0" y="410"/>
                  </a:cubicBezTo>
                  <a:cubicBezTo>
                    <a:pt x="0" y="389"/>
                    <a:pt x="7" y="382"/>
                    <a:pt x="28" y="382"/>
                  </a:cubicBezTo>
                  <a:cubicBezTo>
                    <a:pt x="42" y="382"/>
                    <a:pt x="56" y="389"/>
                    <a:pt x="56" y="410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198" y="311"/>
                    <a:pt x="198" y="311"/>
                    <a:pt x="198" y="311"/>
                  </a:cubicBezTo>
                  <a:lnTo>
                    <a:pt x="198" y="311"/>
                  </a:lnTo>
                  <a:cubicBezTo>
                    <a:pt x="198" y="304"/>
                    <a:pt x="205" y="304"/>
                    <a:pt x="212" y="304"/>
                  </a:cubicBezTo>
                  <a:cubicBezTo>
                    <a:pt x="233" y="304"/>
                    <a:pt x="240" y="318"/>
                    <a:pt x="240" y="332"/>
                  </a:cubicBezTo>
                  <a:cubicBezTo>
                    <a:pt x="240" y="339"/>
                    <a:pt x="240" y="347"/>
                    <a:pt x="233" y="354"/>
                  </a:cubicBezTo>
                  <a:close/>
                  <a:moveTo>
                    <a:pt x="212" y="248"/>
                  </a:moveTo>
                  <a:lnTo>
                    <a:pt x="212" y="248"/>
                  </a:lnTo>
                  <a:cubicBezTo>
                    <a:pt x="205" y="248"/>
                    <a:pt x="198" y="248"/>
                    <a:pt x="198" y="241"/>
                  </a:cubicBezTo>
                  <a:lnTo>
                    <a:pt x="198" y="241"/>
                  </a:lnTo>
                  <a:cubicBezTo>
                    <a:pt x="56" y="99"/>
                    <a:pt x="56" y="99"/>
                    <a:pt x="56" y="99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6" y="163"/>
                    <a:pt x="42" y="170"/>
                    <a:pt x="28" y="170"/>
                  </a:cubicBezTo>
                  <a:cubicBezTo>
                    <a:pt x="7" y="170"/>
                    <a:pt x="0" y="163"/>
                    <a:pt x="0" y="14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7" y="0"/>
                    <a:pt x="2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55" y="0"/>
                    <a:pt x="169" y="14"/>
                    <a:pt x="169" y="28"/>
                  </a:cubicBezTo>
                  <a:cubicBezTo>
                    <a:pt x="169" y="50"/>
                    <a:pt x="155" y="57"/>
                    <a:pt x="141" y="57"/>
                  </a:cubicBezTo>
                  <a:cubicBezTo>
                    <a:pt x="92" y="57"/>
                    <a:pt x="92" y="57"/>
                    <a:pt x="92" y="57"/>
                  </a:cubicBezTo>
                  <a:cubicBezTo>
                    <a:pt x="233" y="198"/>
                    <a:pt x="233" y="198"/>
                    <a:pt x="233" y="198"/>
                  </a:cubicBezTo>
                  <a:lnTo>
                    <a:pt x="233" y="198"/>
                  </a:lnTo>
                  <a:cubicBezTo>
                    <a:pt x="240" y="205"/>
                    <a:pt x="240" y="212"/>
                    <a:pt x="240" y="219"/>
                  </a:cubicBezTo>
                  <a:cubicBezTo>
                    <a:pt x="240" y="234"/>
                    <a:pt x="233" y="248"/>
                    <a:pt x="212" y="2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9" name="Freeform 142"/>
            <p:cNvSpPr>
              <a:spLocks noChangeAspect="1" noChangeArrowheads="1"/>
            </p:cNvSpPr>
            <p:nvPr/>
          </p:nvSpPr>
          <p:spPr bwMode="auto">
            <a:xfrm>
              <a:off x="18721083" y="6934959"/>
              <a:ext cx="533432" cy="525779"/>
            </a:xfrm>
            <a:custGeom>
              <a:avLst/>
              <a:gdLst>
                <a:gd name="T0" fmla="*/ 530 w 602"/>
                <a:gd name="T1" fmla="*/ 241 h 595"/>
                <a:gd name="T2" fmla="*/ 530 w 602"/>
                <a:gd name="T3" fmla="*/ 241 h 595"/>
                <a:gd name="T4" fmla="*/ 573 w 602"/>
                <a:gd name="T5" fmla="*/ 318 h 595"/>
                <a:gd name="T6" fmla="*/ 453 w 602"/>
                <a:gd name="T7" fmla="*/ 269 h 595"/>
                <a:gd name="T8" fmla="*/ 410 w 602"/>
                <a:gd name="T9" fmla="*/ 276 h 595"/>
                <a:gd name="T10" fmla="*/ 240 w 602"/>
                <a:gd name="T11" fmla="*/ 135 h 595"/>
                <a:gd name="T12" fmla="*/ 410 w 602"/>
                <a:gd name="T13" fmla="*/ 0 h 595"/>
                <a:gd name="T14" fmla="*/ 601 w 602"/>
                <a:gd name="T15" fmla="*/ 135 h 595"/>
                <a:gd name="T16" fmla="*/ 530 w 602"/>
                <a:gd name="T17" fmla="*/ 241 h 595"/>
                <a:gd name="T18" fmla="*/ 205 w 602"/>
                <a:gd name="T19" fmla="*/ 149 h 595"/>
                <a:gd name="T20" fmla="*/ 205 w 602"/>
                <a:gd name="T21" fmla="*/ 149 h 595"/>
                <a:gd name="T22" fmla="*/ 396 w 602"/>
                <a:gd name="T23" fmla="*/ 311 h 595"/>
                <a:gd name="T24" fmla="*/ 438 w 602"/>
                <a:gd name="T25" fmla="*/ 304 h 595"/>
                <a:gd name="T26" fmla="*/ 438 w 602"/>
                <a:gd name="T27" fmla="*/ 304 h 595"/>
                <a:gd name="T28" fmla="*/ 438 w 602"/>
                <a:gd name="T29" fmla="*/ 304 h 595"/>
                <a:gd name="T30" fmla="*/ 537 w 602"/>
                <a:gd name="T31" fmla="*/ 347 h 595"/>
                <a:gd name="T32" fmla="*/ 283 w 602"/>
                <a:gd name="T33" fmla="*/ 509 h 595"/>
                <a:gd name="T34" fmla="*/ 226 w 602"/>
                <a:gd name="T35" fmla="*/ 495 h 595"/>
                <a:gd name="T36" fmla="*/ 36 w 602"/>
                <a:gd name="T37" fmla="*/ 573 h 595"/>
                <a:gd name="T38" fmla="*/ 99 w 602"/>
                <a:gd name="T39" fmla="*/ 460 h 595"/>
                <a:gd name="T40" fmla="*/ 0 w 602"/>
                <a:gd name="T41" fmla="*/ 297 h 595"/>
                <a:gd name="T42" fmla="*/ 219 w 602"/>
                <a:gd name="T43" fmla="*/ 92 h 595"/>
                <a:gd name="T44" fmla="*/ 205 w 602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2" h="595">
                  <a:moveTo>
                    <a:pt x="530" y="241"/>
                  </a:moveTo>
                  <a:lnTo>
                    <a:pt x="530" y="241"/>
                  </a:lnTo>
                  <a:cubicBezTo>
                    <a:pt x="523" y="248"/>
                    <a:pt x="523" y="290"/>
                    <a:pt x="573" y="318"/>
                  </a:cubicBezTo>
                  <a:cubicBezTo>
                    <a:pt x="573" y="318"/>
                    <a:pt x="502" y="332"/>
                    <a:pt x="453" y="269"/>
                  </a:cubicBezTo>
                  <a:cubicBezTo>
                    <a:pt x="438" y="269"/>
                    <a:pt x="424" y="276"/>
                    <a:pt x="410" y="276"/>
                  </a:cubicBezTo>
                  <a:cubicBezTo>
                    <a:pt x="304" y="276"/>
                    <a:pt x="240" y="212"/>
                    <a:pt x="240" y="135"/>
                  </a:cubicBezTo>
                  <a:cubicBezTo>
                    <a:pt x="240" y="64"/>
                    <a:pt x="304" y="0"/>
                    <a:pt x="410" y="0"/>
                  </a:cubicBezTo>
                  <a:cubicBezTo>
                    <a:pt x="516" y="0"/>
                    <a:pt x="601" y="64"/>
                    <a:pt x="601" y="135"/>
                  </a:cubicBezTo>
                  <a:cubicBezTo>
                    <a:pt x="601" y="177"/>
                    <a:pt x="573" y="219"/>
                    <a:pt x="530" y="241"/>
                  </a:cubicBezTo>
                  <a:close/>
                  <a:moveTo>
                    <a:pt x="205" y="149"/>
                  </a:moveTo>
                  <a:lnTo>
                    <a:pt x="205" y="149"/>
                  </a:lnTo>
                  <a:cubicBezTo>
                    <a:pt x="212" y="233"/>
                    <a:pt x="283" y="304"/>
                    <a:pt x="396" y="311"/>
                  </a:cubicBezTo>
                  <a:cubicBezTo>
                    <a:pt x="410" y="311"/>
                    <a:pt x="424" y="311"/>
                    <a:pt x="438" y="304"/>
                  </a:cubicBezTo>
                  <a:lnTo>
                    <a:pt x="438" y="304"/>
                  </a:lnTo>
                  <a:lnTo>
                    <a:pt x="438" y="304"/>
                  </a:lnTo>
                  <a:cubicBezTo>
                    <a:pt x="474" y="339"/>
                    <a:pt x="516" y="347"/>
                    <a:pt x="537" y="347"/>
                  </a:cubicBezTo>
                  <a:cubicBezTo>
                    <a:pt x="516" y="439"/>
                    <a:pt x="424" y="509"/>
                    <a:pt x="283" y="509"/>
                  </a:cubicBezTo>
                  <a:cubicBezTo>
                    <a:pt x="269" y="509"/>
                    <a:pt x="248" y="502"/>
                    <a:pt x="226" y="495"/>
                  </a:cubicBezTo>
                  <a:cubicBezTo>
                    <a:pt x="156" y="594"/>
                    <a:pt x="36" y="573"/>
                    <a:pt x="36" y="573"/>
                  </a:cubicBezTo>
                  <a:cubicBezTo>
                    <a:pt x="120" y="537"/>
                    <a:pt x="120" y="467"/>
                    <a:pt x="99" y="460"/>
                  </a:cubicBezTo>
                  <a:cubicBezTo>
                    <a:pt x="36" y="424"/>
                    <a:pt x="0" y="361"/>
                    <a:pt x="0" y="297"/>
                  </a:cubicBezTo>
                  <a:cubicBezTo>
                    <a:pt x="0" y="198"/>
                    <a:pt x="92" y="113"/>
                    <a:pt x="219" y="92"/>
                  </a:cubicBezTo>
                  <a:cubicBezTo>
                    <a:pt x="212" y="113"/>
                    <a:pt x="205" y="128"/>
                    <a:pt x="205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654468" y="1563773"/>
            <a:ext cx="4095192" cy="913960"/>
            <a:chOff x="3691961" y="6283693"/>
            <a:chExt cx="9958918" cy="2222621"/>
          </a:xfrm>
        </p:grpSpPr>
        <p:grpSp>
          <p:nvGrpSpPr>
            <p:cNvPr id="100" name="Group 99"/>
            <p:cNvGrpSpPr/>
            <p:nvPr/>
          </p:nvGrpSpPr>
          <p:grpSpPr>
            <a:xfrm>
              <a:off x="3691961" y="6338845"/>
              <a:ext cx="832943" cy="2167469"/>
              <a:chOff x="7858105" y="406909"/>
              <a:chExt cx="211138" cy="549275"/>
            </a:xfrm>
            <a:solidFill>
              <a:schemeClr val="accent1"/>
            </a:solidFill>
          </p:grpSpPr>
          <p:sp>
            <p:nvSpPr>
              <p:cNvPr id="101" name="Oval 76"/>
              <p:cNvSpPr>
                <a:spLocks noChangeArrowheads="1"/>
              </p:cNvSpPr>
              <p:nvPr/>
            </p:nvSpPr>
            <p:spPr bwMode="auto">
              <a:xfrm>
                <a:off x="7918430" y="406909"/>
                <a:ext cx="92075" cy="920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02" name="Freeform 77"/>
              <p:cNvSpPr/>
              <p:nvPr/>
            </p:nvSpPr>
            <p:spPr bwMode="auto">
              <a:xfrm>
                <a:off x="7858105" y="508509"/>
                <a:ext cx="211138" cy="447675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03" name="Group 102"/>
            <p:cNvGrpSpPr/>
            <p:nvPr/>
          </p:nvGrpSpPr>
          <p:grpSpPr>
            <a:xfrm>
              <a:off x="4705958" y="6332717"/>
              <a:ext cx="832943" cy="2167469"/>
              <a:chOff x="7858105" y="406909"/>
              <a:chExt cx="211138" cy="549275"/>
            </a:xfrm>
            <a:solidFill>
              <a:schemeClr val="accent1"/>
            </a:solidFill>
          </p:grpSpPr>
          <p:sp>
            <p:nvSpPr>
              <p:cNvPr id="104" name="Oval 76"/>
              <p:cNvSpPr>
                <a:spLocks noChangeArrowheads="1"/>
              </p:cNvSpPr>
              <p:nvPr/>
            </p:nvSpPr>
            <p:spPr bwMode="auto">
              <a:xfrm>
                <a:off x="7918430" y="406909"/>
                <a:ext cx="92075" cy="920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05" name="Freeform 77"/>
              <p:cNvSpPr/>
              <p:nvPr/>
            </p:nvSpPr>
            <p:spPr bwMode="auto">
              <a:xfrm>
                <a:off x="7858105" y="508509"/>
                <a:ext cx="211138" cy="447675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5719956" y="6326589"/>
              <a:ext cx="832943" cy="2167469"/>
              <a:chOff x="7858105" y="406909"/>
              <a:chExt cx="211138" cy="549275"/>
            </a:xfrm>
            <a:solidFill>
              <a:schemeClr val="accent1"/>
            </a:solidFill>
          </p:grpSpPr>
          <p:sp>
            <p:nvSpPr>
              <p:cNvPr id="107" name="Oval 76"/>
              <p:cNvSpPr>
                <a:spLocks noChangeArrowheads="1"/>
              </p:cNvSpPr>
              <p:nvPr/>
            </p:nvSpPr>
            <p:spPr bwMode="auto">
              <a:xfrm>
                <a:off x="7918430" y="406909"/>
                <a:ext cx="92075" cy="920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08" name="Freeform 77"/>
              <p:cNvSpPr/>
              <p:nvPr/>
            </p:nvSpPr>
            <p:spPr bwMode="auto">
              <a:xfrm>
                <a:off x="7858105" y="508509"/>
                <a:ext cx="211138" cy="447675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09" name="Group 108"/>
            <p:cNvGrpSpPr/>
            <p:nvPr/>
          </p:nvGrpSpPr>
          <p:grpSpPr>
            <a:xfrm>
              <a:off x="6733953" y="6320461"/>
              <a:ext cx="832943" cy="2167469"/>
              <a:chOff x="7858105" y="406909"/>
              <a:chExt cx="211138" cy="549275"/>
            </a:xfrm>
            <a:solidFill>
              <a:schemeClr val="accent1"/>
            </a:solidFill>
          </p:grpSpPr>
          <p:sp>
            <p:nvSpPr>
              <p:cNvPr id="110" name="Oval 76"/>
              <p:cNvSpPr>
                <a:spLocks noChangeArrowheads="1"/>
              </p:cNvSpPr>
              <p:nvPr/>
            </p:nvSpPr>
            <p:spPr bwMode="auto">
              <a:xfrm>
                <a:off x="7918430" y="406909"/>
                <a:ext cx="92075" cy="920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11" name="Freeform 77"/>
              <p:cNvSpPr/>
              <p:nvPr/>
            </p:nvSpPr>
            <p:spPr bwMode="auto">
              <a:xfrm>
                <a:off x="7858105" y="508509"/>
                <a:ext cx="211138" cy="447675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7747950" y="6314333"/>
              <a:ext cx="832943" cy="2167469"/>
              <a:chOff x="7858105" y="406909"/>
              <a:chExt cx="211138" cy="549275"/>
            </a:xfrm>
            <a:solidFill>
              <a:schemeClr val="accent1"/>
            </a:solidFill>
          </p:grpSpPr>
          <p:sp>
            <p:nvSpPr>
              <p:cNvPr id="113" name="Oval 76"/>
              <p:cNvSpPr>
                <a:spLocks noChangeArrowheads="1"/>
              </p:cNvSpPr>
              <p:nvPr/>
            </p:nvSpPr>
            <p:spPr bwMode="auto">
              <a:xfrm>
                <a:off x="7918430" y="406909"/>
                <a:ext cx="92075" cy="920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14" name="Freeform 77"/>
              <p:cNvSpPr/>
              <p:nvPr/>
            </p:nvSpPr>
            <p:spPr bwMode="auto">
              <a:xfrm>
                <a:off x="7858105" y="508509"/>
                <a:ext cx="211138" cy="447675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>
              <a:off x="8761947" y="6308205"/>
              <a:ext cx="832943" cy="2167469"/>
              <a:chOff x="7858105" y="406909"/>
              <a:chExt cx="211138" cy="549275"/>
            </a:xfrm>
            <a:solidFill>
              <a:schemeClr val="accent1"/>
            </a:solidFill>
          </p:grpSpPr>
          <p:sp>
            <p:nvSpPr>
              <p:cNvPr id="116" name="Oval 76"/>
              <p:cNvSpPr>
                <a:spLocks noChangeArrowheads="1"/>
              </p:cNvSpPr>
              <p:nvPr/>
            </p:nvSpPr>
            <p:spPr bwMode="auto">
              <a:xfrm>
                <a:off x="7918430" y="406909"/>
                <a:ext cx="92075" cy="920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17" name="Freeform 77"/>
              <p:cNvSpPr/>
              <p:nvPr/>
            </p:nvSpPr>
            <p:spPr bwMode="auto">
              <a:xfrm>
                <a:off x="7858105" y="508509"/>
                <a:ext cx="211138" cy="447675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18" name="Group 117"/>
            <p:cNvGrpSpPr/>
            <p:nvPr/>
          </p:nvGrpSpPr>
          <p:grpSpPr>
            <a:xfrm>
              <a:off x="9775944" y="6302077"/>
              <a:ext cx="832943" cy="2167469"/>
              <a:chOff x="7858105" y="406909"/>
              <a:chExt cx="211138" cy="549275"/>
            </a:xfrm>
            <a:solidFill>
              <a:schemeClr val="accent1"/>
            </a:solidFill>
          </p:grpSpPr>
          <p:sp>
            <p:nvSpPr>
              <p:cNvPr id="119" name="Oval 76"/>
              <p:cNvSpPr>
                <a:spLocks noChangeArrowheads="1"/>
              </p:cNvSpPr>
              <p:nvPr/>
            </p:nvSpPr>
            <p:spPr bwMode="auto">
              <a:xfrm>
                <a:off x="7918430" y="406909"/>
                <a:ext cx="92075" cy="920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20" name="Freeform 77"/>
              <p:cNvSpPr/>
              <p:nvPr/>
            </p:nvSpPr>
            <p:spPr bwMode="auto">
              <a:xfrm>
                <a:off x="7858105" y="508509"/>
                <a:ext cx="211138" cy="447675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10789942" y="6295949"/>
              <a:ext cx="832943" cy="2167469"/>
              <a:chOff x="7858105" y="406909"/>
              <a:chExt cx="211138" cy="549275"/>
            </a:xfrm>
            <a:solidFill>
              <a:schemeClr val="bg1">
                <a:lumMod val="85000"/>
              </a:schemeClr>
            </a:solidFill>
          </p:grpSpPr>
          <p:sp>
            <p:nvSpPr>
              <p:cNvPr id="122" name="Oval 76"/>
              <p:cNvSpPr>
                <a:spLocks noChangeArrowheads="1"/>
              </p:cNvSpPr>
              <p:nvPr/>
            </p:nvSpPr>
            <p:spPr bwMode="auto">
              <a:xfrm>
                <a:off x="7918430" y="406909"/>
                <a:ext cx="92075" cy="920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23" name="Freeform 77"/>
              <p:cNvSpPr/>
              <p:nvPr/>
            </p:nvSpPr>
            <p:spPr bwMode="auto">
              <a:xfrm>
                <a:off x="7858105" y="508509"/>
                <a:ext cx="211138" cy="447675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24" name="Group 123"/>
            <p:cNvGrpSpPr/>
            <p:nvPr/>
          </p:nvGrpSpPr>
          <p:grpSpPr>
            <a:xfrm>
              <a:off x="11803939" y="6289821"/>
              <a:ext cx="832943" cy="2167469"/>
              <a:chOff x="7858105" y="406909"/>
              <a:chExt cx="211138" cy="549275"/>
            </a:xfrm>
            <a:solidFill>
              <a:schemeClr val="bg1">
                <a:lumMod val="85000"/>
              </a:schemeClr>
            </a:solidFill>
          </p:grpSpPr>
          <p:sp>
            <p:nvSpPr>
              <p:cNvPr id="125" name="Oval 76"/>
              <p:cNvSpPr>
                <a:spLocks noChangeArrowheads="1"/>
              </p:cNvSpPr>
              <p:nvPr/>
            </p:nvSpPr>
            <p:spPr bwMode="auto">
              <a:xfrm>
                <a:off x="7918430" y="406909"/>
                <a:ext cx="92075" cy="920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26" name="Freeform 77"/>
              <p:cNvSpPr/>
              <p:nvPr/>
            </p:nvSpPr>
            <p:spPr bwMode="auto">
              <a:xfrm>
                <a:off x="7858105" y="508509"/>
                <a:ext cx="211138" cy="447675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27" name="Group 126"/>
            <p:cNvGrpSpPr/>
            <p:nvPr/>
          </p:nvGrpSpPr>
          <p:grpSpPr>
            <a:xfrm>
              <a:off x="12817936" y="6283693"/>
              <a:ext cx="832943" cy="2167469"/>
              <a:chOff x="7858105" y="406909"/>
              <a:chExt cx="211138" cy="549275"/>
            </a:xfrm>
            <a:solidFill>
              <a:schemeClr val="bg1">
                <a:lumMod val="85000"/>
              </a:schemeClr>
            </a:solidFill>
          </p:grpSpPr>
          <p:sp>
            <p:nvSpPr>
              <p:cNvPr id="128" name="Oval 76"/>
              <p:cNvSpPr>
                <a:spLocks noChangeArrowheads="1"/>
              </p:cNvSpPr>
              <p:nvPr/>
            </p:nvSpPr>
            <p:spPr bwMode="auto">
              <a:xfrm>
                <a:off x="7918430" y="406909"/>
                <a:ext cx="92075" cy="920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29" name="Freeform 77"/>
              <p:cNvSpPr/>
              <p:nvPr/>
            </p:nvSpPr>
            <p:spPr bwMode="auto">
              <a:xfrm>
                <a:off x="7858105" y="508509"/>
                <a:ext cx="211138" cy="447675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1929815" y="5543269"/>
            <a:ext cx="5112892" cy="2039560"/>
            <a:chOff x="1916639" y="5538013"/>
            <a:chExt cx="5139244" cy="2050072"/>
          </a:xfrm>
        </p:grpSpPr>
        <p:sp>
          <p:nvSpPr>
            <p:cNvPr id="130" name="Oval 129"/>
            <p:cNvSpPr/>
            <p:nvPr/>
          </p:nvSpPr>
          <p:spPr>
            <a:xfrm>
              <a:off x="1927524" y="5594059"/>
              <a:ext cx="871599" cy="8718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2900">
                <a:latin typeface="Roboto Light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1916639" y="6716258"/>
              <a:ext cx="871599" cy="8718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2900">
                <a:latin typeface="Roboto Light"/>
              </a:endParaRPr>
            </a:p>
          </p:txBody>
        </p:sp>
        <p:grpSp>
          <p:nvGrpSpPr>
            <p:cNvPr id="132" name="Group 131"/>
            <p:cNvGrpSpPr/>
            <p:nvPr/>
          </p:nvGrpSpPr>
          <p:grpSpPr>
            <a:xfrm>
              <a:off x="3033257" y="5538013"/>
              <a:ext cx="305933" cy="796091"/>
              <a:chOff x="3617731" y="1408112"/>
              <a:chExt cx="1045313" cy="2719388"/>
            </a:xfrm>
            <a:solidFill>
              <a:schemeClr val="accent2"/>
            </a:solidFill>
          </p:grpSpPr>
          <p:sp>
            <p:nvSpPr>
              <p:cNvPr id="133" name="Oval 76"/>
              <p:cNvSpPr>
                <a:spLocks noChangeArrowheads="1"/>
              </p:cNvSpPr>
              <p:nvPr/>
            </p:nvSpPr>
            <p:spPr bwMode="black">
              <a:xfrm>
                <a:off x="3916391" y="1408112"/>
                <a:ext cx="455849" cy="455851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34" name="Freeform 77"/>
              <p:cNvSpPr/>
              <p:nvPr/>
            </p:nvSpPr>
            <p:spPr bwMode="black">
              <a:xfrm>
                <a:off x="3617731" y="1911121"/>
                <a:ext cx="1045313" cy="2216379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3436766" y="5538013"/>
              <a:ext cx="305933" cy="796091"/>
              <a:chOff x="3617731" y="1408112"/>
              <a:chExt cx="1045313" cy="2719388"/>
            </a:xfrm>
            <a:solidFill>
              <a:schemeClr val="accent2"/>
            </a:solidFill>
          </p:grpSpPr>
          <p:sp>
            <p:nvSpPr>
              <p:cNvPr id="136" name="Oval 76"/>
              <p:cNvSpPr>
                <a:spLocks noChangeArrowheads="1"/>
              </p:cNvSpPr>
              <p:nvPr/>
            </p:nvSpPr>
            <p:spPr bwMode="black">
              <a:xfrm>
                <a:off x="3916391" y="1408112"/>
                <a:ext cx="455849" cy="455851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37" name="Freeform 77"/>
              <p:cNvSpPr/>
              <p:nvPr/>
            </p:nvSpPr>
            <p:spPr bwMode="black">
              <a:xfrm>
                <a:off x="3617731" y="1911121"/>
                <a:ext cx="1045313" cy="2216379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38" name="Group 137"/>
            <p:cNvGrpSpPr/>
            <p:nvPr/>
          </p:nvGrpSpPr>
          <p:grpSpPr>
            <a:xfrm>
              <a:off x="3840276" y="5538013"/>
              <a:ext cx="305933" cy="796091"/>
              <a:chOff x="3617731" y="1408112"/>
              <a:chExt cx="1045313" cy="2719388"/>
            </a:xfrm>
            <a:solidFill>
              <a:schemeClr val="accent2"/>
            </a:solidFill>
          </p:grpSpPr>
          <p:sp>
            <p:nvSpPr>
              <p:cNvPr id="139" name="Oval 76"/>
              <p:cNvSpPr>
                <a:spLocks noChangeArrowheads="1"/>
              </p:cNvSpPr>
              <p:nvPr/>
            </p:nvSpPr>
            <p:spPr bwMode="black">
              <a:xfrm>
                <a:off x="3916391" y="1408112"/>
                <a:ext cx="455849" cy="455851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40" name="Freeform 77"/>
              <p:cNvSpPr/>
              <p:nvPr/>
            </p:nvSpPr>
            <p:spPr bwMode="black">
              <a:xfrm>
                <a:off x="3617731" y="1911121"/>
                <a:ext cx="1045313" cy="2216379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4243785" y="5538013"/>
              <a:ext cx="305933" cy="796091"/>
              <a:chOff x="3617731" y="1408112"/>
              <a:chExt cx="1045313" cy="2719388"/>
            </a:xfrm>
            <a:solidFill>
              <a:schemeClr val="accent2"/>
            </a:solidFill>
          </p:grpSpPr>
          <p:sp>
            <p:nvSpPr>
              <p:cNvPr id="142" name="Oval 76"/>
              <p:cNvSpPr>
                <a:spLocks noChangeArrowheads="1"/>
              </p:cNvSpPr>
              <p:nvPr/>
            </p:nvSpPr>
            <p:spPr bwMode="black">
              <a:xfrm>
                <a:off x="3916391" y="1408112"/>
                <a:ext cx="455849" cy="455851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43" name="Freeform 77"/>
              <p:cNvSpPr/>
              <p:nvPr/>
            </p:nvSpPr>
            <p:spPr bwMode="black">
              <a:xfrm>
                <a:off x="3617731" y="1911121"/>
                <a:ext cx="1045313" cy="2216379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44" name="Group 143"/>
            <p:cNvGrpSpPr/>
            <p:nvPr/>
          </p:nvGrpSpPr>
          <p:grpSpPr>
            <a:xfrm>
              <a:off x="4647295" y="5538013"/>
              <a:ext cx="305933" cy="796091"/>
              <a:chOff x="3617731" y="1408112"/>
              <a:chExt cx="1045313" cy="2719388"/>
            </a:xfrm>
            <a:solidFill>
              <a:schemeClr val="accent2"/>
            </a:solidFill>
          </p:grpSpPr>
          <p:sp>
            <p:nvSpPr>
              <p:cNvPr id="145" name="Oval 76"/>
              <p:cNvSpPr>
                <a:spLocks noChangeArrowheads="1"/>
              </p:cNvSpPr>
              <p:nvPr/>
            </p:nvSpPr>
            <p:spPr bwMode="black">
              <a:xfrm>
                <a:off x="3916391" y="1408112"/>
                <a:ext cx="455849" cy="455851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46" name="Freeform 77"/>
              <p:cNvSpPr/>
              <p:nvPr/>
            </p:nvSpPr>
            <p:spPr bwMode="black">
              <a:xfrm>
                <a:off x="3617731" y="1911121"/>
                <a:ext cx="1045313" cy="2216379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5050804" y="5538013"/>
              <a:ext cx="305933" cy="796091"/>
              <a:chOff x="3617731" y="1408112"/>
              <a:chExt cx="1045313" cy="2719388"/>
            </a:xfrm>
            <a:solidFill>
              <a:schemeClr val="accent2"/>
            </a:solidFill>
          </p:grpSpPr>
          <p:sp>
            <p:nvSpPr>
              <p:cNvPr id="148" name="Oval 76"/>
              <p:cNvSpPr>
                <a:spLocks noChangeArrowheads="1"/>
              </p:cNvSpPr>
              <p:nvPr/>
            </p:nvSpPr>
            <p:spPr bwMode="black">
              <a:xfrm>
                <a:off x="3916391" y="1408112"/>
                <a:ext cx="455849" cy="455851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49" name="Freeform 77"/>
              <p:cNvSpPr/>
              <p:nvPr/>
            </p:nvSpPr>
            <p:spPr bwMode="black">
              <a:xfrm>
                <a:off x="3617731" y="1911121"/>
                <a:ext cx="1045313" cy="2216379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50" name="Group 149"/>
            <p:cNvGrpSpPr/>
            <p:nvPr/>
          </p:nvGrpSpPr>
          <p:grpSpPr>
            <a:xfrm>
              <a:off x="5454314" y="5538013"/>
              <a:ext cx="305933" cy="796091"/>
              <a:chOff x="3617731" y="1408112"/>
              <a:chExt cx="1045313" cy="2719388"/>
            </a:xfrm>
            <a:solidFill>
              <a:schemeClr val="accent2"/>
            </a:solidFill>
          </p:grpSpPr>
          <p:sp>
            <p:nvSpPr>
              <p:cNvPr id="151" name="Oval 76"/>
              <p:cNvSpPr>
                <a:spLocks noChangeArrowheads="1"/>
              </p:cNvSpPr>
              <p:nvPr/>
            </p:nvSpPr>
            <p:spPr bwMode="black">
              <a:xfrm>
                <a:off x="3916391" y="1408112"/>
                <a:ext cx="455849" cy="455851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52" name="Freeform 77"/>
              <p:cNvSpPr/>
              <p:nvPr/>
            </p:nvSpPr>
            <p:spPr bwMode="black">
              <a:xfrm>
                <a:off x="3617731" y="1911121"/>
                <a:ext cx="1045313" cy="2216379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>
              <a:off x="5857824" y="5538013"/>
              <a:ext cx="305933" cy="796091"/>
              <a:chOff x="3617731" y="1408112"/>
              <a:chExt cx="1045313" cy="2719388"/>
            </a:xfrm>
            <a:solidFill>
              <a:schemeClr val="accent2"/>
            </a:solidFill>
          </p:grpSpPr>
          <p:sp>
            <p:nvSpPr>
              <p:cNvPr id="154" name="Oval 76"/>
              <p:cNvSpPr>
                <a:spLocks noChangeArrowheads="1"/>
              </p:cNvSpPr>
              <p:nvPr/>
            </p:nvSpPr>
            <p:spPr bwMode="black">
              <a:xfrm>
                <a:off x="3916391" y="1408112"/>
                <a:ext cx="455849" cy="455851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55" name="Freeform 77"/>
              <p:cNvSpPr/>
              <p:nvPr/>
            </p:nvSpPr>
            <p:spPr bwMode="black">
              <a:xfrm>
                <a:off x="3617731" y="1911121"/>
                <a:ext cx="1045313" cy="2216379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56" name="Group 155"/>
            <p:cNvGrpSpPr/>
            <p:nvPr/>
          </p:nvGrpSpPr>
          <p:grpSpPr>
            <a:xfrm>
              <a:off x="6261333" y="5538013"/>
              <a:ext cx="305933" cy="796091"/>
              <a:chOff x="3617731" y="1408112"/>
              <a:chExt cx="1045313" cy="2719388"/>
            </a:xfrm>
            <a:solidFill>
              <a:schemeClr val="bg1">
                <a:lumMod val="85000"/>
              </a:schemeClr>
            </a:solidFill>
          </p:grpSpPr>
          <p:sp>
            <p:nvSpPr>
              <p:cNvPr id="157" name="Oval 76"/>
              <p:cNvSpPr>
                <a:spLocks noChangeArrowheads="1"/>
              </p:cNvSpPr>
              <p:nvPr/>
            </p:nvSpPr>
            <p:spPr bwMode="black">
              <a:xfrm>
                <a:off x="3916391" y="1408112"/>
                <a:ext cx="455849" cy="455851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58" name="Freeform 77"/>
              <p:cNvSpPr/>
              <p:nvPr/>
            </p:nvSpPr>
            <p:spPr bwMode="black">
              <a:xfrm>
                <a:off x="3617731" y="1911121"/>
                <a:ext cx="1045313" cy="2216379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59" name="Group 158"/>
            <p:cNvGrpSpPr/>
            <p:nvPr/>
          </p:nvGrpSpPr>
          <p:grpSpPr>
            <a:xfrm>
              <a:off x="6664842" y="5538013"/>
              <a:ext cx="305933" cy="796091"/>
              <a:chOff x="3617731" y="1408112"/>
              <a:chExt cx="1045313" cy="2719388"/>
            </a:xfrm>
            <a:solidFill>
              <a:schemeClr val="bg1">
                <a:lumMod val="85000"/>
              </a:schemeClr>
            </a:solidFill>
          </p:grpSpPr>
          <p:sp>
            <p:nvSpPr>
              <p:cNvPr id="160" name="Oval 76"/>
              <p:cNvSpPr>
                <a:spLocks noChangeArrowheads="1"/>
              </p:cNvSpPr>
              <p:nvPr/>
            </p:nvSpPr>
            <p:spPr bwMode="black">
              <a:xfrm>
                <a:off x="3916391" y="1408112"/>
                <a:ext cx="455849" cy="455851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61" name="Freeform 77"/>
              <p:cNvSpPr/>
              <p:nvPr/>
            </p:nvSpPr>
            <p:spPr bwMode="black">
              <a:xfrm>
                <a:off x="3617731" y="1911121"/>
                <a:ext cx="1045313" cy="2216379"/>
              </a:xfrm>
              <a:custGeom>
                <a:avLst/>
                <a:gdLst>
                  <a:gd name="T0" fmla="*/ 83 w 106"/>
                  <a:gd name="T1" fmla="*/ 0 h 224"/>
                  <a:gd name="T2" fmla="*/ 24 w 106"/>
                  <a:gd name="T3" fmla="*/ 0 h 224"/>
                  <a:gd name="T4" fmla="*/ 0 w 106"/>
                  <a:gd name="T5" fmla="*/ 23 h 224"/>
                  <a:gd name="T6" fmla="*/ 0 w 106"/>
                  <a:gd name="T7" fmla="*/ 99 h 224"/>
                  <a:gd name="T8" fmla="*/ 10 w 106"/>
                  <a:gd name="T9" fmla="*/ 109 h 224"/>
                  <a:gd name="T10" fmla="*/ 21 w 106"/>
                  <a:gd name="T11" fmla="*/ 99 h 224"/>
                  <a:gd name="T12" fmla="*/ 21 w 106"/>
                  <a:gd name="T13" fmla="*/ 35 h 224"/>
                  <a:gd name="T14" fmla="*/ 24 w 106"/>
                  <a:gd name="T15" fmla="*/ 35 h 224"/>
                  <a:gd name="T16" fmla="*/ 24 w 106"/>
                  <a:gd name="T17" fmla="*/ 211 h 224"/>
                  <a:gd name="T18" fmla="*/ 38 w 106"/>
                  <a:gd name="T19" fmla="*/ 224 h 224"/>
                  <a:gd name="T20" fmla="*/ 51 w 106"/>
                  <a:gd name="T21" fmla="*/ 211 h 224"/>
                  <a:gd name="T22" fmla="*/ 51 w 106"/>
                  <a:gd name="T23" fmla="*/ 108 h 224"/>
                  <a:gd name="T24" fmla="*/ 55 w 106"/>
                  <a:gd name="T25" fmla="*/ 108 h 224"/>
                  <a:gd name="T26" fmla="*/ 55 w 106"/>
                  <a:gd name="T27" fmla="*/ 211 h 224"/>
                  <a:gd name="T28" fmla="*/ 69 w 106"/>
                  <a:gd name="T29" fmla="*/ 224 h 224"/>
                  <a:gd name="T30" fmla="*/ 82 w 106"/>
                  <a:gd name="T31" fmla="*/ 211 h 224"/>
                  <a:gd name="T32" fmla="*/ 82 w 106"/>
                  <a:gd name="T33" fmla="*/ 35 h 224"/>
                  <a:gd name="T34" fmla="*/ 86 w 106"/>
                  <a:gd name="T35" fmla="*/ 35 h 224"/>
                  <a:gd name="T36" fmla="*/ 86 w 106"/>
                  <a:gd name="T37" fmla="*/ 99 h 224"/>
                  <a:gd name="T38" fmla="*/ 96 w 106"/>
                  <a:gd name="T39" fmla="*/ 109 h 224"/>
                  <a:gd name="T40" fmla="*/ 106 w 106"/>
                  <a:gd name="T41" fmla="*/ 99 h 224"/>
                  <a:gd name="T42" fmla="*/ 106 w 106"/>
                  <a:gd name="T43" fmla="*/ 23 h 224"/>
                  <a:gd name="T44" fmla="*/ 83 w 106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224">
                    <a:moveTo>
                      <a:pt x="83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4"/>
                      <a:pt x="5" y="109"/>
                      <a:pt x="10" y="109"/>
                    </a:cubicBezTo>
                    <a:cubicBezTo>
                      <a:pt x="16" y="109"/>
                      <a:pt x="21" y="104"/>
                      <a:pt x="21" y="9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4" y="218"/>
                      <a:pt x="30" y="224"/>
                      <a:pt x="38" y="224"/>
                    </a:cubicBezTo>
                    <a:cubicBezTo>
                      <a:pt x="45" y="224"/>
                      <a:pt x="51" y="218"/>
                      <a:pt x="51" y="211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8"/>
                      <a:pt x="61" y="224"/>
                      <a:pt x="69" y="224"/>
                    </a:cubicBezTo>
                    <a:cubicBezTo>
                      <a:pt x="76" y="224"/>
                      <a:pt x="82" y="218"/>
                      <a:pt x="82" y="211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104"/>
                      <a:pt x="91" y="109"/>
                      <a:pt x="96" y="109"/>
                    </a:cubicBezTo>
                    <a:cubicBezTo>
                      <a:pt x="102" y="109"/>
                      <a:pt x="106" y="104"/>
                      <a:pt x="106" y="99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6" y="10"/>
                      <a:pt x="96" y="0"/>
                      <a:pt x="8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62" name="Group 161"/>
            <p:cNvGrpSpPr/>
            <p:nvPr/>
          </p:nvGrpSpPr>
          <p:grpSpPr>
            <a:xfrm>
              <a:off x="3033256" y="6782608"/>
              <a:ext cx="391041" cy="796089"/>
              <a:chOff x="4752036" y="1408115"/>
              <a:chExt cx="1336114" cy="2719382"/>
            </a:xfrm>
            <a:solidFill>
              <a:schemeClr val="accent4"/>
            </a:solidFill>
          </p:grpSpPr>
          <p:sp>
            <p:nvSpPr>
              <p:cNvPr id="163" name="Oval 78"/>
              <p:cNvSpPr>
                <a:spLocks noChangeArrowheads="1"/>
              </p:cNvSpPr>
              <p:nvPr/>
            </p:nvSpPr>
            <p:spPr bwMode="black">
              <a:xfrm>
                <a:off x="5200025" y="1408115"/>
                <a:ext cx="447994" cy="44799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64" name="Freeform 79"/>
              <p:cNvSpPr/>
              <p:nvPr/>
            </p:nvSpPr>
            <p:spPr bwMode="black">
              <a:xfrm>
                <a:off x="4752036" y="1911123"/>
                <a:ext cx="1336114" cy="2216374"/>
              </a:xfrm>
              <a:custGeom>
                <a:avLst/>
                <a:gdLst>
                  <a:gd name="T0" fmla="*/ 133 w 135"/>
                  <a:gd name="T1" fmla="*/ 89 h 224"/>
                  <a:gd name="T2" fmla="*/ 113 w 135"/>
                  <a:gd name="T3" fmla="*/ 17 h 224"/>
                  <a:gd name="T4" fmla="*/ 91 w 135"/>
                  <a:gd name="T5" fmla="*/ 0 h 224"/>
                  <a:gd name="T6" fmla="*/ 43 w 135"/>
                  <a:gd name="T7" fmla="*/ 0 h 224"/>
                  <a:gd name="T8" fmla="*/ 21 w 135"/>
                  <a:gd name="T9" fmla="*/ 17 h 224"/>
                  <a:gd name="T10" fmla="*/ 1 w 135"/>
                  <a:gd name="T11" fmla="*/ 89 h 224"/>
                  <a:gd name="T12" fmla="*/ 8 w 135"/>
                  <a:gd name="T13" fmla="*/ 101 h 224"/>
                  <a:gd name="T14" fmla="*/ 20 w 135"/>
                  <a:gd name="T15" fmla="*/ 94 h 224"/>
                  <a:gd name="T16" fmla="*/ 39 w 135"/>
                  <a:gd name="T17" fmla="*/ 29 h 224"/>
                  <a:gd name="T18" fmla="*/ 41 w 135"/>
                  <a:gd name="T19" fmla="*/ 28 h 224"/>
                  <a:gd name="T20" fmla="*/ 42 w 135"/>
                  <a:gd name="T21" fmla="*/ 30 h 224"/>
                  <a:gd name="T22" fmla="*/ 42 w 135"/>
                  <a:gd name="T23" fmla="*/ 30 h 224"/>
                  <a:gd name="T24" fmla="*/ 42 w 135"/>
                  <a:gd name="T25" fmla="*/ 31 h 224"/>
                  <a:gd name="T26" fmla="*/ 15 w 135"/>
                  <a:gd name="T27" fmla="*/ 127 h 224"/>
                  <a:gd name="T28" fmla="*/ 38 w 135"/>
                  <a:gd name="T29" fmla="*/ 127 h 224"/>
                  <a:gd name="T30" fmla="*/ 38 w 135"/>
                  <a:gd name="T31" fmla="*/ 211 h 224"/>
                  <a:gd name="T32" fmla="*/ 52 w 135"/>
                  <a:gd name="T33" fmla="*/ 224 h 224"/>
                  <a:gd name="T34" fmla="*/ 65 w 135"/>
                  <a:gd name="T35" fmla="*/ 211 h 224"/>
                  <a:gd name="T36" fmla="*/ 65 w 135"/>
                  <a:gd name="T37" fmla="*/ 127 h 224"/>
                  <a:gd name="T38" fmla="*/ 70 w 135"/>
                  <a:gd name="T39" fmla="*/ 127 h 224"/>
                  <a:gd name="T40" fmla="*/ 70 w 135"/>
                  <a:gd name="T41" fmla="*/ 211 h 224"/>
                  <a:gd name="T42" fmla="*/ 83 w 135"/>
                  <a:gd name="T43" fmla="*/ 224 h 224"/>
                  <a:gd name="T44" fmla="*/ 96 w 135"/>
                  <a:gd name="T45" fmla="*/ 211 h 224"/>
                  <a:gd name="T46" fmla="*/ 96 w 135"/>
                  <a:gd name="T47" fmla="*/ 127 h 224"/>
                  <a:gd name="T48" fmla="*/ 120 w 135"/>
                  <a:gd name="T49" fmla="*/ 127 h 224"/>
                  <a:gd name="T50" fmla="*/ 92 w 135"/>
                  <a:gd name="T51" fmla="*/ 31 h 224"/>
                  <a:gd name="T52" fmla="*/ 92 w 135"/>
                  <a:gd name="T53" fmla="*/ 30 h 224"/>
                  <a:gd name="T54" fmla="*/ 92 w 135"/>
                  <a:gd name="T55" fmla="*/ 30 h 224"/>
                  <a:gd name="T56" fmla="*/ 94 w 135"/>
                  <a:gd name="T57" fmla="*/ 28 h 224"/>
                  <a:gd name="T58" fmla="*/ 96 w 135"/>
                  <a:gd name="T59" fmla="*/ 29 h 224"/>
                  <a:gd name="T60" fmla="*/ 114 w 135"/>
                  <a:gd name="T61" fmla="*/ 94 h 224"/>
                  <a:gd name="T62" fmla="*/ 127 w 135"/>
                  <a:gd name="T63" fmla="*/ 101 h 224"/>
                  <a:gd name="T64" fmla="*/ 133 w 135"/>
                  <a:gd name="T65" fmla="*/ 8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224">
                    <a:moveTo>
                      <a:pt x="133" y="89"/>
                    </a:moveTo>
                    <a:cubicBezTo>
                      <a:pt x="113" y="17"/>
                      <a:pt x="113" y="17"/>
                      <a:pt x="113" y="17"/>
                    </a:cubicBezTo>
                    <a:cubicBezTo>
                      <a:pt x="110" y="7"/>
                      <a:pt x="102" y="0"/>
                      <a:pt x="9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3" y="0"/>
                      <a:pt x="24" y="7"/>
                      <a:pt x="21" y="17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94"/>
                      <a:pt x="3" y="99"/>
                      <a:pt x="8" y="101"/>
                    </a:cubicBezTo>
                    <a:cubicBezTo>
                      <a:pt x="13" y="102"/>
                      <a:pt x="18" y="99"/>
                      <a:pt x="20" y="94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8"/>
                      <a:pt x="40" y="28"/>
                      <a:pt x="41" y="28"/>
                    </a:cubicBezTo>
                    <a:cubicBezTo>
                      <a:pt x="41" y="28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8"/>
                      <a:pt x="44" y="224"/>
                      <a:pt x="52" y="224"/>
                    </a:cubicBezTo>
                    <a:cubicBezTo>
                      <a:pt x="59" y="224"/>
                      <a:pt x="65" y="218"/>
                      <a:pt x="65" y="211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8"/>
                      <a:pt x="76" y="224"/>
                      <a:pt x="83" y="224"/>
                    </a:cubicBezTo>
                    <a:cubicBezTo>
                      <a:pt x="90" y="224"/>
                      <a:pt x="96" y="218"/>
                      <a:pt x="96" y="211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8"/>
                      <a:pt x="94" y="28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6" y="99"/>
                      <a:pt x="121" y="102"/>
                      <a:pt x="127" y="101"/>
                    </a:cubicBezTo>
                    <a:cubicBezTo>
                      <a:pt x="132" y="99"/>
                      <a:pt x="135" y="94"/>
                      <a:pt x="13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65" name="Group 164"/>
            <p:cNvGrpSpPr/>
            <p:nvPr/>
          </p:nvGrpSpPr>
          <p:grpSpPr>
            <a:xfrm>
              <a:off x="3436766" y="6782608"/>
              <a:ext cx="391041" cy="796089"/>
              <a:chOff x="4752036" y="1408115"/>
              <a:chExt cx="1336114" cy="2719382"/>
            </a:xfrm>
            <a:solidFill>
              <a:schemeClr val="accent4"/>
            </a:solidFill>
          </p:grpSpPr>
          <p:sp>
            <p:nvSpPr>
              <p:cNvPr id="166" name="Oval 78"/>
              <p:cNvSpPr>
                <a:spLocks noChangeArrowheads="1"/>
              </p:cNvSpPr>
              <p:nvPr/>
            </p:nvSpPr>
            <p:spPr bwMode="black">
              <a:xfrm>
                <a:off x="5200025" y="1408115"/>
                <a:ext cx="447994" cy="44799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67" name="Freeform 79"/>
              <p:cNvSpPr/>
              <p:nvPr/>
            </p:nvSpPr>
            <p:spPr bwMode="black">
              <a:xfrm>
                <a:off x="4752036" y="1911123"/>
                <a:ext cx="1336114" cy="2216374"/>
              </a:xfrm>
              <a:custGeom>
                <a:avLst/>
                <a:gdLst>
                  <a:gd name="T0" fmla="*/ 133 w 135"/>
                  <a:gd name="T1" fmla="*/ 89 h 224"/>
                  <a:gd name="T2" fmla="*/ 113 w 135"/>
                  <a:gd name="T3" fmla="*/ 17 h 224"/>
                  <a:gd name="T4" fmla="*/ 91 w 135"/>
                  <a:gd name="T5" fmla="*/ 0 h 224"/>
                  <a:gd name="T6" fmla="*/ 43 w 135"/>
                  <a:gd name="T7" fmla="*/ 0 h 224"/>
                  <a:gd name="T8" fmla="*/ 21 w 135"/>
                  <a:gd name="T9" fmla="*/ 17 h 224"/>
                  <a:gd name="T10" fmla="*/ 1 w 135"/>
                  <a:gd name="T11" fmla="*/ 89 h 224"/>
                  <a:gd name="T12" fmla="*/ 8 w 135"/>
                  <a:gd name="T13" fmla="*/ 101 h 224"/>
                  <a:gd name="T14" fmla="*/ 20 w 135"/>
                  <a:gd name="T15" fmla="*/ 94 h 224"/>
                  <a:gd name="T16" fmla="*/ 39 w 135"/>
                  <a:gd name="T17" fmla="*/ 29 h 224"/>
                  <a:gd name="T18" fmla="*/ 41 w 135"/>
                  <a:gd name="T19" fmla="*/ 28 h 224"/>
                  <a:gd name="T20" fmla="*/ 42 w 135"/>
                  <a:gd name="T21" fmla="*/ 30 h 224"/>
                  <a:gd name="T22" fmla="*/ 42 w 135"/>
                  <a:gd name="T23" fmla="*/ 30 h 224"/>
                  <a:gd name="T24" fmla="*/ 42 w 135"/>
                  <a:gd name="T25" fmla="*/ 31 h 224"/>
                  <a:gd name="T26" fmla="*/ 15 w 135"/>
                  <a:gd name="T27" fmla="*/ 127 h 224"/>
                  <a:gd name="T28" fmla="*/ 38 w 135"/>
                  <a:gd name="T29" fmla="*/ 127 h 224"/>
                  <a:gd name="T30" fmla="*/ 38 w 135"/>
                  <a:gd name="T31" fmla="*/ 211 h 224"/>
                  <a:gd name="T32" fmla="*/ 52 w 135"/>
                  <a:gd name="T33" fmla="*/ 224 h 224"/>
                  <a:gd name="T34" fmla="*/ 65 w 135"/>
                  <a:gd name="T35" fmla="*/ 211 h 224"/>
                  <a:gd name="T36" fmla="*/ 65 w 135"/>
                  <a:gd name="T37" fmla="*/ 127 h 224"/>
                  <a:gd name="T38" fmla="*/ 70 w 135"/>
                  <a:gd name="T39" fmla="*/ 127 h 224"/>
                  <a:gd name="T40" fmla="*/ 70 w 135"/>
                  <a:gd name="T41" fmla="*/ 211 h 224"/>
                  <a:gd name="T42" fmla="*/ 83 w 135"/>
                  <a:gd name="T43" fmla="*/ 224 h 224"/>
                  <a:gd name="T44" fmla="*/ 96 w 135"/>
                  <a:gd name="T45" fmla="*/ 211 h 224"/>
                  <a:gd name="T46" fmla="*/ 96 w 135"/>
                  <a:gd name="T47" fmla="*/ 127 h 224"/>
                  <a:gd name="T48" fmla="*/ 120 w 135"/>
                  <a:gd name="T49" fmla="*/ 127 h 224"/>
                  <a:gd name="T50" fmla="*/ 92 w 135"/>
                  <a:gd name="T51" fmla="*/ 31 h 224"/>
                  <a:gd name="T52" fmla="*/ 92 w 135"/>
                  <a:gd name="T53" fmla="*/ 30 h 224"/>
                  <a:gd name="T54" fmla="*/ 92 w 135"/>
                  <a:gd name="T55" fmla="*/ 30 h 224"/>
                  <a:gd name="T56" fmla="*/ 94 w 135"/>
                  <a:gd name="T57" fmla="*/ 28 h 224"/>
                  <a:gd name="T58" fmla="*/ 96 w 135"/>
                  <a:gd name="T59" fmla="*/ 29 h 224"/>
                  <a:gd name="T60" fmla="*/ 114 w 135"/>
                  <a:gd name="T61" fmla="*/ 94 h 224"/>
                  <a:gd name="T62" fmla="*/ 127 w 135"/>
                  <a:gd name="T63" fmla="*/ 101 h 224"/>
                  <a:gd name="T64" fmla="*/ 133 w 135"/>
                  <a:gd name="T65" fmla="*/ 8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224">
                    <a:moveTo>
                      <a:pt x="133" y="89"/>
                    </a:moveTo>
                    <a:cubicBezTo>
                      <a:pt x="113" y="17"/>
                      <a:pt x="113" y="17"/>
                      <a:pt x="113" y="17"/>
                    </a:cubicBezTo>
                    <a:cubicBezTo>
                      <a:pt x="110" y="7"/>
                      <a:pt x="102" y="0"/>
                      <a:pt x="9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3" y="0"/>
                      <a:pt x="24" y="7"/>
                      <a:pt x="21" y="17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94"/>
                      <a:pt x="3" y="99"/>
                      <a:pt x="8" y="101"/>
                    </a:cubicBezTo>
                    <a:cubicBezTo>
                      <a:pt x="13" y="102"/>
                      <a:pt x="18" y="99"/>
                      <a:pt x="20" y="94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8"/>
                      <a:pt x="40" y="28"/>
                      <a:pt x="41" y="28"/>
                    </a:cubicBezTo>
                    <a:cubicBezTo>
                      <a:pt x="41" y="28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8"/>
                      <a:pt x="44" y="224"/>
                      <a:pt x="52" y="224"/>
                    </a:cubicBezTo>
                    <a:cubicBezTo>
                      <a:pt x="59" y="224"/>
                      <a:pt x="65" y="218"/>
                      <a:pt x="65" y="211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8"/>
                      <a:pt x="76" y="224"/>
                      <a:pt x="83" y="224"/>
                    </a:cubicBezTo>
                    <a:cubicBezTo>
                      <a:pt x="90" y="224"/>
                      <a:pt x="96" y="218"/>
                      <a:pt x="96" y="211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8"/>
                      <a:pt x="94" y="28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6" y="99"/>
                      <a:pt x="121" y="102"/>
                      <a:pt x="127" y="101"/>
                    </a:cubicBezTo>
                    <a:cubicBezTo>
                      <a:pt x="132" y="99"/>
                      <a:pt x="135" y="94"/>
                      <a:pt x="13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68" name="Group 167"/>
            <p:cNvGrpSpPr/>
            <p:nvPr/>
          </p:nvGrpSpPr>
          <p:grpSpPr>
            <a:xfrm>
              <a:off x="3840275" y="6782608"/>
              <a:ext cx="391041" cy="796089"/>
              <a:chOff x="4752036" y="1408115"/>
              <a:chExt cx="1336114" cy="2719382"/>
            </a:xfrm>
            <a:solidFill>
              <a:schemeClr val="accent4"/>
            </a:solidFill>
          </p:grpSpPr>
          <p:sp>
            <p:nvSpPr>
              <p:cNvPr id="169" name="Oval 78"/>
              <p:cNvSpPr>
                <a:spLocks noChangeArrowheads="1"/>
              </p:cNvSpPr>
              <p:nvPr/>
            </p:nvSpPr>
            <p:spPr bwMode="black">
              <a:xfrm>
                <a:off x="5200025" y="1408115"/>
                <a:ext cx="447994" cy="44799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70" name="Freeform 79"/>
              <p:cNvSpPr/>
              <p:nvPr/>
            </p:nvSpPr>
            <p:spPr bwMode="black">
              <a:xfrm>
                <a:off x="4752036" y="1911123"/>
                <a:ext cx="1336114" cy="2216374"/>
              </a:xfrm>
              <a:custGeom>
                <a:avLst/>
                <a:gdLst>
                  <a:gd name="T0" fmla="*/ 133 w 135"/>
                  <a:gd name="T1" fmla="*/ 89 h 224"/>
                  <a:gd name="T2" fmla="*/ 113 w 135"/>
                  <a:gd name="T3" fmla="*/ 17 h 224"/>
                  <a:gd name="T4" fmla="*/ 91 w 135"/>
                  <a:gd name="T5" fmla="*/ 0 h 224"/>
                  <a:gd name="T6" fmla="*/ 43 w 135"/>
                  <a:gd name="T7" fmla="*/ 0 h 224"/>
                  <a:gd name="T8" fmla="*/ 21 w 135"/>
                  <a:gd name="T9" fmla="*/ 17 h 224"/>
                  <a:gd name="T10" fmla="*/ 1 w 135"/>
                  <a:gd name="T11" fmla="*/ 89 h 224"/>
                  <a:gd name="T12" fmla="*/ 8 w 135"/>
                  <a:gd name="T13" fmla="*/ 101 h 224"/>
                  <a:gd name="T14" fmla="*/ 20 w 135"/>
                  <a:gd name="T15" fmla="*/ 94 h 224"/>
                  <a:gd name="T16" fmla="*/ 39 w 135"/>
                  <a:gd name="T17" fmla="*/ 29 h 224"/>
                  <a:gd name="T18" fmla="*/ 41 w 135"/>
                  <a:gd name="T19" fmla="*/ 28 h 224"/>
                  <a:gd name="T20" fmla="*/ 42 w 135"/>
                  <a:gd name="T21" fmla="*/ 30 h 224"/>
                  <a:gd name="T22" fmla="*/ 42 w 135"/>
                  <a:gd name="T23" fmla="*/ 30 h 224"/>
                  <a:gd name="T24" fmla="*/ 42 w 135"/>
                  <a:gd name="T25" fmla="*/ 31 h 224"/>
                  <a:gd name="T26" fmla="*/ 15 w 135"/>
                  <a:gd name="T27" fmla="*/ 127 h 224"/>
                  <a:gd name="T28" fmla="*/ 38 w 135"/>
                  <a:gd name="T29" fmla="*/ 127 h 224"/>
                  <a:gd name="T30" fmla="*/ 38 w 135"/>
                  <a:gd name="T31" fmla="*/ 211 h 224"/>
                  <a:gd name="T32" fmla="*/ 52 w 135"/>
                  <a:gd name="T33" fmla="*/ 224 h 224"/>
                  <a:gd name="T34" fmla="*/ 65 w 135"/>
                  <a:gd name="T35" fmla="*/ 211 h 224"/>
                  <a:gd name="T36" fmla="*/ 65 w 135"/>
                  <a:gd name="T37" fmla="*/ 127 h 224"/>
                  <a:gd name="T38" fmla="*/ 70 w 135"/>
                  <a:gd name="T39" fmla="*/ 127 h 224"/>
                  <a:gd name="T40" fmla="*/ 70 w 135"/>
                  <a:gd name="T41" fmla="*/ 211 h 224"/>
                  <a:gd name="T42" fmla="*/ 83 w 135"/>
                  <a:gd name="T43" fmla="*/ 224 h 224"/>
                  <a:gd name="T44" fmla="*/ 96 w 135"/>
                  <a:gd name="T45" fmla="*/ 211 h 224"/>
                  <a:gd name="T46" fmla="*/ 96 w 135"/>
                  <a:gd name="T47" fmla="*/ 127 h 224"/>
                  <a:gd name="T48" fmla="*/ 120 w 135"/>
                  <a:gd name="T49" fmla="*/ 127 h 224"/>
                  <a:gd name="T50" fmla="*/ 92 w 135"/>
                  <a:gd name="T51" fmla="*/ 31 h 224"/>
                  <a:gd name="T52" fmla="*/ 92 w 135"/>
                  <a:gd name="T53" fmla="*/ 30 h 224"/>
                  <a:gd name="T54" fmla="*/ 92 w 135"/>
                  <a:gd name="T55" fmla="*/ 30 h 224"/>
                  <a:gd name="T56" fmla="*/ 94 w 135"/>
                  <a:gd name="T57" fmla="*/ 28 h 224"/>
                  <a:gd name="T58" fmla="*/ 96 w 135"/>
                  <a:gd name="T59" fmla="*/ 29 h 224"/>
                  <a:gd name="T60" fmla="*/ 114 w 135"/>
                  <a:gd name="T61" fmla="*/ 94 h 224"/>
                  <a:gd name="T62" fmla="*/ 127 w 135"/>
                  <a:gd name="T63" fmla="*/ 101 h 224"/>
                  <a:gd name="T64" fmla="*/ 133 w 135"/>
                  <a:gd name="T65" fmla="*/ 8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224">
                    <a:moveTo>
                      <a:pt x="133" y="89"/>
                    </a:moveTo>
                    <a:cubicBezTo>
                      <a:pt x="113" y="17"/>
                      <a:pt x="113" y="17"/>
                      <a:pt x="113" y="17"/>
                    </a:cubicBezTo>
                    <a:cubicBezTo>
                      <a:pt x="110" y="7"/>
                      <a:pt x="102" y="0"/>
                      <a:pt x="9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3" y="0"/>
                      <a:pt x="24" y="7"/>
                      <a:pt x="21" y="17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94"/>
                      <a:pt x="3" y="99"/>
                      <a:pt x="8" y="101"/>
                    </a:cubicBezTo>
                    <a:cubicBezTo>
                      <a:pt x="13" y="102"/>
                      <a:pt x="18" y="99"/>
                      <a:pt x="20" y="94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8"/>
                      <a:pt x="40" y="28"/>
                      <a:pt x="41" y="28"/>
                    </a:cubicBezTo>
                    <a:cubicBezTo>
                      <a:pt x="41" y="28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8"/>
                      <a:pt x="44" y="224"/>
                      <a:pt x="52" y="224"/>
                    </a:cubicBezTo>
                    <a:cubicBezTo>
                      <a:pt x="59" y="224"/>
                      <a:pt x="65" y="218"/>
                      <a:pt x="65" y="211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8"/>
                      <a:pt x="76" y="224"/>
                      <a:pt x="83" y="224"/>
                    </a:cubicBezTo>
                    <a:cubicBezTo>
                      <a:pt x="90" y="224"/>
                      <a:pt x="96" y="218"/>
                      <a:pt x="96" y="211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8"/>
                      <a:pt x="94" y="28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6" y="99"/>
                      <a:pt x="121" y="102"/>
                      <a:pt x="127" y="101"/>
                    </a:cubicBezTo>
                    <a:cubicBezTo>
                      <a:pt x="132" y="99"/>
                      <a:pt x="135" y="94"/>
                      <a:pt x="13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71" name="Group 170"/>
            <p:cNvGrpSpPr/>
            <p:nvPr/>
          </p:nvGrpSpPr>
          <p:grpSpPr>
            <a:xfrm>
              <a:off x="4243785" y="6782608"/>
              <a:ext cx="391041" cy="796089"/>
              <a:chOff x="4752036" y="1408115"/>
              <a:chExt cx="1336114" cy="2719382"/>
            </a:xfrm>
            <a:solidFill>
              <a:schemeClr val="accent4"/>
            </a:solidFill>
          </p:grpSpPr>
          <p:sp>
            <p:nvSpPr>
              <p:cNvPr id="172" name="Oval 78"/>
              <p:cNvSpPr>
                <a:spLocks noChangeArrowheads="1"/>
              </p:cNvSpPr>
              <p:nvPr/>
            </p:nvSpPr>
            <p:spPr bwMode="black">
              <a:xfrm>
                <a:off x="5200025" y="1408115"/>
                <a:ext cx="447994" cy="44799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73" name="Freeform 79"/>
              <p:cNvSpPr/>
              <p:nvPr/>
            </p:nvSpPr>
            <p:spPr bwMode="black">
              <a:xfrm>
                <a:off x="4752036" y="1911123"/>
                <a:ext cx="1336114" cy="2216374"/>
              </a:xfrm>
              <a:custGeom>
                <a:avLst/>
                <a:gdLst>
                  <a:gd name="T0" fmla="*/ 133 w 135"/>
                  <a:gd name="T1" fmla="*/ 89 h 224"/>
                  <a:gd name="T2" fmla="*/ 113 w 135"/>
                  <a:gd name="T3" fmla="*/ 17 h 224"/>
                  <a:gd name="T4" fmla="*/ 91 w 135"/>
                  <a:gd name="T5" fmla="*/ 0 h 224"/>
                  <a:gd name="T6" fmla="*/ 43 w 135"/>
                  <a:gd name="T7" fmla="*/ 0 h 224"/>
                  <a:gd name="T8" fmla="*/ 21 w 135"/>
                  <a:gd name="T9" fmla="*/ 17 h 224"/>
                  <a:gd name="T10" fmla="*/ 1 w 135"/>
                  <a:gd name="T11" fmla="*/ 89 h 224"/>
                  <a:gd name="T12" fmla="*/ 8 w 135"/>
                  <a:gd name="T13" fmla="*/ 101 h 224"/>
                  <a:gd name="T14" fmla="*/ 20 w 135"/>
                  <a:gd name="T15" fmla="*/ 94 h 224"/>
                  <a:gd name="T16" fmla="*/ 39 w 135"/>
                  <a:gd name="T17" fmla="*/ 29 h 224"/>
                  <a:gd name="T18" fmla="*/ 41 w 135"/>
                  <a:gd name="T19" fmla="*/ 28 h 224"/>
                  <a:gd name="T20" fmla="*/ 42 w 135"/>
                  <a:gd name="T21" fmla="*/ 30 h 224"/>
                  <a:gd name="T22" fmla="*/ 42 w 135"/>
                  <a:gd name="T23" fmla="*/ 30 h 224"/>
                  <a:gd name="T24" fmla="*/ 42 w 135"/>
                  <a:gd name="T25" fmla="*/ 31 h 224"/>
                  <a:gd name="T26" fmla="*/ 15 w 135"/>
                  <a:gd name="T27" fmla="*/ 127 h 224"/>
                  <a:gd name="T28" fmla="*/ 38 w 135"/>
                  <a:gd name="T29" fmla="*/ 127 h 224"/>
                  <a:gd name="T30" fmla="*/ 38 w 135"/>
                  <a:gd name="T31" fmla="*/ 211 h 224"/>
                  <a:gd name="T32" fmla="*/ 52 w 135"/>
                  <a:gd name="T33" fmla="*/ 224 h 224"/>
                  <a:gd name="T34" fmla="*/ 65 w 135"/>
                  <a:gd name="T35" fmla="*/ 211 h 224"/>
                  <a:gd name="T36" fmla="*/ 65 w 135"/>
                  <a:gd name="T37" fmla="*/ 127 h 224"/>
                  <a:gd name="T38" fmla="*/ 70 w 135"/>
                  <a:gd name="T39" fmla="*/ 127 h 224"/>
                  <a:gd name="T40" fmla="*/ 70 w 135"/>
                  <a:gd name="T41" fmla="*/ 211 h 224"/>
                  <a:gd name="T42" fmla="*/ 83 w 135"/>
                  <a:gd name="T43" fmla="*/ 224 h 224"/>
                  <a:gd name="T44" fmla="*/ 96 w 135"/>
                  <a:gd name="T45" fmla="*/ 211 h 224"/>
                  <a:gd name="T46" fmla="*/ 96 w 135"/>
                  <a:gd name="T47" fmla="*/ 127 h 224"/>
                  <a:gd name="T48" fmla="*/ 120 w 135"/>
                  <a:gd name="T49" fmla="*/ 127 h 224"/>
                  <a:gd name="T50" fmla="*/ 92 w 135"/>
                  <a:gd name="T51" fmla="*/ 31 h 224"/>
                  <a:gd name="T52" fmla="*/ 92 w 135"/>
                  <a:gd name="T53" fmla="*/ 30 h 224"/>
                  <a:gd name="T54" fmla="*/ 92 w 135"/>
                  <a:gd name="T55" fmla="*/ 30 h 224"/>
                  <a:gd name="T56" fmla="*/ 94 w 135"/>
                  <a:gd name="T57" fmla="*/ 28 h 224"/>
                  <a:gd name="T58" fmla="*/ 96 w 135"/>
                  <a:gd name="T59" fmla="*/ 29 h 224"/>
                  <a:gd name="T60" fmla="*/ 114 w 135"/>
                  <a:gd name="T61" fmla="*/ 94 h 224"/>
                  <a:gd name="T62" fmla="*/ 127 w 135"/>
                  <a:gd name="T63" fmla="*/ 101 h 224"/>
                  <a:gd name="T64" fmla="*/ 133 w 135"/>
                  <a:gd name="T65" fmla="*/ 8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224">
                    <a:moveTo>
                      <a:pt x="133" y="89"/>
                    </a:moveTo>
                    <a:cubicBezTo>
                      <a:pt x="113" y="17"/>
                      <a:pt x="113" y="17"/>
                      <a:pt x="113" y="17"/>
                    </a:cubicBezTo>
                    <a:cubicBezTo>
                      <a:pt x="110" y="7"/>
                      <a:pt x="102" y="0"/>
                      <a:pt x="9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3" y="0"/>
                      <a:pt x="24" y="7"/>
                      <a:pt x="21" y="17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94"/>
                      <a:pt x="3" y="99"/>
                      <a:pt x="8" y="101"/>
                    </a:cubicBezTo>
                    <a:cubicBezTo>
                      <a:pt x="13" y="102"/>
                      <a:pt x="18" y="99"/>
                      <a:pt x="20" y="94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8"/>
                      <a:pt x="40" y="28"/>
                      <a:pt x="41" y="28"/>
                    </a:cubicBezTo>
                    <a:cubicBezTo>
                      <a:pt x="41" y="28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8"/>
                      <a:pt x="44" y="224"/>
                      <a:pt x="52" y="224"/>
                    </a:cubicBezTo>
                    <a:cubicBezTo>
                      <a:pt x="59" y="224"/>
                      <a:pt x="65" y="218"/>
                      <a:pt x="65" y="211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8"/>
                      <a:pt x="76" y="224"/>
                      <a:pt x="83" y="224"/>
                    </a:cubicBezTo>
                    <a:cubicBezTo>
                      <a:pt x="90" y="224"/>
                      <a:pt x="96" y="218"/>
                      <a:pt x="96" y="211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8"/>
                      <a:pt x="94" y="28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6" y="99"/>
                      <a:pt x="121" y="102"/>
                      <a:pt x="127" y="101"/>
                    </a:cubicBezTo>
                    <a:cubicBezTo>
                      <a:pt x="132" y="99"/>
                      <a:pt x="135" y="94"/>
                      <a:pt x="13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74" name="Group 173"/>
            <p:cNvGrpSpPr/>
            <p:nvPr/>
          </p:nvGrpSpPr>
          <p:grpSpPr>
            <a:xfrm>
              <a:off x="4647294" y="6782608"/>
              <a:ext cx="391041" cy="796089"/>
              <a:chOff x="4752036" y="1408115"/>
              <a:chExt cx="1336114" cy="2719382"/>
            </a:xfrm>
            <a:solidFill>
              <a:schemeClr val="accent4"/>
            </a:solidFill>
          </p:grpSpPr>
          <p:sp>
            <p:nvSpPr>
              <p:cNvPr id="175" name="Oval 78"/>
              <p:cNvSpPr>
                <a:spLocks noChangeArrowheads="1"/>
              </p:cNvSpPr>
              <p:nvPr/>
            </p:nvSpPr>
            <p:spPr bwMode="black">
              <a:xfrm>
                <a:off x="5200025" y="1408115"/>
                <a:ext cx="447994" cy="44799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76" name="Freeform 79"/>
              <p:cNvSpPr/>
              <p:nvPr/>
            </p:nvSpPr>
            <p:spPr bwMode="black">
              <a:xfrm>
                <a:off x="4752036" y="1911123"/>
                <a:ext cx="1336114" cy="2216374"/>
              </a:xfrm>
              <a:custGeom>
                <a:avLst/>
                <a:gdLst>
                  <a:gd name="T0" fmla="*/ 133 w 135"/>
                  <a:gd name="T1" fmla="*/ 89 h 224"/>
                  <a:gd name="T2" fmla="*/ 113 w 135"/>
                  <a:gd name="T3" fmla="*/ 17 h 224"/>
                  <a:gd name="T4" fmla="*/ 91 w 135"/>
                  <a:gd name="T5" fmla="*/ 0 h 224"/>
                  <a:gd name="T6" fmla="*/ 43 w 135"/>
                  <a:gd name="T7" fmla="*/ 0 h 224"/>
                  <a:gd name="T8" fmla="*/ 21 w 135"/>
                  <a:gd name="T9" fmla="*/ 17 h 224"/>
                  <a:gd name="T10" fmla="*/ 1 w 135"/>
                  <a:gd name="T11" fmla="*/ 89 h 224"/>
                  <a:gd name="T12" fmla="*/ 8 w 135"/>
                  <a:gd name="T13" fmla="*/ 101 h 224"/>
                  <a:gd name="T14" fmla="*/ 20 w 135"/>
                  <a:gd name="T15" fmla="*/ 94 h 224"/>
                  <a:gd name="T16" fmla="*/ 39 w 135"/>
                  <a:gd name="T17" fmla="*/ 29 h 224"/>
                  <a:gd name="T18" fmla="*/ 41 w 135"/>
                  <a:gd name="T19" fmla="*/ 28 h 224"/>
                  <a:gd name="T20" fmla="*/ 42 w 135"/>
                  <a:gd name="T21" fmla="*/ 30 h 224"/>
                  <a:gd name="T22" fmla="*/ 42 w 135"/>
                  <a:gd name="T23" fmla="*/ 30 h 224"/>
                  <a:gd name="T24" fmla="*/ 42 w 135"/>
                  <a:gd name="T25" fmla="*/ 31 h 224"/>
                  <a:gd name="T26" fmla="*/ 15 w 135"/>
                  <a:gd name="T27" fmla="*/ 127 h 224"/>
                  <a:gd name="T28" fmla="*/ 38 w 135"/>
                  <a:gd name="T29" fmla="*/ 127 h 224"/>
                  <a:gd name="T30" fmla="*/ 38 w 135"/>
                  <a:gd name="T31" fmla="*/ 211 h 224"/>
                  <a:gd name="T32" fmla="*/ 52 w 135"/>
                  <a:gd name="T33" fmla="*/ 224 h 224"/>
                  <a:gd name="T34" fmla="*/ 65 w 135"/>
                  <a:gd name="T35" fmla="*/ 211 h 224"/>
                  <a:gd name="T36" fmla="*/ 65 w 135"/>
                  <a:gd name="T37" fmla="*/ 127 h 224"/>
                  <a:gd name="T38" fmla="*/ 70 w 135"/>
                  <a:gd name="T39" fmla="*/ 127 h 224"/>
                  <a:gd name="T40" fmla="*/ 70 w 135"/>
                  <a:gd name="T41" fmla="*/ 211 h 224"/>
                  <a:gd name="T42" fmla="*/ 83 w 135"/>
                  <a:gd name="T43" fmla="*/ 224 h 224"/>
                  <a:gd name="T44" fmla="*/ 96 w 135"/>
                  <a:gd name="T45" fmla="*/ 211 h 224"/>
                  <a:gd name="T46" fmla="*/ 96 w 135"/>
                  <a:gd name="T47" fmla="*/ 127 h 224"/>
                  <a:gd name="T48" fmla="*/ 120 w 135"/>
                  <a:gd name="T49" fmla="*/ 127 h 224"/>
                  <a:gd name="T50" fmla="*/ 92 w 135"/>
                  <a:gd name="T51" fmla="*/ 31 h 224"/>
                  <a:gd name="T52" fmla="*/ 92 w 135"/>
                  <a:gd name="T53" fmla="*/ 30 h 224"/>
                  <a:gd name="T54" fmla="*/ 92 w 135"/>
                  <a:gd name="T55" fmla="*/ 30 h 224"/>
                  <a:gd name="T56" fmla="*/ 94 w 135"/>
                  <a:gd name="T57" fmla="*/ 28 h 224"/>
                  <a:gd name="T58" fmla="*/ 96 w 135"/>
                  <a:gd name="T59" fmla="*/ 29 h 224"/>
                  <a:gd name="T60" fmla="*/ 114 w 135"/>
                  <a:gd name="T61" fmla="*/ 94 h 224"/>
                  <a:gd name="T62" fmla="*/ 127 w 135"/>
                  <a:gd name="T63" fmla="*/ 101 h 224"/>
                  <a:gd name="T64" fmla="*/ 133 w 135"/>
                  <a:gd name="T65" fmla="*/ 8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224">
                    <a:moveTo>
                      <a:pt x="133" y="89"/>
                    </a:moveTo>
                    <a:cubicBezTo>
                      <a:pt x="113" y="17"/>
                      <a:pt x="113" y="17"/>
                      <a:pt x="113" y="17"/>
                    </a:cubicBezTo>
                    <a:cubicBezTo>
                      <a:pt x="110" y="7"/>
                      <a:pt x="102" y="0"/>
                      <a:pt x="9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3" y="0"/>
                      <a:pt x="24" y="7"/>
                      <a:pt x="21" y="17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94"/>
                      <a:pt x="3" y="99"/>
                      <a:pt x="8" y="101"/>
                    </a:cubicBezTo>
                    <a:cubicBezTo>
                      <a:pt x="13" y="102"/>
                      <a:pt x="18" y="99"/>
                      <a:pt x="20" y="94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8"/>
                      <a:pt x="40" y="28"/>
                      <a:pt x="41" y="28"/>
                    </a:cubicBezTo>
                    <a:cubicBezTo>
                      <a:pt x="41" y="28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8"/>
                      <a:pt x="44" y="224"/>
                      <a:pt x="52" y="224"/>
                    </a:cubicBezTo>
                    <a:cubicBezTo>
                      <a:pt x="59" y="224"/>
                      <a:pt x="65" y="218"/>
                      <a:pt x="65" y="211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8"/>
                      <a:pt x="76" y="224"/>
                      <a:pt x="83" y="224"/>
                    </a:cubicBezTo>
                    <a:cubicBezTo>
                      <a:pt x="90" y="224"/>
                      <a:pt x="96" y="218"/>
                      <a:pt x="96" y="211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8"/>
                      <a:pt x="94" y="28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6" y="99"/>
                      <a:pt x="121" y="102"/>
                      <a:pt x="127" y="101"/>
                    </a:cubicBezTo>
                    <a:cubicBezTo>
                      <a:pt x="132" y="99"/>
                      <a:pt x="135" y="94"/>
                      <a:pt x="13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77" name="Group 176"/>
            <p:cNvGrpSpPr/>
            <p:nvPr/>
          </p:nvGrpSpPr>
          <p:grpSpPr>
            <a:xfrm>
              <a:off x="5050804" y="6782608"/>
              <a:ext cx="391041" cy="796089"/>
              <a:chOff x="4752036" y="1408115"/>
              <a:chExt cx="1336114" cy="2719382"/>
            </a:xfrm>
            <a:solidFill>
              <a:schemeClr val="accent4"/>
            </a:solidFill>
          </p:grpSpPr>
          <p:sp>
            <p:nvSpPr>
              <p:cNvPr id="178" name="Oval 78"/>
              <p:cNvSpPr>
                <a:spLocks noChangeArrowheads="1"/>
              </p:cNvSpPr>
              <p:nvPr/>
            </p:nvSpPr>
            <p:spPr bwMode="black">
              <a:xfrm>
                <a:off x="5200025" y="1408115"/>
                <a:ext cx="447994" cy="44799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79" name="Freeform 79"/>
              <p:cNvSpPr/>
              <p:nvPr/>
            </p:nvSpPr>
            <p:spPr bwMode="black">
              <a:xfrm>
                <a:off x="4752036" y="1911123"/>
                <a:ext cx="1336114" cy="2216374"/>
              </a:xfrm>
              <a:custGeom>
                <a:avLst/>
                <a:gdLst>
                  <a:gd name="T0" fmla="*/ 133 w 135"/>
                  <a:gd name="T1" fmla="*/ 89 h 224"/>
                  <a:gd name="T2" fmla="*/ 113 w 135"/>
                  <a:gd name="T3" fmla="*/ 17 h 224"/>
                  <a:gd name="T4" fmla="*/ 91 w 135"/>
                  <a:gd name="T5" fmla="*/ 0 h 224"/>
                  <a:gd name="T6" fmla="*/ 43 w 135"/>
                  <a:gd name="T7" fmla="*/ 0 h 224"/>
                  <a:gd name="T8" fmla="*/ 21 w 135"/>
                  <a:gd name="T9" fmla="*/ 17 h 224"/>
                  <a:gd name="T10" fmla="*/ 1 w 135"/>
                  <a:gd name="T11" fmla="*/ 89 h 224"/>
                  <a:gd name="T12" fmla="*/ 8 w 135"/>
                  <a:gd name="T13" fmla="*/ 101 h 224"/>
                  <a:gd name="T14" fmla="*/ 20 w 135"/>
                  <a:gd name="T15" fmla="*/ 94 h 224"/>
                  <a:gd name="T16" fmla="*/ 39 w 135"/>
                  <a:gd name="T17" fmla="*/ 29 h 224"/>
                  <a:gd name="T18" fmla="*/ 41 w 135"/>
                  <a:gd name="T19" fmla="*/ 28 h 224"/>
                  <a:gd name="T20" fmla="*/ 42 w 135"/>
                  <a:gd name="T21" fmla="*/ 30 h 224"/>
                  <a:gd name="T22" fmla="*/ 42 w 135"/>
                  <a:gd name="T23" fmla="*/ 30 h 224"/>
                  <a:gd name="T24" fmla="*/ 42 w 135"/>
                  <a:gd name="T25" fmla="*/ 31 h 224"/>
                  <a:gd name="T26" fmla="*/ 15 w 135"/>
                  <a:gd name="T27" fmla="*/ 127 h 224"/>
                  <a:gd name="T28" fmla="*/ 38 w 135"/>
                  <a:gd name="T29" fmla="*/ 127 h 224"/>
                  <a:gd name="T30" fmla="*/ 38 w 135"/>
                  <a:gd name="T31" fmla="*/ 211 h 224"/>
                  <a:gd name="T32" fmla="*/ 52 w 135"/>
                  <a:gd name="T33" fmla="*/ 224 h 224"/>
                  <a:gd name="T34" fmla="*/ 65 w 135"/>
                  <a:gd name="T35" fmla="*/ 211 h 224"/>
                  <a:gd name="T36" fmla="*/ 65 w 135"/>
                  <a:gd name="T37" fmla="*/ 127 h 224"/>
                  <a:gd name="T38" fmla="*/ 70 w 135"/>
                  <a:gd name="T39" fmla="*/ 127 h 224"/>
                  <a:gd name="T40" fmla="*/ 70 w 135"/>
                  <a:gd name="T41" fmla="*/ 211 h 224"/>
                  <a:gd name="T42" fmla="*/ 83 w 135"/>
                  <a:gd name="T43" fmla="*/ 224 h 224"/>
                  <a:gd name="T44" fmla="*/ 96 w 135"/>
                  <a:gd name="T45" fmla="*/ 211 h 224"/>
                  <a:gd name="T46" fmla="*/ 96 w 135"/>
                  <a:gd name="T47" fmla="*/ 127 h 224"/>
                  <a:gd name="T48" fmla="*/ 120 w 135"/>
                  <a:gd name="T49" fmla="*/ 127 h 224"/>
                  <a:gd name="T50" fmla="*/ 92 w 135"/>
                  <a:gd name="T51" fmla="*/ 31 h 224"/>
                  <a:gd name="T52" fmla="*/ 92 w 135"/>
                  <a:gd name="T53" fmla="*/ 30 h 224"/>
                  <a:gd name="T54" fmla="*/ 92 w 135"/>
                  <a:gd name="T55" fmla="*/ 30 h 224"/>
                  <a:gd name="T56" fmla="*/ 94 w 135"/>
                  <a:gd name="T57" fmla="*/ 28 h 224"/>
                  <a:gd name="T58" fmla="*/ 96 w 135"/>
                  <a:gd name="T59" fmla="*/ 29 h 224"/>
                  <a:gd name="T60" fmla="*/ 114 w 135"/>
                  <a:gd name="T61" fmla="*/ 94 h 224"/>
                  <a:gd name="T62" fmla="*/ 127 w 135"/>
                  <a:gd name="T63" fmla="*/ 101 h 224"/>
                  <a:gd name="T64" fmla="*/ 133 w 135"/>
                  <a:gd name="T65" fmla="*/ 8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224">
                    <a:moveTo>
                      <a:pt x="133" y="89"/>
                    </a:moveTo>
                    <a:cubicBezTo>
                      <a:pt x="113" y="17"/>
                      <a:pt x="113" y="17"/>
                      <a:pt x="113" y="17"/>
                    </a:cubicBezTo>
                    <a:cubicBezTo>
                      <a:pt x="110" y="7"/>
                      <a:pt x="102" y="0"/>
                      <a:pt x="9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3" y="0"/>
                      <a:pt x="24" y="7"/>
                      <a:pt x="21" y="17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94"/>
                      <a:pt x="3" y="99"/>
                      <a:pt x="8" y="101"/>
                    </a:cubicBezTo>
                    <a:cubicBezTo>
                      <a:pt x="13" y="102"/>
                      <a:pt x="18" y="99"/>
                      <a:pt x="20" y="94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8"/>
                      <a:pt x="40" y="28"/>
                      <a:pt x="41" y="28"/>
                    </a:cubicBezTo>
                    <a:cubicBezTo>
                      <a:pt x="41" y="28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8"/>
                      <a:pt x="44" y="224"/>
                      <a:pt x="52" y="224"/>
                    </a:cubicBezTo>
                    <a:cubicBezTo>
                      <a:pt x="59" y="224"/>
                      <a:pt x="65" y="218"/>
                      <a:pt x="65" y="211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8"/>
                      <a:pt x="76" y="224"/>
                      <a:pt x="83" y="224"/>
                    </a:cubicBezTo>
                    <a:cubicBezTo>
                      <a:pt x="90" y="224"/>
                      <a:pt x="96" y="218"/>
                      <a:pt x="96" y="211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8"/>
                      <a:pt x="94" y="28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6" y="99"/>
                      <a:pt x="121" y="102"/>
                      <a:pt x="127" y="101"/>
                    </a:cubicBezTo>
                    <a:cubicBezTo>
                      <a:pt x="132" y="99"/>
                      <a:pt x="135" y="94"/>
                      <a:pt x="13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5454314" y="6782608"/>
              <a:ext cx="391041" cy="796089"/>
              <a:chOff x="4752036" y="1408115"/>
              <a:chExt cx="1336114" cy="2719382"/>
            </a:xfrm>
            <a:solidFill>
              <a:schemeClr val="bg1">
                <a:lumMod val="85000"/>
              </a:schemeClr>
            </a:solidFill>
          </p:grpSpPr>
          <p:sp>
            <p:nvSpPr>
              <p:cNvPr id="181" name="Oval 78"/>
              <p:cNvSpPr>
                <a:spLocks noChangeArrowheads="1"/>
              </p:cNvSpPr>
              <p:nvPr/>
            </p:nvSpPr>
            <p:spPr bwMode="black">
              <a:xfrm>
                <a:off x="5200025" y="1408115"/>
                <a:ext cx="447994" cy="44799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82" name="Freeform 79"/>
              <p:cNvSpPr/>
              <p:nvPr/>
            </p:nvSpPr>
            <p:spPr bwMode="black">
              <a:xfrm>
                <a:off x="4752036" y="1911123"/>
                <a:ext cx="1336114" cy="2216374"/>
              </a:xfrm>
              <a:custGeom>
                <a:avLst/>
                <a:gdLst>
                  <a:gd name="T0" fmla="*/ 133 w 135"/>
                  <a:gd name="T1" fmla="*/ 89 h 224"/>
                  <a:gd name="T2" fmla="*/ 113 w 135"/>
                  <a:gd name="T3" fmla="*/ 17 h 224"/>
                  <a:gd name="T4" fmla="*/ 91 w 135"/>
                  <a:gd name="T5" fmla="*/ 0 h 224"/>
                  <a:gd name="T6" fmla="*/ 43 w 135"/>
                  <a:gd name="T7" fmla="*/ 0 h 224"/>
                  <a:gd name="T8" fmla="*/ 21 w 135"/>
                  <a:gd name="T9" fmla="*/ 17 h 224"/>
                  <a:gd name="T10" fmla="*/ 1 w 135"/>
                  <a:gd name="T11" fmla="*/ 89 h 224"/>
                  <a:gd name="T12" fmla="*/ 8 w 135"/>
                  <a:gd name="T13" fmla="*/ 101 h 224"/>
                  <a:gd name="T14" fmla="*/ 20 w 135"/>
                  <a:gd name="T15" fmla="*/ 94 h 224"/>
                  <a:gd name="T16" fmla="*/ 39 w 135"/>
                  <a:gd name="T17" fmla="*/ 29 h 224"/>
                  <a:gd name="T18" fmla="*/ 41 w 135"/>
                  <a:gd name="T19" fmla="*/ 28 h 224"/>
                  <a:gd name="T20" fmla="*/ 42 w 135"/>
                  <a:gd name="T21" fmla="*/ 30 h 224"/>
                  <a:gd name="T22" fmla="*/ 42 w 135"/>
                  <a:gd name="T23" fmla="*/ 30 h 224"/>
                  <a:gd name="T24" fmla="*/ 42 w 135"/>
                  <a:gd name="T25" fmla="*/ 31 h 224"/>
                  <a:gd name="T26" fmla="*/ 15 w 135"/>
                  <a:gd name="T27" fmla="*/ 127 h 224"/>
                  <a:gd name="T28" fmla="*/ 38 w 135"/>
                  <a:gd name="T29" fmla="*/ 127 h 224"/>
                  <a:gd name="T30" fmla="*/ 38 w 135"/>
                  <a:gd name="T31" fmla="*/ 211 h 224"/>
                  <a:gd name="T32" fmla="*/ 52 w 135"/>
                  <a:gd name="T33" fmla="*/ 224 h 224"/>
                  <a:gd name="T34" fmla="*/ 65 w 135"/>
                  <a:gd name="T35" fmla="*/ 211 h 224"/>
                  <a:gd name="T36" fmla="*/ 65 w 135"/>
                  <a:gd name="T37" fmla="*/ 127 h 224"/>
                  <a:gd name="T38" fmla="*/ 70 w 135"/>
                  <a:gd name="T39" fmla="*/ 127 h 224"/>
                  <a:gd name="T40" fmla="*/ 70 w 135"/>
                  <a:gd name="T41" fmla="*/ 211 h 224"/>
                  <a:gd name="T42" fmla="*/ 83 w 135"/>
                  <a:gd name="T43" fmla="*/ 224 h 224"/>
                  <a:gd name="T44" fmla="*/ 96 w 135"/>
                  <a:gd name="T45" fmla="*/ 211 h 224"/>
                  <a:gd name="T46" fmla="*/ 96 w 135"/>
                  <a:gd name="T47" fmla="*/ 127 h 224"/>
                  <a:gd name="T48" fmla="*/ 120 w 135"/>
                  <a:gd name="T49" fmla="*/ 127 h 224"/>
                  <a:gd name="T50" fmla="*/ 92 w 135"/>
                  <a:gd name="T51" fmla="*/ 31 h 224"/>
                  <a:gd name="T52" fmla="*/ 92 w 135"/>
                  <a:gd name="T53" fmla="*/ 30 h 224"/>
                  <a:gd name="T54" fmla="*/ 92 w 135"/>
                  <a:gd name="T55" fmla="*/ 30 h 224"/>
                  <a:gd name="T56" fmla="*/ 94 w 135"/>
                  <a:gd name="T57" fmla="*/ 28 h 224"/>
                  <a:gd name="T58" fmla="*/ 96 w 135"/>
                  <a:gd name="T59" fmla="*/ 29 h 224"/>
                  <a:gd name="T60" fmla="*/ 114 w 135"/>
                  <a:gd name="T61" fmla="*/ 94 h 224"/>
                  <a:gd name="T62" fmla="*/ 127 w 135"/>
                  <a:gd name="T63" fmla="*/ 101 h 224"/>
                  <a:gd name="T64" fmla="*/ 133 w 135"/>
                  <a:gd name="T65" fmla="*/ 8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224">
                    <a:moveTo>
                      <a:pt x="133" y="89"/>
                    </a:moveTo>
                    <a:cubicBezTo>
                      <a:pt x="113" y="17"/>
                      <a:pt x="113" y="17"/>
                      <a:pt x="113" y="17"/>
                    </a:cubicBezTo>
                    <a:cubicBezTo>
                      <a:pt x="110" y="7"/>
                      <a:pt x="102" y="0"/>
                      <a:pt x="9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3" y="0"/>
                      <a:pt x="24" y="7"/>
                      <a:pt x="21" y="17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94"/>
                      <a:pt x="3" y="99"/>
                      <a:pt x="8" y="101"/>
                    </a:cubicBezTo>
                    <a:cubicBezTo>
                      <a:pt x="13" y="102"/>
                      <a:pt x="18" y="99"/>
                      <a:pt x="20" y="94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8"/>
                      <a:pt x="40" y="28"/>
                      <a:pt x="41" y="28"/>
                    </a:cubicBezTo>
                    <a:cubicBezTo>
                      <a:pt x="41" y="28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8"/>
                      <a:pt x="44" y="224"/>
                      <a:pt x="52" y="224"/>
                    </a:cubicBezTo>
                    <a:cubicBezTo>
                      <a:pt x="59" y="224"/>
                      <a:pt x="65" y="218"/>
                      <a:pt x="65" y="211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8"/>
                      <a:pt x="76" y="224"/>
                      <a:pt x="83" y="224"/>
                    </a:cubicBezTo>
                    <a:cubicBezTo>
                      <a:pt x="90" y="224"/>
                      <a:pt x="96" y="218"/>
                      <a:pt x="96" y="211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8"/>
                      <a:pt x="94" y="28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6" y="99"/>
                      <a:pt x="121" y="102"/>
                      <a:pt x="127" y="101"/>
                    </a:cubicBezTo>
                    <a:cubicBezTo>
                      <a:pt x="132" y="99"/>
                      <a:pt x="135" y="94"/>
                      <a:pt x="13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83" name="Group 182"/>
            <p:cNvGrpSpPr/>
            <p:nvPr/>
          </p:nvGrpSpPr>
          <p:grpSpPr>
            <a:xfrm>
              <a:off x="5857823" y="6782608"/>
              <a:ext cx="391041" cy="796089"/>
              <a:chOff x="4752036" y="1408115"/>
              <a:chExt cx="1336114" cy="2719382"/>
            </a:xfrm>
            <a:solidFill>
              <a:schemeClr val="bg1">
                <a:lumMod val="85000"/>
              </a:schemeClr>
            </a:solidFill>
          </p:grpSpPr>
          <p:sp>
            <p:nvSpPr>
              <p:cNvPr id="184" name="Oval 78"/>
              <p:cNvSpPr>
                <a:spLocks noChangeArrowheads="1"/>
              </p:cNvSpPr>
              <p:nvPr/>
            </p:nvSpPr>
            <p:spPr bwMode="black">
              <a:xfrm>
                <a:off x="5200025" y="1408115"/>
                <a:ext cx="447994" cy="44799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85" name="Freeform 79"/>
              <p:cNvSpPr/>
              <p:nvPr/>
            </p:nvSpPr>
            <p:spPr bwMode="black">
              <a:xfrm>
                <a:off x="4752036" y="1911123"/>
                <a:ext cx="1336114" cy="2216374"/>
              </a:xfrm>
              <a:custGeom>
                <a:avLst/>
                <a:gdLst>
                  <a:gd name="T0" fmla="*/ 133 w 135"/>
                  <a:gd name="T1" fmla="*/ 89 h 224"/>
                  <a:gd name="T2" fmla="*/ 113 w 135"/>
                  <a:gd name="T3" fmla="*/ 17 h 224"/>
                  <a:gd name="T4" fmla="*/ 91 w 135"/>
                  <a:gd name="T5" fmla="*/ 0 h 224"/>
                  <a:gd name="T6" fmla="*/ 43 w 135"/>
                  <a:gd name="T7" fmla="*/ 0 h 224"/>
                  <a:gd name="T8" fmla="*/ 21 w 135"/>
                  <a:gd name="T9" fmla="*/ 17 h 224"/>
                  <a:gd name="T10" fmla="*/ 1 w 135"/>
                  <a:gd name="T11" fmla="*/ 89 h 224"/>
                  <a:gd name="T12" fmla="*/ 8 w 135"/>
                  <a:gd name="T13" fmla="*/ 101 h 224"/>
                  <a:gd name="T14" fmla="*/ 20 w 135"/>
                  <a:gd name="T15" fmla="*/ 94 h 224"/>
                  <a:gd name="T16" fmla="*/ 39 w 135"/>
                  <a:gd name="T17" fmla="*/ 29 h 224"/>
                  <a:gd name="T18" fmla="*/ 41 w 135"/>
                  <a:gd name="T19" fmla="*/ 28 h 224"/>
                  <a:gd name="T20" fmla="*/ 42 w 135"/>
                  <a:gd name="T21" fmla="*/ 30 h 224"/>
                  <a:gd name="T22" fmla="*/ 42 w 135"/>
                  <a:gd name="T23" fmla="*/ 30 h 224"/>
                  <a:gd name="T24" fmla="*/ 42 w 135"/>
                  <a:gd name="T25" fmla="*/ 31 h 224"/>
                  <a:gd name="T26" fmla="*/ 15 w 135"/>
                  <a:gd name="T27" fmla="*/ 127 h 224"/>
                  <a:gd name="T28" fmla="*/ 38 w 135"/>
                  <a:gd name="T29" fmla="*/ 127 h 224"/>
                  <a:gd name="T30" fmla="*/ 38 w 135"/>
                  <a:gd name="T31" fmla="*/ 211 h 224"/>
                  <a:gd name="T32" fmla="*/ 52 w 135"/>
                  <a:gd name="T33" fmla="*/ 224 h 224"/>
                  <a:gd name="T34" fmla="*/ 65 w 135"/>
                  <a:gd name="T35" fmla="*/ 211 h 224"/>
                  <a:gd name="T36" fmla="*/ 65 w 135"/>
                  <a:gd name="T37" fmla="*/ 127 h 224"/>
                  <a:gd name="T38" fmla="*/ 70 w 135"/>
                  <a:gd name="T39" fmla="*/ 127 h 224"/>
                  <a:gd name="T40" fmla="*/ 70 w 135"/>
                  <a:gd name="T41" fmla="*/ 211 h 224"/>
                  <a:gd name="T42" fmla="*/ 83 w 135"/>
                  <a:gd name="T43" fmla="*/ 224 h 224"/>
                  <a:gd name="T44" fmla="*/ 96 w 135"/>
                  <a:gd name="T45" fmla="*/ 211 h 224"/>
                  <a:gd name="T46" fmla="*/ 96 w 135"/>
                  <a:gd name="T47" fmla="*/ 127 h 224"/>
                  <a:gd name="T48" fmla="*/ 120 w 135"/>
                  <a:gd name="T49" fmla="*/ 127 h 224"/>
                  <a:gd name="T50" fmla="*/ 92 w 135"/>
                  <a:gd name="T51" fmla="*/ 31 h 224"/>
                  <a:gd name="T52" fmla="*/ 92 w 135"/>
                  <a:gd name="T53" fmla="*/ 30 h 224"/>
                  <a:gd name="T54" fmla="*/ 92 w 135"/>
                  <a:gd name="T55" fmla="*/ 30 h 224"/>
                  <a:gd name="T56" fmla="*/ 94 w 135"/>
                  <a:gd name="T57" fmla="*/ 28 h 224"/>
                  <a:gd name="T58" fmla="*/ 96 w 135"/>
                  <a:gd name="T59" fmla="*/ 29 h 224"/>
                  <a:gd name="T60" fmla="*/ 114 w 135"/>
                  <a:gd name="T61" fmla="*/ 94 h 224"/>
                  <a:gd name="T62" fmla="*/ 127 w 135"/>
                  <a:gd name="T63" fmla="*/ 101 h 224"/>
                  <a:gd name="T64" fmla="*/ 133 w 135"/>
                  <a:gd name="T65" fmla="*/ 8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224">
                    <a:moveTo>
                      <a:pt x="133" y="89"/>
                    </a:moveTo>
                    <a:cubicBezTo>
                      <a:pt x="113" y="17"/>
                      <a:pt x="113" y="17"/>
                      <a:pt x="113" y="17"/>
                    </a:cubicBezTo>
                    <a:cubicBezTo>
                      <a:pt x="110" y="7"/>
                      <a:pt x="102" y="0"/>
                      <a:pt x="9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3" y="0"/>
                      <a:pt x="24" y="7"/>
                      <a:pt x="21" y="17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94"/>
                      <a:pt x="3" y="99"/>
                      <a:pt x="8" y="101"/>
                    </a:cubicBezTo>
                    <a:cubicBezTo>
                      <a:pt x="13" y="102"/>
                      <a:pt x="18" y="99"/>
                      <a:pt x="20" y="94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8"/>
                      <a:pt x="40" y="28"/>
                      <a:pt x="41" y="28"/>
                    </a:cubicBezTo>
                    <a:cubicBezTo>
                      <a:pt x="41" y="28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8"/>
                      <a:pt x="44" y="224"/>
                      <a:pt x="52" y="224"/>
                    </a:cubicBezTo>
                    <a:cubicBezTo>
                      <a:pt x="59" y="224"/>
                      <a:pt x="65" y="218"/>
                      <a:pt x="65" y="211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8"/>
                      <a:pt x="76" y="224"/>
                      <a:pt x="83" y="224"/>
                    </a:cubicBezTo>
                    <a:cubicBezTo>
                      <a:pt x="90" y="224"/>
                      <a:pt x="96" y="218"/>
                      <a:pt x="96" y="211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8"/>
                      <a:pt x="94" y="28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6" y="99"/>
                      <a:pt x="121" y="102"/>
                      <a:pt x="127" y="101"/>
                    </a:cubicBezTo>
                    <a:cubicBezTo>
                      <a:pt x="132" y="99"/>
                      <a:pt x="135" y="94"/>
                      <a:pt x="13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86" name="Group 185"/>
            <p:cNvGrpSpPr/>
            <p:nvPr/>
          </p:nvGrpSpPr>
          <p:grpSpPr>
            <a:xfrm>
              <a:off x="6261332" y="6782608"/>
              <a:ext cx="391041" cy="796089"/>
              <a:chOff x="4752036" y="1408115"/>
              <a:chExt cx="1336114" cy="2719382"/>
            </a:xfrm>
            <a:solidFill>
              <a:schemeClr val="bg1">
                <a:lumMod val="85000"/>
              </a:schemeClr>
            </a:solidFill>
          </p:grpSpPr>
          <p:sp>
            <p:nvSpPr>
              <p:cNvPr id="187" name="Oval 78"/>
              <p:cNvSpPr>
                <a:spLocks noChangeArrowheads="1"/>
              </p:cNvSpPr>
              <p:nvPr/>
            </p:nvSpPr>
            <p:spPr bwMode="black">
              <a:xfrm>
                <a:off x="5200025" y="1408115"/>
                <a:ext cx="447994" cy="44799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88" name="Freeform 79"/>
              <p:cNvSpPr/>
              <p:nvPr/>
            </p:nvSpPr>
            <p:spPr bwMode="black">
              <a:xfrm>
                <a:off x="4752036" y="1911123"/>
                <a:ext cx="1336114" cy="2216374"/>
              </a:xfrm>
              <a:custGeom>
                <a:avLst/>
                <a:gdLst>
                  <a:gd name="T0" fmla="*/ 133 w 135"/>
                  <a:gd name="T1" fmla="*/ 89 h 224"/>
                  <a:gd name="T2" fmla="*/ 113 w 135"/>
                  <a:gd name="T3" fmla="*/ 17 h 224"/>
                  <a:gd name="T4" fmla="*/ 91 w 135"/>
                  <a:gd name="T5" fmla="*/ 0 h 224"/>
                  <a:gd name="T6" fmla="*/ 43 w 135"/>
                  <a:gd name="T7" fmla="*/ 0 h 224"/>
                  <a:gd name="T8" fmla="*/ 21 w 135"/>
                  <a:gd name="T9" fmla="*/ 17 h 224"/>
                  <a:gd name="T10" fmla="*/ 1 w 135"/>
                  <a:gd name="T11" fmla="*/ 89 h 224"/>
                  <a:gd name="T12" fmla="*/ 8 w 135"/>
                  <a:gd name="T13" fmla="*/ 101 h 224"/>
                  <a:gd name="T14" fmla="*/ 20 w 135"/>
                  <a:gd name="T15" fmla="*/ 94 h 224"/>
                  <a:gd name="T16" fmla="*/ 39 w 135"/>
                  <a:gd name="T17" fmla="*/ 29 h 224"/>
                  <a:gd name="T18" fmla="*/ 41 w 135"/>
                  <a:gd name="T19" fmla="*/ 28 h 224"/>
                  <a:gd name="T20" fmla="*/ 42 w 135"/>
                  <a:gd name="T21" fmla="*/ 30 h 224"/>
                  <a:gd name="T22" fmla="*/ 42 w 135"/>
                  <a:gd name="T23" fmla="*/ 30 h 224"/>
                  <a:gd name="T24" fmla="*/ 42 w 135"/>
                  <a:gd name="T25" fmla="*/ 31 h 224"/>
                  <a:gd name="T26" fmla="*/ 15 w 135"/>
                  <a:gd name="T27" fmla="*/ 127 h 224"/>
                  <a:gd name="T28" fmla="*/ 38 w 135"/>
                  <a:gd name="T29" fmla="*/ 127 h 224"/>
                  <a:gd name="T30" fmla="*/ 38 w 135"/>
                  <a:gd name="T31" fmla="*/ 211 h 224"/>
                  <a:gd name="T32" fmla="*/ 52 w 135"/>
                  <a:gd name="T33" fmla="*/ 224 h 224"/>
                  <a:gd name="T34" fmla="*/ 65 w 135"/>
                  <a:gd name="T35" fmla="*/ 211 h 224"/>
                  <a:gd name="T36" fmla="*/ 65 w 135"/>
                  <a:gd name="T37" fmla="*/ 127 h 224"/>
                  <a:gd name="T38" fmla="*/ 70 w 135"/>
                  <a:gd name="T39" fmla="*/ 127 h 224"/>
                  <a:gd name="T40" fmla="*/ 70 w 135"/>
                  <a:gd name="T41" fmla="*/ 211 h 224"/>
                  <a:gd name="T42" fmla="*/ 83 w 135"/>
                  <a:gd name="T43" fmla="*/ 224 h 224"/>
                  <a:gd name="T44" fmla="*/ 96 w 135"/>
                  <a:gd name="T45" fmla="*/ 211 h 224"/>
                  <a:gd name="T46" fmla="*/ 96 w 135"/>
                  <a:gd name="T47" fmla="*/ 127 h 224"/>
                  <a:gd name="T48" fmla="*/ 120 w 135"/>
                  <a:gd name="T49" fmla="*/ 127 h 224"/>
                  <a:gd name="T50" fmla="*/ 92 w 135"/>
                  <a:gd name="T51" fmla="*/ 31 h 224"/>
                  <a:gd name="T52" fmla="*/ 92 w 135"/>
                  <a:gd name="T53" fmla="*/ 30 h 224"/>
                  <a:gd name="T54" fmla="*/ 92 w 135"/>
                  <a:gd name="T55" fmla="*/ 30 h 224"/>
                  <a:gd name="T56" fmla="*/ 94 w 135"/>
                  <a:gd name="T57" fmla="*/ 28 h 224"/>
                  <a:gd name="T58" fmla="*/ 96 w 135"/>
                  <a:gd name="T59" fmla="*/ 29 h 224"/>
                  <a:gd name="T60" fmla="*/ 114 w 135"/>
                  <a:gd name="T61" fmla="*/ 94 h 224"/>
                  <a:gd name="T62" fmla="*/ 127 w 135"/>
                  <a:gd name="T63" fmla="*/ 101 h 224"/>
                  <a:gd name="T64" fmla="*/ 133 w 135"/>
                  <a:gd name="T65" fmla="*/ 8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224">
                    <a:moveTo>
                      <a:pt x="133" y="89"/>
                    </a:moveTo>
                    <a:cubicBezTo>
                      <a:pt x="113" y="17"/>
                      <a:pt x="113" y="17"/>
                      <a:pt x="113" y="17"/>
                    </a:cubicBezTo>
                    <a:cubicBezTo>
                      <a:pt x="110" y="7"/>
                      <a:pt x="102" y="0"/>
                      <a:pt x="9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3" y="0"/>
                      <a:pt x="24" y="7"/>
                      <a:pt x="21" y="17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94"/>
                      <a:pt x="3" y="99"/>
                      <a:pt x="8" y="101"/>
                    </a:cubicBezTo>
                    <a:cubicBezTo>
                      <a:pt x="13" y="102"/>
                      <a:pt x="18" y="99"/>
                      <a:pt x="20" y="94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8"/>
                      <a:pt x="40" y="28"/>
                      <a:pt x="41" y="28"/>
                    </a:cubicBezTo>
                    <a:cubicBezTo>
                      <a:pt x="41" y="28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8"/>
                      <a:pt x="44" y="224"/>
                      <a:pt x="52" y="224"/>
                    </a:cubicBezTo>
                    <a:cubicBezTo>
                      <a:pt x="59" y="224"/>
                      <a:pt x="65" y="218"/>
                      <a:pt x="65" y="211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8"/>
                      <a:pt x="76" y="224"/>
                      <a:pt x="83" y="224"/>
                    </a:cubicBezTo>
                    <a:cubicBezTo>
                      <a:pt x="90" y="224"/>
                      <a:pt x="96" y="218"/>
                      <a:pt x="96" y="211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8"/>
                      <a:pt x="94" y="28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6" y="99"/>
                      <a:pt x="121" y="102"/>
                      <a:pt x="127" y="101"/>
                    </a:cubicBezTo>
                    <a:cubicBezTo>
                      <a:pt x="132" y="99"/>
                      <a:pt x="135" y="94"/>
                      <a:pt x="13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grpSp>
          <p:nvGrpSpPr>
            <p:cNvPr id="189" name="Group 188"/>
            <p:cNvGrpSpPr/>
            <p:nvPr/>
          </p:nvGrpSpPr>
          <p:grpSpPr>
            <a:xfrm>
              <a:off x="6664842" y="6782608"/>
              <a:ext cx="391041" cy="796089"/>
              <a:chOff x="4752036" y="1408115"/>
              <a:chExt cx="1336114" cy="2719382"/>
            </a:xfrm>
            <a:solidFill>
              <a:schemeClr val="bg1">
                <a:lumMod val="85000"/>
              </a:schemeClr>
            </a:solidFill>
          </p:grpSpPr>
          <p:sp>
            <p:nvSpPr>
              <p:cNvPr id="190" name="Oval 78"/>
              <p:cNvSpPr>
                <a:spLocks noChangeArrowheads="1"/>
              </p:cNvSpPr>
              <p:nvPr/>
            </p:nvSpPr>
            <p:spPr bwMode="black">
              <a:xfrm>
                <a:off x="5200025" y="1408115"/>
                <a:ext cx="447994" cy="44799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  <p:sp>
            <p:nvSpPr>
              <p:cNvPr id="191" name="Freeform 79"/>
              <p:cNvSpPr/>
              <p:nvPr/>
            </p:nvSpPr>
            <p:spPr bwMode="black">
              <a:xfrm>
                <a:off x="4752036" y="1911123"/>
                <a:ext cx="1336114" cy="2216374"/>
              </a:xfrm>
              <a:custGeom>
                <a:avLst/>
                <a:gdLst>
                  <a:gd name="T0" fmla="*/ 133 w 135"/>
                  <a:gd name="T1" fmla="*/ 89 h 224"/>
                  <a:gd name="T2" fmla="*/ 113 w 135"/>
                  <a:gd name="T3" fmla="*/ 17 h 224"/>
                  <a:gd name="T4" fmla="*/ 91 w 135"/>
                  <a:gd name="T5" fmla="*/ 0 h 224"/>
                  <a:gd name="T6" fmla="*/ 43 w 135"/>
                  <a:gd name="T7" fmla="*/ 0 h 224"/>
                  <a:gd name="T8" fmla="*/ 21 w 135"/>
                  <a:gd name="T9" fmla="*/ 17 h 224"/>
                  <a:gd name="T10" fmla="*/ 1 w 135"/>
                  <a:gd name="T11" fmla="*/ 89 h 224"/>
                  <a:gd name="T12" fmla="*/ 8 w 135"/>
                  <a:gd name="T13" fmla="*/ 101 h 224"/>
                  <a:gd name="T14" fmla="*/ 20 w 135"/>
                  <a:gd name="T15" fmla="*/ 94 h 224"/>
                  <a:gd name="T16" fmla="*/ 39 w 135"/>
                  <a:gd name="T17" fmla="*/ 29 h 224"/>
                  <a:gd name="T18" fmla="*/ 41 w 135"/>
                  <a:gd name="T19" fmla="*/ 28 h 224"/>
                  <a:gd name="T20" fmla="*/ 42 w 135"/>
                  <a:gd name="T21" fmla="*/ 30 h 224"/>
                  <a:gd name="T22" fmla="*/ 42 w 135"/>
                  <a:gd name="T23" fmla="*/ 30 h 224"/>
                  <a:gd name="T24" fmla="*/ 42 w 135"/>
                  <a:gd name="T25" fmla="*/ 31 h 224"/>
                  <a:gd name="T26" fmla="*/ 15 w 135"/>
                  <a:gd name="T27" fmla="*/ 127 h 224"/>
                  <a:gd name="T28" fmla="*/ 38 w 135"/>
                  <a:gd name="T29" fmla="*/ 127 h 224"/>
                  <a:gd name="T30" fmla="*/ 38 w 135"/>
                  <a:gd name="T31" fmla="*/ 211 h 224"/>
                  <a:gd name="T32" fmla="*/ 52 w 135"/>
                  <a:gd name="T33" fmla="*/ 224 h 224"/>
                  <a:gd name="T34" fmla="*/ 65 w 135"/>
                  <a:gd name="T35" fmla="*/ 211 h 224"/>
                  <a:gd name="T36" fmla="*/ 65 w 135"/>
                  <a:gd name="T37" fmla="*/ 127 h 224"/>
                  <a:gd name="T38" fmla="*/ 70 w 135"/>
                  <a:gd name="T39" fmla="*/ 127 h 224"/>
                  <a:gd name="T40" fmla="*/ 70 w 135"/>
                  <a:gd name="T41" fmla="*/ 211 h 224"/>
                  <a:gd name="T42" fmla="*/ 83 w 135"/>
                  <a:gd name="T43" fmla="*/ 224 h 224"/>
                  <a:gd name="T44" fmla="*/ 96 w 135"/>
                  <a:gd name="T45" fmla="*/ 211 h 224"/>
                  <a:gd name="T46" fmla="*/ 96 w 135"/>
                  <a:gd name="T47" fmla="*/ 127 h 224"/>
                  <a:gd name="T48" fmla="*/ 120 w 135"/>
                  <a:gd name="T49" fmla="*/ 127 h 224"/>
                  <a:gd name="T50" fmla="*/ 92 w 135"/>
                  <a:gd name="T51" fmla="*/ 31 h 224"/>
                  <a:gd name="T52" fmla="*/ 92 w 135"/>
                  <a:gd name="T53" fmla="*/ 30 h 224"/>
                  <a:gd name="T54" fmla="*/ 92 w 135"/>
                  <a:gd name="T55" fmla="*/ 30 h 224"/>
                  <a:gd name="T56" fmla="*/ 94 w 135"/>
                  <a:gd name="T57" fmla="*/ 28 h 224"/>
                  <a:gd name="T58" fmla="*/ 96 w 135"/>
                  <a:gd name="T59" fmla="*/ 29 h 224"/>
                  <a:gd name="T60" fmla="*/ 114 w 135"/>
                  <a:gd name="T61" fmla="*/ 94 h 224"/>
                  <a:gd name="T62" fmla="*/ 127 w 135"/>
                  <a:gd name="T63" fmla="*/ 101 h 224"/>
                  <a:gd name="T64" fmla="*/ 133 w 135"/>
                  <a:gd name="T65" fmla="*/ 8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224">
                    <a:moveTo>
                      <a:pt x="133" y="89"/>
                    </a:moveTo>
                    <a:cubicBezTo>
                      <a:pt x="113" y="17"/>
                      <a:pt x="113" y="17"/>
                      <a:pt x="113" y="17"/>
                    </a:cubicBezTo>
                    <a:cubicBezTo>
                      <a:pt x="110" y="7"/>
                      <a:pt x="102" y="0"/>
                      <a:pt x="9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3" y="0"/>
                      <a:pt x="24" y="7"/>
                      <a:pt x="21" y="17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0" y="94"/>
                      <a:pt x="3" y="99"/>
                      <a:pt x="8" y="101"/>
                    </a:cubicBezTo>
                    <a:cubicBezTo>
                      <a:pt x="13" y="102"/>
                      <a:pt x="18" y="99"/>
                      <a:pt x="20" y="94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8"/>
                      <a:pt x="40" y="28"/>
                      <a:pt x="41" y="28"/>
                    </a:cubicBezTo>
                    <a:cubicBezTo>
                      <a:pt x="41" y="28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8"/>
                      <a:pt x="44" y="224"/>
                      <a:pt x="52" y="224"/>
                    </a:cubicBezTo>
                    <a:cubicBezTo>
                      <a:pt x="59" y="224"/>
                      <a:pt x="65" y="218"/>
                      <a:pt x="65" y="211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8"/>
                      <a:pt x="76" y="224"/>
                      <a:pt x="83" y="224"/>
                    </a:cubicBezTo>
                    <a:cubicBezTo>
                      <a:pt x="90" y="224"/>
                      <a:pt x="96" y="218"/>
                      <a:pt x="96" y="211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8"/>
                      <a:pt x="94" y="28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6" y="99"/>
                      <a:pt x="121" y="102"/>
                      <a:pt x="127" y="101"/>
                    </a:cubicBezTo>
                    <a:cubicBezTo>
                      <a:pt x="132" y="99"/>
                      <a:pt x="135" y="94"/>
                      <a:pt x="13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Roboto Light"/>
                </a:endParaRPr>
              </a:p>
            </p:txBody>
          </p:sp>
        </p:grpSp>
        <p:cxnSp>
          <p:nvCxnSpPr>
            <p:cNvPr id="192" name="Straight Connector 191"/>
            <p:cNvCxnSpPr/>
            <p:nvPr/>
          </p:nvCxnSpPr>
          <p:spPr>
            <a:xfrm flipV="1">
              <a:off x="3033257" y="6576636"/>
              <a:ext cx="4022626" cy="6705"/>
            </a:xfrm>
            <a:prstGeom prst="line">
              <a:avLst/>
            </a:prstGeom>
            <a:ln w="127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/>
          <p:cNvGrpSpPr/>
          <p:nvPr/>
        </p:nvGrpSpPr>
        <p:grpSpPr>
          <a:xfrm>
            <a:off x="12692572" y="2930755"/>
            <a:ext cx="5970246" cy="1713082"/>
            <a:chOff x="1424914" y="3228942"/>
            <a:chExt cx="21423552" cy="6147200"/>
          </a:xfrm>
        </p:grpSpPr>
        <p:sp>
          <p:nvSpPr>
            <p:cNvPr id="194" name="Shape 782"/>
            <p:cNvSpPr/>
            <p:nvPr/>
          </p:nvSpPr>
          <p:spPr>
            <a:xfrm>
              <a:off x="1424914" y="3228942"/>
              <a:ext cx="3810000" cy="614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8" y="0"/>
                  </a:moveTo>
                  <a:cubicBezTo>
                    <a:pt x="631" y="0"/>
                    <a:pt x="0" y="391"/>
                    <a:pt x="0" y="873"/>
                  </a:cubicBezTo>
                  <a:lnTo>
                    <a:pt x="0" y="19208"/>
                  </a:lnTo>
                  <a:cubicBezTo>
                    <a:pt x="0" y="19690"/>
                    <a:pt x="631" y="20081"/>
                    <a:pt x="1408" y="20081"/>
                  </a:cubicBezTo>
                  <a:lnTo>
                    <a:pt x="9360" y="20081"/>
                  </a:lnTo>
                  <a:lnTo>
                    <a:pt x="10800" y="21600"/>
                  </a:lnTo>
                  <a:lnTo>
                    <a:pt x="12240" y="20081"/>
                  </a:lnTo>
                  <a:lnTo>
                    <a:pt x="20192" y="20081"/>
                  </a:lnTo>
                  <a:cubicBezTo>
                    <a:pt x="20969" y="20081"/>
                    <a:pt x="21600" y="19690"/>
                    <a:pt x="21600" y="19208"/>
                  </a:cubicBezTo>
                  <a:lnTo>
                    <a:pt x="21600" y="873"/>
                  </a:lnTo>
                  <a:cubicBezTo>
                    <a:pt x="21600" y="391"/>
                    <a:pt x="20969" y="0"/>
                    <a:pt x="20192" y="0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latin typeface="Roboto Light"/>
              </a:endParaRPr>
            </a:p>
          </p:txBody>
        </p:sp>
        <p:sp>
          <p:nvSpPr>
            <p:cNvPr id="195" name="Shape 782"/>
            <p:cNvSpPr/>
            <p:nvPr/>
          </p:nvSpPr>
          <p:spPr>
            <a:xfrm>
              <a:off x="5869897" y="3228942"/>
              <a:ext cx="3810000" cy="614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8" y="0"/>
                  </a:moveTo>
                  <a:cubicBezTo>
                    <a:pt x="631" y="0"/>
                    <a:pt x="0" y="391"/>
                    <a:pt x="0" y="873"/>
                  </a:cubicBezTo>
                  <a:lnTo>
                    <a:pt x="0" y="19208"/>
                  </a:lnTo>
                  <a:cubicBezTo>
                    <a:pt x="0" y="19690"/>
                    <a:pt x="631" y="20081"/>
                    <a:pt x="1408" y="20081"/>
                  </a:cubicBezTo>
                  <a:lnTo>
                    <a:pt x="9360" y="20081"/>
                  </a:lnTo>
                  <a:lnTo>
                    <a:pt x="10800" y="21600"/>
                  </a:lnTo>
                  <a:lnTo>
                    <a:pt x="12240" y="20081"/>
                  </a:lnTo>
                  <a:lnTo>
                    <a:pt x="20192" y="20081"/>
                  </a:lnTo>
                  <a:cubicBezTo>
                    <a:pt x="20969" y="20081"/>
                    <a:pt x="21600" y="19690"/>
                    <a:pt x="21600" y="19208"/>
                  </a:cubicBezTo>
                  <a:lnTo>
                    <a:pt x="21600" y="873"/>
                  </a:lnTo>
                  <a:cubicBezTo>
                    <a:pt x="21600" y="391"/>
                    <a:pt x="20969" y="0"/>
                    <a:pt x="20192" y="0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latin typeface="Roboto Light"/>
              </a:endParaRPr>
            </a:p>
          </p:txBody>
        </p:sp>
        <p:sp>
          <p:nvSpPr>
            <p:cNvPr id="196" name="Shape 782"/>
            <p:cNvSpPr/>
            <p:nvPr/>
          </p:nvSpPr>
          <p:spPr>
            <a:xfrm>
              <a:off x="10295634" y="3228942"/>
              <a:ext cx="3810000" cy="614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8" y="0"/>
                  </a:moveTo>
                  <a:cubicBezTo>
                    <a:pt x="631" y="0"/>
                    <a:pt x="0" y="391"/>
                    <a:pt x="0" y="873"/>
                  </a:cubicBezTo>
                  <a:lnTo>
                    <a:pt x="0" y="19208"/>
                  </a:lnTo>
                  <a:cubicBezTo>
                    <a:pt x="0" y="19690"/>
                    <a:pt x="631" y="20081"/>
                    <a:pt x="1408" y="20081"/>
                  </a:cubicBezTo>
                  <a:lnTo>
                    <a:pt x="9360" y="20081"/>
                  </a:lnTo>
                  <a:lnTo>
                    <a:pt x="10800" y="21600"/>
                  </a:lnTo>
                  <a:lnTo>
                    <a:pt x="12240" y="20081"/>
                  </a:lnTo>
                  <a:lnTo>
                    <a:pt x="20192" y="20081"/>
                  </a:lnTo>
                  <a:cubicBezTo>
                    <a:pt x="20969" y="20081"/>
                    <a:pt x="21600" y="19690"/>
                    <a:pt x="21600" y="19208"/>
                  </a:cubicBezTo>
                  <a:lnTo>
                    <a:pt x="21600" y="873"/>
                  </a:lnTo>
                  <a:cubicBezTo>
                    <a:pt x="21600" y="391"/>
                    <a:pt x="20969" y="0"/>
                    <a:pt x="20192" y="0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latin typeface="Roboto Light"/>
              </a:endParaRPr>
            </a:p>
          </p:txBody>
        </p:sp>
        <p:sp>
          <p:nvSpPr>
            <p:cNvPr id="197" name="Shape 782"/>
            <p:cNvSpPr/>
            <p:nvPr/>
          </p:nvSpPr>
          <p:spPr>
            <a:xfrm>
              <a:off x="14702135" y="3228942"/>
              <a:ext cx="3810000" cy="614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8" y="0"/>
                  </a:moveTo>
                  <a:cubicBezTo>
                    <a:pt x="631" y="0"/>
                    <a:pt x="0" y="391"/>
                    <a:pt x="0" y="873"/>
                  </a:cubicBezTo>
                  <a:lnTo>
                    <a:pt x="0" y="19208"/>
                  </a:lnTo>
                  <a:cubicBezTo>
                    <a:pt x="0" y="19690"/>
                    <a:pt x="631" y="20081"/>
                    <a:pt x="1408" y="20081"/>
                  </a:cubicBezTo>
                  <a:lnTo>
                    <a:pt x="9360" y="20081"/>
                  </a:lnTo>
                  <a:lnTo>
                    <a:pt x="10800" y="21600"/>
                  </a:lnTo>
                  <a:lnTo>
                    <a:pt x="12240" y="20081"/>
                  </a:lnTo>
                  <a:lnTo>
                    <a:pt x="20192" y="20081"/>
                  </a:lnTo>
                  <a:cubicBezTo>
                    <a:pt x="20969" y="20081"/>
                    <a:pt x="21600" y="19690"/>
                    <a:pt x="21600" y="19208"/>
                  </a:cubicBezTo>
                  <a:lnTo>
                    <a:pt x="21600" y="873"/>
                  </a:lnTo>
                  <a:cubicBezTo>
                    <a:pt x="21600" y="391"/>
                    <a:pt x="20969" y="0"/>
                    <a:pt x="20192" y="0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latin typeface="Roboto Light"/>
              </a:endParaRPr>
            </a:p>
          </p:txBody>
        </p:sp>
        <p:sp>
          <p:nvSpPr>
            <p:cNvPr id="198" name="Shape 782"/>
            <p:cNvSpPr/>
            <p:nvPr/>
          </p:nvSpPr>
          <p:spPr>
            <a:xfrm>
              <a:off x="19038466" y="3228942"/>
              <a:ext cx="3810000" cy="614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8" y="0"/>
                  </a:moveTo>
                  <a:cubicBezTo>
                    <a:pt x="631" y="0"/>
                    <a:pt x="0" y="391"/>
                    <a:pt x="0" y="873"/>
                  </a:cubicBezTo>
                  <a:lnTo>
                    <a:pt x="0" y="19208"/>
                  </a:lnTo>
                  <a:cubicBezTo>
                    <a:pt x="0" y="19690"/>
                    <a:pt x="631" y="20081"/>
                    <a:pt x="1408" y="20081"/>
                  </a:cubicBezTo>
                  <a:lnTo>
                    <a:pt x="9360" y="20081"/>
                  </a:lnTo>
                  <a:lnTo>
                    <a:pt x="10800" y="21600"/>
                  </a:lnTo>
                  <a:lnTo>
                    <a:pt x="12240" y="20081"/>
                  </a:lnTo>
                  <a:lnTo>
                    <a:pt x="20192" y="20081"/>
                  </a:lnTo>
                  <a:cubicBezTo>
                    <a:pt x="20969" y="20081"/>
                    <a:pt x="21600" y="19690"/>
                    <a:pt x="21600" y="19208"/>
                  </a:cubicBezTo>
                  <a:lnTo>
                    <a:pt x="21600" y="873"/>
                  </a:lnTo>
                  <a:cubicBezTo>
                    <a:pt x="21600" y="391"/>
                    <a:pt x="20969" y="0"/>
                    <a:pt x="20192" y="0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latin typeface="Roboto Light"/>
              </a:endParaRPr>
            </a:p>
          </p:txBody>
        </p:sp>
        <p:sp>
          <p:nvSpPr>
            <p:cNvPr id="199" name="Freeform 46"/>
            <p:cNvSpPr>
              <a:spLocks noChangeArrowheads="1"/>
            </p:cNvSpPr>
            <p:nvPr/>
          </p:nvSpPr>
          <p:spPr bwMode="auto">
            <a:xfrm>
              <a:off x="2928127" y="4745054"/>
              <a:ext cx="669663" cy="638175"/>
            </a:xfrm>
            <a:custGeom>
              <a:avLst/>
              <a:gdLst>
                <a:gd name="T0" fmla="*/ 363 w 461"/>
                <a:gd name="T1" fmla="*/ 336 h 443"/>
                <a:gd name="T2" fmla="*/ 363 w 461"/>
                <a:gd name="T3" fmla="*/ 336 h 443"/>
                <a:gd name="T4" fmla="*/ 284 w 461"/>
                <a:gd name="T5" fmla="*/ 248 h 443"/>
                <a:gd name="T6" fmla="*/ 310 w 461"/>
                <a:gd name="T7" fmla="*/ 195 h 443"/>
                <a:gd name="T8" fmla="*/ 328 w 461"/>
                <a:gd name="T9" fmla="*/ 151 h 443"/>
                <a:gd name="T10" fmla="*/ 319 w 461"/>
                <a:gd name="T11" fmla="*/ 132 h 443"/>
                <a:gd name="T12" fmla="*/ 328 w 461"/>
                <a:gd name="T13" fmla="*/ 88 h 443"/>
                <a:gd name="T14" fmla="*/ 230 w 461"/>
                <a:gd name="T15" fmla="*/ 0 h 443"/>
                <a:gd name="T16" fmla="*/ 132 w 461"/>
                <a:gd name="T17" fmla="*/ 88 h 443"/>
                <a:gd name="T18" fmla="*/ 141 w 461"/>
                <a:gd name="T19" fmla="*/ 132 h 443"/>
                <a:gd name="T20" fmla="*/ 132 w 461"/>
                <a:gd name="T21" fmla="*/ 151 h 443"/>
                <a:gd name="T22" fmla="*/ 150 w 461"/>
                <a:gd name="T23" fmla="*/ 195 h 443"/>
                <a:gd name="T24" fmla="*/ 177 w 461"/>
                <a:gd name="T25" fmla="*/ 248 h 443"/>
                <a:gd name="T26" fmla="*/ 97 w 461"/>
                <a:gd name="T27" fmla="*/ 336 h 443"/>
                <a:gd name="T28" fmla="*/ 0 w 461"/>
                <a:gd name="T29" fmla="*/ 398 h 443"/>
                <a:gd name="T30" fmla="*/ 0 w 461"/>
                <a:gd name="T31" fmla="*/ 442 h 443"/>
                <a:gd name="T32" fmla="*/ 230 w 461"/>
                <a:gd name="T33" fmla="*/ 442 h 443"/>
                <a:gd name="T34" fmla="*/ 460 w 461"/>
                <a:gd name="T35" fmla="*/ 442 h 443"/>
                <a:gd name="T36" fmla="*/ 460 w 461"/>
                <a:gd name="T37" fmla="*/ 398 h 443"/>
                <a:gd name="T38" fmla="*/ 363 w 461"/>
                <a:gd name="T39" fmla="*/ 33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Roboto Light"/>
                <a:ea typeface="+mn-ea"/>
                <a:cs typeface="Roboto Light"/>
              </a:endParaRPr>
            </a:p>
          </p:txBody>
        </p:sp>
        <p:sp>
          <p:nvSpPr>
            <p:cNvPr id="200" name="Freeform 64"/>
            <p:cNvSpPr>
              <a:spLocks noChangeArrowheads="1"/>
            </p:cNvSpPr>
            <p:nvPr/>
          </p:nvSpPr>
          <p:spPr bwMode="auto">
            <a:xfrm>
              <a:off x="7399873" y="4745054"/>
              <a:ext cx="644273" cy="631825"/>
            </a:xfrm>
            <a:custGeom>
              <a:avLst/>
              <a:gdLst>
                <a:gd name="T0" fmla="*/ 222 w 444"/>
                <a:gd name="T1" fmla="*/ 0 h 435"/>
                <a:gd name="T2" fmla="*/ 284 w 444"/>
                <a:gd name="T3" fmla="*/ 160 h 435"/>
                <a:gd name="T4" fmla="*/ 443 w 444"/>
                <a:gd name="T5" fmla="*/ 160 h 435"/>
                <a:gd name="T6" fmla="*/ 310 w 444"/>
                <a:gd name="T7" fmla="*/ 257 h 435"/>
                <a:gd name="T8" fmla="*/ 354 w 444"/>
                <a:gd name="T9" fmla="*/ 434 h 435"/>
                <a:gd name="T10" fmla="*/ 222 w 444"/>
                <a:gd name="T11" fmla="*/ 327 h 435"/>
                <a:gd name="T12" fmla="*/ 88 w 444"/>
                <a:gd name="T13" fmla="*/ 434 h 435"/>
                <a:gd name="T14" fmla="*/ 133 w 444"/>
                <a:gd name="T15" fmla="*/ 257 h 435"/>
                <a:gd name="T16" fmla="*/ 0 w 444"/>
                <a:gd name="T17" fmla="*/ 160 h 435"/>
                <a:gd name="T18" fmla="*/ 160 w 444"/>
                <a:gd name="T19" fmla="*/ 160 h 435"/>
                <a:gd name="T20" fmla="*/ 222 w 444"/>
                <a:gd name="T21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4" h="435">
                  <a:moveTo>
                    <a:pt x="222" y="0"/>
                  </a:moveTo>
                  <a:lnTo>
                    <a:pt x="284" y="160"/>
                  </a:lnTo>
                  <a:lnTo>
                    <a:pt x="443" y="160"/>
                  </a:lnTo>
                  <a:lnTo>
                    <a:pt x="310" y="257"/>
                  </a:lnTo>
                  <a:lnTo>
                    <a:pt x="354" y="434"/>
                  </a:lnTo>
                  <a:lnTo>
                    <a:pt x="222" y="327"/>
                  </a:lnTo>
                  <a:lnTo>
                    <a:pt x="88" y="434"/>
                  </a:lnTo>
                  <a:lnTo>
                    <a:pt x="133" y="257"/>
                  </a:lnTo>
                  <a:lnTo>
                    <a:pt x="0" y="160"/>
                  </a:lnTo>
                  <a:lnTo>
                    <a:pt x="160" y="160"/>
                  </a:lnTo>
                  <a:lnTo>
                    <a:pt x="222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Roboto Light"/>
                <a:ea typeface="+mn-ea"/>
                <a:cs typeface="Roboto Light"/>
              </a:endParaRPr>
            </a:p>
          </p:txBody>
        </p:sp>
        <p:sp>
          <p:nvSpPr>
            <p:cNvPr id="201" name="Freeform 169"/>
            <p:cNvSpPr>
              <a:spLocks noChangeArrowheads="1"/>
            </p:cNvSpPr>
            <p:nvPr/>
          </p:nvSpPr>
          <p:spPr bwMode="auto">
            <a:xfrm>
              <a:off x="11788018" y="4765692"/>
              <a:ext cx="771224" cy="617537"/>
            </a:xfrm>
            <a:custGeom>
              <a:avLst/>
              <a:gdLst>
                <a:gd name="T0" fmla="*/ 478 w 487"/>
                <a:gd name="T1" fmla="*/ 9 h 390"/>
                <a:gd name="T2" fmla="*/ 478 w 487"/>
                <a:gd name="T3" fmla="*/ 9 h 390"/>
                <a:gd name="T4" fmla="*/ 372 w 487"/>
                <a:gd name="T5" fmla="*/ 195 h 390"/>
                <a:gd name="T6" fmla="*/ 345 w 487"/>
                <a:gd name="T7" fmla="*/ 195 h 390"/>
                <a:gd name="T8" fmla="*/ 292 w 487"/>
                <a:gd name="T9" fmla="*/ 150 h 390"/>
                <a:gd name="T10" fmla="*/ 274 w 487"/>
                <a:gd name="T11" fmla="*/ 150 h 390"/>
                <a:gd name="T12" fmla="*/ 194 w 487"/>
                <a:gd name="T13" fmla="*/ 266 h 390"/>
                <a:gd name="T14" fmla="*/ 177 w 487"/>
                <a:gd name="T15" fmla="*/ 266 h 390"/>
                <a:gd name="T16" fmla="*/ 141 w 487"/>
                <a:gd name="T17" fmla="*/ 239 h 390"/>
                <a:gd name="T18" fmla="*/ 123 w 487"/>
                <a:gd name="T19" fmla="*/ 239 h 390"/>
                <a:gd name="T20" fmla="*/ 8 w 487"/>
                <a:gd name="T21" fmla="*/ 381 h 390"/>
                <a:gd name="T22" fmla="*/ 8 w 487"/>
                <a:gd name="T23" fmla="*/ 389 h 390"/>
                <a:gd name="T24" fmla="*/ 486 w 487"/>
                <a:gd name="T25" fmla="*/ 389 h 390"/>
                <a:gd name="T26" fmla="*/ 486 w 487"/>
                <a:gd name="T27" fmla="*/ 9 h 390"/>
                <a:gd name="T28" fmla="*/ 478 w 487"/>
                <a:gd name="T29" fmla="*/ 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7" h="390">
                  <a:moveTo>
                    <a:pt x="478" y="9"/>
                  </a:moveTo>
                  <a:lnTo>
                    <a:pt x="478" y="9"/>
                  </a:lnTo>
                  <a:cubicBezTo>
                    <a:pt x="372" y="195"/>
                    <a:pt x="372" y="195"/>
                    <a:pt x="372" y="195"/>
                  </a:cubicBezTo>
                  <a:cubicBezTo>
                    <a:pt x="363" y="204"/>
                    <a:pt x="354" y="204"/>
                    <a:pt x="345" y="195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3" y="141"/>
                    <a:pt x="283" y="141"/>
                    <a:pt x="274" y="150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4" y="275"/>
                    <a:pt x="186" y="275"/>
                    <a:pt x="177" y="266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32" y="230"/>
                    <a:pt x="123" y="230"/>
                    <a:pt x="123" y="239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0" y="389"/>
                    <a:pt x="0" y="389"/>
                    <a:pt x="8" y="389"/>
                  </a:cubicBezTo>
                  <a:cubicBezTo>
                    <a:pt x="486" y="389"/>
                    <a:pt x="486" y="389"/>
                    <a:pt x="486" y="389"/>
                  </a:cubicBezTo>
                  <a:cubicBezTo>
                    <a:pt x="486" y="9"/>
                    <a:pt x="486" y="9"/>
                    <a:pt x="486" y="9"/>
                  </a:cubicBezTo>
                  <a:cubicBezTo>
                    <a:pt x="486" y="0"/>
                    <a:pt x="486" y="0"/>
                    <a:pt x="478" y="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Roboto Light"/>
                <a:ea typeface="+mn-ea"/>
                <a:cs typeface="Roboto Light"/>
              </a:endParaRPr>
            </a:p>
          </p:txBody>
        </p:sp>
        <p:sp>
          <p:nvSpPr>
            <p:cNvPr id="202" name="Freeform 145"/>
            <p:cNvSpPr>
              <a:spLocks noChangeArrowheads="1"/>
            </p:cNvSpPr>
            <p:nvPr/>
          </p:nvSpPr>
          <p:spPr bwMode="auto">
            <a:xfrm>
              <a:off x="20610972" y="4668792"/>
              <a:ext cx="644273" cy="644525"/>
            </a:xfrm>
            <a:custGeom>
              <a:avLst/>
              <a:gdLst>
                <a:gd name="T0" fmla="*/ 70 w 444"/>
                <a:gd name="T1" fmla="*/ 400 h 445"/>
                <a:gd name="T2" fmla="*/ 70 w 444"/>
                <a:gd name="T3" fmla="*/ 400 h 445"/>
                <a:gd name="T4" fmla="*/ 124 w 444"/>
                <a:gd name="T5" fmla="*/ 444 h 445"/>
                <a:gd name="T6" fmla="*/ 168 w 444"/>
                <a:gd name="T7" fmla="*/ 400 h 445"/>
                <a:gd name="T8" fmla="*/ 124 w 444"/>
                <a:gd name="T9" fmla="*/ 346 h 445"/>
                <a:gd name="T10" fmla="*/ 70 w 444"/>
                <a:gd name="T11" fmla="*/ 400 h 445"/>
                <a:gd name="T12" fmla="*/ 319 w 444"/>
                <a:gd name="T13" fmla="*/ 400 h 445"/>
                <a:gd name="T14" fmla="*/ 319 w 444"/>
                <a:gd name="T15" fmla="*/ 400 h 445"/>
                <a:gd name="T16" fmla="*/ 372 w 444"/>
                <a:gd name="T17" fmla="*/ 444 h 445"/>
                <a:gd name="T18" fmla="*/ 417 w 444"/>
                <a:gd name="T19" fmla="*/ 400 h 445"/>
                <a:gd name="T20" fmla="*/ 372 w 444"/>
                <a:gd name="T21" fmla="*/ 346 h 445"/>
                <a:gd name="T22" fmla="*/ 319 w 444"/>
                <a:gd name="T23" fmla="*/ 400 h 445"/>
                <a:gd name="T24" fmla="*/ 159 w 444"/>
                <a:gd name="T25" fmla="*/ 284 h 445"/>
                <a:gd name="T26" fmla="*/ 159 w 444"/>
                <a:gd name="T27" fmla="*/ 284 h 445"/>
                <a:gd name="T28" fmla="*/ 434 w 444"/>
                <a:gd name="T29" fmla="*/ 204 h 445"/>
                <a:gd name="T30" fmla="*/ 443 w 444"/>
                <a:gd name="T31" fmla="*/ 187 h 445"/>
                <a:gd name="T32" fmla="*/ 443 w 444"/>
                <a:gd name="T33" fmla="*/ 54 h 445"/>
                <a:gd name="T34" fmla="*/ 98 w 444"/>
                <a:gd name="T35" fmla="*/ 54 h 445"/>
                <a:gd name="T36" fmla="*/ 98 w 444"/>
                <a:gd name="T37" fmla="*/ 10 h 445"/>
                <a:gd name="T38" fmla="*/ 89 w 444"/>
                <a:gd name="T39" fmla="*/ 0 h 445"/>
                <a:gd name="T40" fmla="*/ 9 w 444"/>
                <a:gd name="T41" fmla="*/ 0 h 445"/>
                <a:gd name="T42" fmla="*/ 0 w 444"/>
                <a:gd name="T43" fmla="*/ 10 h 445"/>
                <a:gd name="T44" fmla="*/ 0 w 444"/>
                <a:gd name="T45" fmla="*/ 54 h 445"/>
                <a:gd name="T46" fmla="*/ 45 w 444"/>
                <a:gd name="T47" fmla="*/ 54 h 445"/>
                <a:gd name="T48" fmla="*/ 98 w 444"/>
                <a:gd name="T49" fmla="*/ 275 h 445"/>
                <a:gd name="T50" fmla="*/ 98 w 444"/>
                <a:gd name="T51" fmla="*/ 302 h 445"/>
                <a:gd name="T52" fmla="*/ 98 w 444"/>
                <a:gd name="T53" fmla="*/ 338 h 445"/>
                <a:gd name="T54" fmla="*/ 106 w 444"/>
                <a:gd name="T55" fmla="*/ 346 h 445"/>
                <a:gd name="T56" fmla="*/ 124 w 444"/>
                <a:gd name="T57" fmla="*/ 346 h 445"/>
                <a:gd name="T58" fmla="*/ 372 w 444"/>
                <a:gd name="T59" fmla="*/ 346 h 445"/>
                <a:gd name="T60" fmla="*/ 434 w 444"/>
                <a:gd name="T61" fmla="*/ 346 h 445"/>
                <a:gd name="T62" fmla="*/ 443 w 444"/>
                <a:gd name="T63" fmla="*/ 338 h 445"/>
                <a:gd name="T64" fmla="*/ 443 w 444"/>
                <a:gd name="T65" fmla="*/ 302 h 445"/>
                <a:gd name="T66" fmla="*/ 168 w 444"/>
                <a:gd name="T67" fmla="*/ 302 h 445"/>
                <a:gd name="T68" fmla="*/ 159 w 444"/>
                <a:gd name="T69" fmla="*/ 284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4" h="445">
                  <a:moveTo>
                    <a:pt x="70" y="400"/>
                  </a:moveTo>
                  <a:lnTo>
                    <a:pt x="70" y="400"/>
                  </a:lnTo>
                  <a:cubicBezTo>
                    <a:pt x="70" y="426"/>
                    <a:pt x="98" y="444"/>
                    <a:pt x="124" y="444"/>
                  </a:cubicBezTo>
                  <a:cubicBezTo>
                    <a:pt x="151" y="444"/>
                    <a:pt x="168" y="426"/>
                    <a:pt x="168" y="400"/>
                  </a:cubicBezTo>
                  <a:cubicBezTo>
                    <a:pt x="168" y="373"/>
                    <a:pt x="151" y="346"/>
                    <a:pt x="124" y="346"/>
                  </a:cubicBezTo>
                  <a:cubicBezTo>
                    <a:pt x="98" y="346"/>
                    <a:pt x="70" y="373"/>
                    <a:pt x="70" y="400"/>
                  </a:cubicBezTo>
                  <a:close/>
                  <a:moveTo>
                    <a:pt x="319" y="400"/>
                  </a:moveTo>
                  <a:lnTo>
                    <a:pt x="319" y="400"/>
                  </a:lnTo>
                  <a:cubicBezTo>
                    <a:pt x="319" y="426"/>
                    <a:pt x="345" y="444"/>
                    <a:pt x="372" y="444"/>
                  </a:cubicBezTo>
                  <a:cubicBezTo>
                    <a:pt x="399" y="444"/>
                    <a:pt x="417" y="426"/>
                    <a:pt x="417" y="400"/>
                  </a:cubicBezTo>
                  <a:cubicBezTo>
                    <a:pt x="417" y="373"/>
                    <a:pt x="399" y="346"/>
                    <a:pt x="372" y="346"/>
                  </a:cubicBezTo>
                  <a:cubicBezTo>
                    <a:pt x="345" y="346"/>
                    <a:pt x="319" y="373"/>
                    <a:pt x="319" y="400"/>
                  </a:cubicBezTo>
                  <a:close/>
                  <a:moveTo>
                    <a:pt x="159" y="284"/>
                  </a:moveTo>
                  <a:lnTo>
                    <a:pt x="159" y="284"/>
                  </a:lnTo>
                  <a:cubicBezTo>
                    <a:pt x="434" y="204"/>
                    <a:pt x="434" y="204"/>
                    <a:pt x="434" y="204"/>
                  </a:cubicBezTo>
                  <a:cubicBezTo>
                    <a:pt x="443" y="204"/>
                    <a:pt x="443" y="195"/>
                    <a:pt x="443" y="187"/>
                  </a:cubicBezTo>
                  <a:cubicBezTo>
                    <a:pt x="443" y="54"/>
                    <a:pt x="443" y="54"/>
                    <a:pt x="443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10"/>
                    <a:pt x="98" y="10"/>
                    <a:pt x="98" y="10"/>
                  </a:cubicBezTo>
                  <a:lnTo>
                    <a:pt x="89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10"/>
                    <a:pt x="0" y="1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302"/>
                    <a:pt x="98" y="302"/>
                    <a:pt x="98" y="302"/>
                  </a:cubicBezTo>
                  <a:cubicBezTo>
                    <a:pt x="98" y="338"/>
                    <a:pt x="98" y="338"/>
                    <a:pt x="98" y="338"/>
                  </a:cubicBezTo>
                  <a:cubicBezTo>
                    <a:pt x="98" y="346"/>
                    <a:pt x="106" y="346"/>
                    <a:pt x="106" y="346"/>
                  </a:cubicBezTo>
                  <a:cubicBezTo>
                    <a:pt x="124" y="346"/>
                    <a:pt x="124" y="346"/>
                    <a:pt x="124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434" y="346"/>
                    <a:pt x="434" y="346"/>
                    <a:pt x="434" y="346"/>
                  </a:cubicBezTo>
                  <a:cubicBezTo>
                    <a:pt x="443" y="346"/>
                    <a:pt x="443" y="346"/>
                    <a:pt x="443" y="338"/>
                  </a:cubicBezTo>
                  <a:cubicBezTo>
                    <a:pt x="443" y="302"/>
                    <a:pt x="443" y="302"/>
                    <a:pt x="443" y="302"/>
                  </a:cubicBezTo>
                  <a:cubicBezTo>
                    <a:pt x="168" y="302"/>
                    <a:pt x="168" y="302"/>
                    <a:pt x="168" y="302"/>
                  </a:cubicBezTo>
                  <a:cubicBezTo>
                    <a:pt x="133" y="302"/>
                    <a:pt x="133" y="284"/>
                    <a:pt x="159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Roboto Light"/>
                <a:ea typeface="+mn-ea"/>
                <a:cs typeface="Roboto Light"/>
              </a:endParaRPr>
            </a:p>
          </p:txBody>
        </p:sp>
        <p:sp>
          <p:nvSpPr>
            <p:cNvPr id="203" name="Freeform 101"/>
            <p:cNvSpPr>
              <a:spLocks noChangeArrowheads="1"/>
            </p:cNvSpPr>
            <p:nvPr/>
          </p:nvSpPr>
          <p:spPr bwMode="auto">
            <a:xfrm>
              <a:off x="16279616" y="4702130"/>
              <a:ext cx="791854" cy="611187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Roboto Light"/>
                <a:ea typeface="+mn-ea"/>
                <a:cs typeface="Roboto Ligh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756238" y="8166192"/>
            <a:ext cx="3566430" cy="3313780"/>
            <a:chOff x="12881585" y="3132061"/>
            <a:chExt cx="8949697" cy="8315687"/>
          </a:xfrm>
        </p:grpSpPr>
        <p:cxnSp>
          <p:nvCxnSpPr>
            <p:cNvPr id="204" name="Straight Connector 203"/>
            <p:cNvCxnSpPr/>
            <p:nvPr/>
          </p:nvCxnSpPr>
          <p:spPr>
            <a:xfrm flipH="1" flipV="1">
              <a:off x="17374164" y="7746994"/>
              <a:ext cx="2046755" cy="2396307"/>
            </a:xfrm>
            <a:prstGeom prst="line">
              <a:avLst/>
            </a:prstGeom>
            <a:ln>
              <a:solidFill>
                <a:srgbClr val="898B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 flipV="1">
              <a:off x="15245574" y="7746994"/>
              <a:ext cx="2128590" cy="2396309"/>
            </a:xfrm>
            <a:prstGeom prst="line">
              <a:avLst/>
            </a:prstGeom>
            <a:ln>
              <a:solidFill>
                <a:srgbClr val="898B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/>
            <p:nvPr/>
          </p:nvCxnSpPr>
          <p:spPr>
            <a:xfrm flipH="1">
              <a:off x="17379105" y="6656681"/>
              <a:ext cx="3133061" cy="1090312"/>
            </a:xfrm>
            <a:prstGeom prst="line">
              <a:avLst/>
            </a:prstGeom>
            <a:ln>
              <a:solidFill>
                <a:srgbClr val="898B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>
              <a:off x="14172146" y="6656681"/>
              <a:ext cx="3133061" cy="1090312"/>
            </a:xfrm>
            <a:prstGeom prst="line">
              <a:avLst/>
            </a:prstGeom>
            <a:ln>
              <a:solidFill>
                <a:srgbClr val="898B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 flipV="1">
              <a:off x="17374161" y="4554215"/>
              <a:ext cx="0" cy="3192779"/>
            </a:xfrm>
            <a:prstGeom prst="line">
              <a:avLst/>
            </a:prstGeom>
            <a:ln>
              <a:solidFill>
                <a:srgbClr val="898B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Freeform 208"/>
            <p:cNvSpPr/>
            <p:nvPr/>
          </p:nvSpPr>
          <p:spPr>
            <a:xfrm>
              <a:off x="16055047" y="3132061"/>
              <a:ext cx="2638228" cy="2638915"/>
            </a:xfrm>
            <a:custGeom>
              <a:avLst/>
              <a:gdLst>
                <a:gd name="connsiteX0" fmla="*/ 0 w 874484"/>
                <a:gd name="connsiteY0" fmla="*/ 437242 h 874484"/>
                <a:gd name="connsiteX1" fmla="*/ 437242 w 874484"/>
                <a:gd name="connsiteY1" fmla="*/ 0 h 874484"/>
                <a:gd name="connsiteX2" fmla="*/ 874484 w 874484"/>
                <a:gd name="connsiteY2" fmla="*/ 437242 h 874484"/>
                <a:gd name="connsiteX3" fmla="*/ 437242 w 874484"/>
                <a:gd name="connsiteY3" fmla="*/ 874484 h 874484"/>
                <a:gd name="connsiteX4" fmla="*/ 0 w 874484"/>
                <a:gd name="connsiteY4" fmla="*/ 437242 h 874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484" h="874484">
                  <a:moveTo>
                    <a:pt x="0" y="437242"/>
                  </a:moveTo>
                  <a:cubicBezTo>
                    <a:pt x="0" y="195760"/>
                    <a:pt x="195760" y="0"/>
                    <a:pt x="437242" y="0"/>
                  </a:cubicBezTo>
                  <a:cubicBezTo>
                    <a:pt x="678724" y="0"/>
                    <a:pt x="874484" y="195760"/>
                    <a:pt x="874484" y="437242"/>
                  </a:cubicBezTo>
                  <a:cubicBezTo>
                    <a:pt x="874484" y="678724"/>
                    <a:pt x="678724" y="874484"/>
                    <a:pt x="437242" y="874484"/>
                  </a:cubicBezTo>
                  <a:cubicBezTo>
                    <a:pt x="195760" y="874484"/>
                    <a:pt x="0" y="678724"/>
                    <a:pt x="0" y="437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0925" tIns="150925" rIns="150925" bIns="150925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</a:pPr>
              <a:endParaRPr lang="en-US" dirty="0">
                <a:solidFill>
                  <a:srgbClr val="FFFFFF"/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19193054" y="5252687"/>
              <a:ext cx="2638228" cy="2638915"/>
            </a:xfrm>
            <a:custGeom>
              <a:avLst/>
              <a:gdLst>
                <a:gd name="connsiteX0" fmla="*/ 0 w 874484"/>
                <a:gd name="connsiteY0" fmla="*/ 437242 h 874484"/>
                <a:gd name="connsiteX1" fmla="*/ 437242 w 874484"/>
                <a:gd name="connsiteY1" fmla="*/ 0 h 874484"/>
                <a:gd name="connsiteX2" fmla="*/ 874484 w 874484"/>
                <a:gd name="connsiteY2" fmla="*/ 437242 h 874484"/>
                <a:gd name="connsiteX3" fmla="*/ 437242 w 874484"/>
                <a:gd name="connsiteY3" fmla="*/ 874484 h 874484"/>
                <a:gd name="connsiteX4" fmla="*/ 0 w 874484"/>
                <a:gd name="connsiteY4" fmla="*/ 437242 h 874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484" h="874484">
                  <a:moveTo>
                    <a:pt x="0" y="437242"/>
                  </a:moveTo>
                  <a:cubicBezTo>
                    <a:pt x="0" y="195760"/>
                    <a:pt x="195760" y="0"/>
                    <a:pt x="437242" y="0"/>
                  </a:cubicBezTo>
                  <a:cubicBezTo>
                    <a:pt x="678724" y="0"/>
                    <a:pt x="874484" y="195760"/>
                    <a:pt x="874484" y="437242"/>
                  </a:cubicBezTo>
                  <a:cubicBezTo>
                    <a:pt x="874484" y="678724"/>
                    <a:pt x="678724" y="874484"/>
                    <a:pt x="437242" y="874484"/>
                  </a:cubicBezTo>
                  <a:cubicBezTo>
                    <a:pt x="195760" y="874484"/>
                    <a:pt x="0" y="678724"/>
                    <a:pt x="0" y="4372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0925" tIns="150925" rIns="150925" bIns="150925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800" dirty="0">
                <a:solidFill>
                  <a:srgbClr val="FFFFFF"/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18074217" y="8808833"/>
              <a:ext cx="2638228" cy="2638915"/>
            </a:xfrm>
            <a:custGeom>
              <a:avLst/>
              <a:gdLst>
                <a:gd name="connsiteX0" fmla="*/ 0 w 874484"/>
                <a:gd name="connsiteY0" fmla="*/ 437242 h 874484"/>
                <a:gd name="connsiteX1" fmla="*/ 437242 w 874484"/>
                <a:gd name="connsiteY1" fmla="*/ 0 h 874484"/>
                <a:gd name="connsiteX2" fmla="*/ 874484 w 874484"/>
                <a:gd name="connsiteY2" fmla="*/ 437242 h 874484"/>
                <a:gd name="connsiteX3" fmla="*/ 437242 w 874484"/>
                <a:gd name="connsiteY3" fmla="*/ 874484 h 874484"/>
                <a:gd name="connsiteX4" fmla="*/ 0 w 874484"/>
                <a:gd name="connsiteY4" fmla="*/ 437242 h 874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484" h="874484">
                  <a:moveTo>
                    <a:pt x="0" y="437242"/>
                  </a:moveTo>
                  <a:cubicBezTo>
                    <a:pt x="0" y="195760"/>
                    <a:pt x="195760" y="0"/>
                    <a:pt x="437242" y="0"/>
                  </a:cubicBezTo>
                  <a:cubicBezTo>
                    <a:pt x="678724" y="0"/>
                    <a:pt x="874484" y="195760"/>
                    <a:pt x="874484" y="437242"/>
                  </a:cubicBezTo>
                  <a:cubicBezTo>
                    <a:pt x="874484" y="678724"/>
                    <a:pt x="678724" y="874484"/>
                    <a:pt x="437242" y="874484"/>
                  </a:cubicBezTo>
                  <a:cubicBezTo>
                    <a:pt x="195760" y="874484"/>
                    <a:pt x="0" y="678724"/>
                    <a:pt x="0" y="4372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0925" tIns="150925" rIns="150925" bIns="150925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800" dirty="0">
                <a:solidFill>
                  <a:srgbClr val="FFFFFF"/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13927787" y="8808833"/>
              <a:ext cx="2638228" cy="2638915"/>
            </a:xfrm>
            <a:custGeom>
              <a:avLst/>
              <a:gdLst>
                <a:gd name="connsiteX0" fmla="*/ 0 w 874484"/>
                <a:gd name="connsiteY0" fmla="*/ 437242 h 874484"/>
                <a:gd name="connsiteX1" fmla="*/ 437242 w 874484"/>
                <a:gd name="connsiteY1" fmla="*/ 0 h 874484"/>
                <a:gd name="connsiteX2" fmla="*/ 874484 w 874484"/>
                <a:gd name="connsiteY2" fmla="*/ 437242 h 874484"/>
                <a:gd name="connsiteX3" fmla="*/ 437242 w 874484"/>
                <a:gd name="connsiteY3" fmla="*/ 874484 h 874484"/>
                <a:gd name="connsiteX4" fmla="*/ 0 w 874484"/>
                <a:gd name="connsiteY4" fmla="*/ 437242 h 874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484" h="874484">
                  <a:moveTo>
                    <a:pt x="0" y="437242"/>
                  </a:moveTo>
                  <a:cubicBezTo>
                    <a:pt x="0" y="195760"/>
                    <a:pt x="195760" y="0"/>
                    <a:pt x="437242" y="0"/>
                  </a:cubicBezTo>
                  <a:cubicBezTo>
                    <a:pt x="678724" y="0"/>
                    <a:pt x="874484" y="195760"/>
                    <a:pt x="874484" y="437242"/>
                  </a:cubicBezTo>
                  <a:cubicBezTo>
                    <a:pt x="874484" y="678724"/>
                    <a:pt x="678724" y="874484"/>
                    <a:pt x="437242" y="874484"/>
                  </a:cubicBezTo>
                  <a:cubicBezTo>
                    <a:pt x="195760" y="874484"/>
                    <a:pt x="0" y="678724"/>
                    <a:pt x="0" y="4372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0925" tIns="150925" rIns="150925" bIns="150925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800" dirty="0">
                <a:solidFill>
                  <a:srgbClr val="FFFFFF"/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12881585" y="5252687"/>
              <a:ext cx="2638228" cy="2638915"/>
            </a:xfrm>
            <a:custGeom>
              <a:avLst/>
              <a:gdLst>
                <a:gd name="connsiteX0" fmla="*/ 0 w 874484"/>
                <a:gd name="connsiteY0" fmla="*/ 437242 h 874484"/>
                <a:gd name="connsiteX1" fmla="*/ 437242 w 874484"/>
                <a:gd name="connsiteY1" fmla="*/ 0 h 874484"/>
                <a:gd name="connsiteX2" fmla="*/ 874484 w 874484"/>
                <a:gd name="connsiteY2" fmla="*/ 437242 h 874484"/>
                <a:gd name="connsiteX3" fmla="*/ 437242 w 874484"/>
                <a:gd name="connsiteY3" fmla="*/ 874484 h 874484"/>
                <a:gd name="connsiteX4" fmla="*/ 0 w 874484"/>
                <a:gd name="connsiteY4" fmla="*/ 437242 h 874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484" h="874484">
                  <a:moveTo>
                    <a:pt x="0" y="437242"/>
                  </a:moveTo>
                  <a:cubicBezTo>
                    <a:pt x="0" y="195760"/>
                    <a:pt x="195760" y="0"/>
                    <a:pt x="437242" y="0"/>
                  </a:cubicBezTo>
                  <a:cubicBezTo>
                    <a:pt x="678724" y="0"/>
                    <a:pt x="874484" y="195760"/>
                    <a:pt x="874484" y="437242"/>
                  </a:cubicBezTo>
                  <a:cubicBezTo>
                    <a:pt x="874484" y="678724"/>
                    <a:pt x="678724" y="874484"/>
                    <a:pt x="437242" y="874484"/>
                  </a:cubicBezTo>
                  <a:cubicBezTo>
                    <a:pt x="195760" y="874484"/>
                    <a:pt x="0" y="678724"/>
                    <a:pt x="0" y="43724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0925" tIns="150925" rIns="150925" bIns="150925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800" dirty="0">
                <a:solidFill>
                  <a:srgbClr val="FFFFFF"/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16055047" y="6427536"/>
              <a:ext cx="2638228" cy="2638915"/>
            </a:xfrm>
            <a:custGeom>
              <a:avLst/>
              <a:gdLst>
                <a:gd name="connsiteX0" fmla="*/ 0 w 874484"/>
                <a:gd name="connsiteY0" fmla="*/ 437242 h 874484"/>
                <a:gd name="connsiteX1" fmla="*/ 437242 w 874484"/>
                <a:gd name="connsiteY1" fmla="*/ 0 h 874484"/>
                <a:gd name="connsiteX2" fmla="*/ 874484 w 874484"/>
                <a:gd name="connsiteY2" fmla="*/ 437242 h 874484"/>
                <a:gd name="connsiteX3" fmla="*/ 437242 w 874484"/>
                <a:gd name="connsiteY3" fmla="*/ 874484 h 874484"/>
                <a:gd name="connsiteX4" fmla="*/ 0 w 874484"/>
                <a:gd name="connsiteY4" fmla="*/ 437242 h 874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484" h="874484">
                  <a:moveTo>
                    <a:pt x="0" y="437242"/>
                  </a:moveTo>
                  <a:cubicBezTo>
                    <a:pt x="0" y="195760"/>
                    <a:pt x="195760" y="0"/>
                    <a:pt x="437242" y="0"/>
                  </a:cubicBezTo>
                  <a:cubicBezTo>
                    <a:pt x="678724" y="0"/>
                    <a:pt x="874484" y="195760"/>
                    <a:pt x="874484" y="437242"/>
                  </a:cubicBezTo>
                  <a:cubicBezTo>
                    <a:pt x="874484" y="678724"/>
                    <a:pt x="678724" y="874484"/>
                    <a:pt x="437242" y="874484"/>
                  </a:cubicBezTo>
                  <a:cubicBezTo>
                    <a:pt x="195760" y="874484"/>
                    <a:pt x="0" y="678724"/>
                    <a:pt x="0" y="4372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0925" tIns="150925" rIns="150925" bIns="150925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</a:pPr>
              <a:endParaRPr lang="en-US" dirty="0">
                <a:solidFill>
                  <a:schemeClr val="bg1"/>
                </a:solidFill>
                <a:latin typeface="Roboto Regular"/>
                <a:ea typeface="Open Sans" pitchFamily="34" charset="0"/>
                <a:cs typeface="Roboto Regular"/>
              </a:endParaRPr>
            </a:p>
          </p:txBody>
        </p:sp>
        <p:sp>
          <p:nvSpPr>
            <p:cNvPr id="215" name="Freeform 38"/>
            <p:cNvSpPr>
              <a:spLocks noChangeArrowheads="1"/>
            </p:cNvSpPr>
            <p:nvPr/>
          </p:nvSpPr>
          <p:spPr bwMode="auto">
            <a:xfrm>
              <a:off x="20240063" y="5877166"/>
              <a:ext cx="544206" cy="1231949"/>
            </a:xfrm>
            <a:custGeom>
              <a:avLst/>
              <a:gdLst>
                <a:gd name="T0" fmla="*/ 26 w 205"/>
                <a:gd name="T1" fmla="*/ 443 h 453"/>
                <a:gd name="T2" fmla="*/ 26 w 205"/>
                <a:gd name="T3" fmla="*/ 443 h 453"/>
                <a:gd name="T4" fmla="*/ 106 w 205"/>
                <a:gd name="T5" fmla="*/ 266 h 453"/>
                <a:gd name="T6" fmla="*/ 8 w 205"/>
                <a:gd name="T7" fmla="*/ 212 h 453"/>
                <a:gd name="T8" fmla="*/ 186 w 205"/>
                <a:gd name="T9" fmla="*/ 0 h 453"/>
                <a:gd name="T10" fmla="*/ 106 w 205"/>
                <a:gd name="T11" fmla="*/ 187 h 453"/>
                <a:gd name="T12" fmla="*/ 204 w 205"/>
                <a:gd name="T13" fmla="*/ 240 h 453"/>
                <a:gd name="T14" fmla="*/ 26 w 205"/>
                <a:gd name="T15" fmla="*/ 44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5" h="453">
                  <a:moveTo>
                    <a:pt x="26" y="443"/>
                  </a:moveTo>
                  <a:lnTo>
                    <a:pt x="26" y="443"/>
                  </a:lnTo>
                  <a:cubicBezTo>
                    <a:pt x="17" y="443"/>
                    <a:pt x="106" y="266"/>
                    <a:pt x="106" y="266"/>
                  </a:cubicBezTo>
                  <a:cubicBezTo>
                    <a:pt x="97" y="257"/>
                    <a:pt x="8" y="231"/>
                    <a:pt x="8" y="212"/>
                  </a:cubicBezTo>
                  <a:cubicBezTo>
                    <a:pt x="0" y="196"/>
                    <a:pt x="177" y="0"/>
                    <a:pt x="186" y="0"/>
                  </a:cubicBezTo>
                  <a:cubicBezTo>
                    <a:pt x="186" y="9"/>
                    <a:pt x="106" y="177"/>
                    <a:pt x="106" y="187"/>
                  </a:cubicBezTo>
                  <a:cubicBezTo>
                    <a:pt x="114" y="196"/>
                    <a:pt x="204" y="222"/>
                    <a:pt x="204" y="240"/>
                  </a:cubicBezTo>
                  <a:cubicBezTo>
                    <a:pt x="204" y="249"/>
                    <a:pt x="35" y="452"/>
                    <a:pt x="26" y="44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16" name="Freeform 39"/>
            <p:cNvSpPr>
              <a:spLocks noChangeArrowheads="1"/>
            </p:cNvSpPr>
            <p:nvPr/>
          </p:nvSpPr>
          <p:spPr bwMode="auto">
            <a:xfrm>
              <a:off x="16777611" y="3916256"/>
              <a:ext cx="1202987" cy="1203301"/>
            </a:xfrm>
            <a:custGeom>
              <a:avLst/>
              <a:gdLst>
                <a:gd name="T0" fmla="*/ 399 w 444"/>
                <a:gd name="T1" fmla="*/ 53 h 444"/>
                <a:gd name="T2" fmla="*/ 399 w 444"/>
                <a:gd name="T3" fmla="*/ 53 h 444"/>
                <a:gd name="T4" fmla="*/ 372 w 444"/>
                <a:gd name="T5" fmla="*/ 53 h 444"/>
                <a:gd name="T6" fmla="*/ 372 w 444"/>
                <a:gd name="T7" fmla="*/ 98 h 444"/>
                <a:gd name="T8" fmla="*/ 293 w 444"/>
                <a:gd name="T9" fmla="*/ 98 h 444"/>
                <a:gd name="T10" fmla="*/ 293 w 444"/>
                <a:gd name="T11" fmla="*/ 53 h 444"/>
                <a:gd name="T12" fmla="*/ 151 w 444"/>
                <a:gd name="T13" fmla="*/ 53 h 444"/>
                <a:gd name="T14" fmla="*/ 151 w 444"/>
                <a:gd name="T15" fmla="*/ 98 h 444"/>
                <a:gd name="T16" fmla="*/ 71 w 444"/>
                <a:gd name="T17" fmla="*/ 98 h 444"/>
                <a:gd name="T18" fmla="*/ 71 w 444"/>
                <a:gd name="T19" fmla="*/ 53 h 444"/>
                <a:gd name="T20" fmla="*/ 45 w 444"/>
                <a:gd name="T21" fmla="*/ 53 h 444"/>
                <a:gd name="T22" fmla="*/ 0 w 444"/>
                <a:gd name="T23" fmla="*/ 98 h 444"/>
                <a:gd name="T24" fmla="*/ 0 w 444"/>
                <a:gd name="T25" fmla="*/ 399 h 444"/>
                <a:gd name="T26" fmla="*/ 45 w 444"/>
                <a:gd name="T27" fmla="*/ 443 h 444"/>
                <a:gd name="T28" fmla="*/ 399 w 444"/>
                <a:gd name="T29" fmla="*/ 443 h 444"/>
                <a:gd name="T30" fmla="*/ 443 w 444"/>
                <a:gd name="T31" fmla="*/ 399 h 444"/>
                <a:gd name="T32" fmla="*/ 443 w 444"/>
                <a:gd name="T33" fmla="*/ 98 h 444"/>
                <a:gd name="T34" fmla="*/ 399 w 444"/>
                <a:gd name="T35" fmla="*/ 53 h 444"/>
                <a:gd name="T36" fmla="*/ 399 w 444"/>
                <a:gd name="T37" fmla="*/ 399 h 444"/>
                <a:gd name="T38" fmla="*/ 399 w 444"/>
                <a:gd name="T39" fmla="*/ 399 h 444"/>
                <a:gd name="T40" fmla="*/ 45 w 444"/>
                <a:gd name="T41" fmla="*/ 399 h 444"/>
                <a:gd name="T42" fmla="*/ 45 w 444"/>
                <a:gd name="T43" fmla="*/ 196 h 444"/>
                <a:gd name="T44" fmla="*/ 399 w 444"/>
                <a:gd name="T45" fmla="*/ 196 h 444"/>
                <a:gd name="T46" fmla="*/ 399 w 444"/>
                <a:gd name="T47" fmla="*/ 399 h 444"/>
                <a:gd name="T48" fmla="*/ 124 w 444"/>
                <a:gd name="T49" fmla="*/ 0 h 444"/>
                <a:gd name="T50" fmla="*/ 124 w 444"/>
                <a:gd name="T51" fmla="*/ 0 h 444"/>
                <a:gd name="T52" fmla="*/ 89 w 444"/>
                <a:gd name="T53" fmla="*/ 0 h 444"/>
                <a:gd name="T54" fmla="*/ 89 w 444"/>
                <a:gd name="T55" fmla="*/ 89 h 444"/>
                <a:gd name="T56" fmla="*/ 124 w 444"/>
                <a:gd name="T57" fmla="*/ 89 h 444"/>
                <a:gd name="T58" fmla="*/ 124 w 444"/>
                <a:gd name="T59" fmla="*/ 0 h 444"/>
                <a:gd name="T60" fmla="*/ 354 w 444"/>
                <a:gd name="T61" fmla="*/ 0 h 444"/>
                <a:gd name="T62" fmla="*/ 354 w 444"/>
                <a:gd name="T63" fmla="*/ 0 h 444"/>
                <a:gd name="T64" fmla="*/ 319 w 444"/>
                <a:gd name="T65" fmla="*/ 0 h 444"/>
                <a:gd name="T66" fmla="*/ 319 w 444"/>
                <a:gd name="T67" fmla="*/ 89 h 444"/>
                <a:gd name="T68" fmla="*/ 354 w 444"/>
                <a:gd name="T69" fmla="*/ 89 h 444"/>
                <a:gd name="T70" fmla="*/ 354 w 444"/>
                <a:gd name="T7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17" name="Freeform 100"/>
            <p:cNvSpPr>
              <a:spLocks noChangeArrowheads="1"/>
            </p:cNvSpPr>
            <p:nvPr/>
          </p:nvSpPr>
          <p:spPr bwMode="auto">
            <a:xfrm>
              <a:off x="18747820" y="9619300"/>
              <a:ext cx="1346197" cy="869048"/>
            </a:xfrm>
            <a:custGeom>
              <a:avLst/>
              <a:gdLst>
                <a:gd name="T0" fmla="*/ 381 w 498"/>
                <a:gd name="T1" fmla="*/ 89 h 320"/>
                <a:gd name="T2" fmla="*/ 381 w 498"/>
                <a:gd name="T3" fmla="*/ 89 h 320"/>
                <a:gd name="T4" fmla="*/ 355 w 498"/>
                <a:gd name="T5" fmla="*/ 89 h 320"/>
                <a:gd name="T6" fmla="*/ 231 w 498"/>
                <a:gd name="T7" fmla="*/ 0 h 320"/>
                <a:gd name="T8" fmla="*/ 98 w 498"/>
                <a:gd name="T9" fmla="*/ 134 h 320"/>
                <a:gd name="T10" fmla="*/ 98 w 498"/>
                <a:gd name="T11" fmla="*/ 150 h 320"/>
                <a:gd name="T12" fmla="*/ 89 w 498"/>
                <a:gd name="T13" fmla="*/ 150 h 320"/>
                <a:gd name="T14" fmla="*/ 0 w 498"/>
                <a:gd name="T15" fmla="*/ 240 h 320"/>
                <a:gd name="T16" fmla="*/ 89 w 498"/>
                <a:gd name="T17" fmla="*/ 319 h 320"/>
                <a:gd name="T18" fmla="*/ 381 w 498"/>
                <a:gd name="T19" fmla="*/ 319 h 320"/>
                <a:gd name="T20" fmla="*/ 497 w 498"/>
                <a:gd name="T21" fmla="*/ 204 h 320"/>
                <a:gd name="T22" fmla="*/ 381 w 498"/>
                <a:gd name="T23" fmla="*/ 89 h 320"/>
                <a:gd name="T24" fmla="*/ 284 w 498"/>
                <a:gd name="T25" fmla="*/ 195 h 320"/>
                <a:gd name="T26" fmla="*/ 284 w 498"/>
                <a:gd name="T27" fmla="*/ 195 h 320"/>
                <a:gd name="T28" fmla="*/ 213 w 498"/>
                <a:gd name="T29" fmla="*/ 275 h 320"/>
                <a:gd name="T30" fmla="*/ 195 w 498"/>
                <a:gd name="T31" fmla="*/ 275 h 320"/>
                <a:gd name="T32" fmla="*/ 195 w 498"/>
                <a:gd name="T33" fmla="*/ 266 h 320"/>
                <a:gd name="T34" fmla="*/ 195 w 498"/>
                <a:gd name="T35" fmla="*/ 257 h 320"/>
                <a:gd name="T36" fmla="*/ 222 w 498"/>
                <a:gd name="T37" fmla="*/ 204 h 320"/>
                <a:gd name="T38" fmla="*/ 204 w 498"/>
                <a:gd name="T39" fmla="*/ 195 h 320"/>
                <a:gd name="T40" fmla="*/ 204 w 498"/>
                <a:gd name="T41" fmla="*/ 195 h 320"/>
                <a:gd name="T42" fmla="*/ 186 w 498"/>
                <a:gd name="T43" fmla="*/ 178 h 320"/>
                <a:gd name="T44" fmla="*/ 195 w 498"/>
                <a:gd name="T45" fmla="*/ 160 h 320"/>
                <a:gd name="T46" fmla="*/ 258 w 498"/>
                <a:gd name="T47" fmla="*/ 89 h 320"/>
                <a:gd name="T48" fmla="*/ 275 w 498"/>
                <a:gd name="T49" fmla="*/ 80 h 320"/>
                <a:gd name="T50" fmla="*/ 284 w 498"/>
                <a:gd name="T51" fmla="*/ 89 h 320"/>
                <a:gd name="T52" fmla="*/ 275 w 498"/>
                <a:gd name="T53" fmla="*/ 106 h 320"/>
                <a:gd name="T54" fmla="*/ 249 w 498"/>
                <a:gd name="T55" fmla="*/ 160 h 320"/>
                <a:gd name="T56" fmla="*/ 275 w 498"/>
                <a:gd name="T57" fmla="*/ 169 h 320"/>
                <a:gd name="T58" fmla="*/ 275 w 498"/>
                <a:gd name="T59" fmla="*/ 169 h 320"/>
                <a:gd name="T60" fmla="*/ 293 w 498"/>
                <a:gd name="T61" fmla="*/ 187 h 320"/>
                <a:gd name="T62" fmla="*/ 284 w 498"/>
                <a:gd name="T63" fmla="*/ 19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98" h="320">
                  <a:moveTo>
                    <a:pt x="381" y="89"/>
                  </a:moveTo>
                  <a:lnTo>
                    <a:pt x="381" y="89"/>
                  </a:lnTo>
                  <a:cubicBezTo>
                    <a:pt x="372" y="89"/>
                    <a:pt x="364" y="89"/>
                    <a:pt x="355" y="89"/>
                  </a:cubicBezTo>
                  <a:cubicBezTo>
                    <a:pt x="337" y="36"/>
                    <a:pt x="293" y="0"/>
                    <a:pt x="231" y="0"/>
                  </a:cubicBezTo>
                  <a:cubicBezTo>
                    <a:pt x="160" y="0"/>
                    <a:pt x="98" y="62"/>
                    <a:pt x="98" y="134"/>
                  </a:cubicBezTo>
                  <a:cubicBezTo>
                    <a:pt x="98" y="134"/>
                    <a:pt x="98" y="142"/>
                    <a:pt x="98" y="150"/>
                  </a:cubicBezTo>
                  <a:cubicBezTo>
                    <a:pt x="98" y="150"/>
                    <a:pt x="98" y="150"/>
                    <a:pt x="89" y="150"/>
                  </a:cubicBezTo>
                  <a:cubicBezTo>
                    <a:pt x="45" y="150"/>
                    <a:pt x="0" y="187"/>
                    <a:pt x="0" y="240"/>
                  </a:cubicBezTo>
                  <a:cubicBezTo>
                    <a:pt x="0" y="284"/>
                    <a:pt x="45" y="319"/>
                    <a:pt x="89" y="319"/>
                  </a:cubicBezTo>
                  <a:cubicBezTo>
                    <a:pt x="381" y="319"/>
                    <a:pt x="381" y="319"/>
                    <a:pt x="381" y="319"/>
                  </a:cubicBezTo>
                  <a:cubicBezTo>
                    <a:pt x="443" y="319"/>
                    <a:pt x="497" y="275"/>
                    <a:pt x="497" y="204"/>
                  </a:cubicBezTo>
                  <a:cubicBezTo>
                    <a:pt x="497" y="142"/>
                    <a:pt x="443" y="89"/>
                    <a:pt x="381" y="89"/>
                  </a:cubicBezTo>
                  <a:close/>
                  <a:moveTo>
                    <a:pt x="284" y="195"/>
                  </a:moveTo>
                  <a:lnTo>
                    <a:pt x="284" y="195"/>
                  </a:lnTo>
                  <a:cubicBezTo>
                    <a:pt x="266" y="213"/>
                    <a:pt x="222" y="266"/>
                    <a:pt x="213" y="275"/>
                  </a:cubicBezTo>
                  <a:cubicBezTo>
                    <a:pt x="213" y="275"/>
                    <a:pt x="204" y="284"/>
                    <a:pt x="195" y="275"/>
                  </a:cubicBezTo>
                  <a:cubicBezTo>
                    <a:pt x="195" y="275"/>
                    <a:pt x="195" y="275"/>
                    <a:pt x="195" y="266"/>
                  </a:cubicBezTo>
                  <a:lnTo>
                    <a:pt x="195" y="257"/>
                  </a:lnTo>
                  <a:cubicBezTo>
                    <a:pt x="222" y="204"/>
                    <a:pt x="222" y="204"/>
                    <a:pt x="222" y="204"/>
                  </a:cubicBezTo>
                  <a:cubicBezTo>
                    <a:pt x="222" y="195"/>
                    <a:pt x="213" y="195"/>
                    <a:pt x="204" y="195"/>
                  </a:cubicBezTo>
                  <a:lnTo>
                    <a:pt x="204" y="195"/>
                  </a:lnTo>
                  <a:cubicBezTo>
                    <a:pt x="195" y="187"/>
                    <a:pt x="186" y="187"/>
                    <a:pt x="186" y="178"/>
                  </a:cubicBezTo>
                  <a:cubicBezTo>
                    <a:pt x="186" y="169"/>
                    <a:pt x="186" y="169"/>
                    <a:pt x="195" y="160"/>
                  </a:cubicBezTo>
                  <a:cubicBezTo>
                    <a:pt x="204" y="142"/>
                    <a:pt x="258" y="89"/>
                    <a:pt x="258" y="89"/>
                  </a:cubicBezTo>
                  <a:cubicBezTo>
                    <a:pt x="266" y="80"/>
                    <a:pt x="266" y="80"/>
                    <a:pt x="275" y="80"/>
                  </a:cubicBezTo>
                  <a:cubicBezTo>
                    <a:pt x="275" y="89"/>
                    <a:pt x="284" y="89"/>
                    <a:pt x="284" y="89"/>
                  </a:cubicBezTo>
                  <a:cubicBezTo>
                    <a:pt x="284" y="97"/>
                    <a:pt x="275" y="97"/>
                    <a:pt x="275" y="106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58" y="160"/>
                    <a:pt x="266" y="169"/>
                    <a:pt x="275" y="169"/>
                  </a:cubicBezTo>
                  <a:lnTo>
                    <a:pt x="275" y="169"/>
                  </a:lnTo>
                  <a:cubicBezTo>
                    <a:pt x="284" y="169"/>
                    <a:pt x="293" y="178"/>
                    <a:pt x="293" y="187"/>
                  </a:cubicBezTo>
                  <a:lnTo>
                    <a:pt x="284" y="1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18" name="Freeform 123"/>
            <p:cNvSpPr>
              <a:spLocks noChangeArrowheads="1"/>
            </p:cNvSpPr>
            <p:nvPr/>
          </p:nvSpPr>
          <p:spPr bwMode="auto">
            <a:xfrm>
              <a:off x="13561104" y="6031157"/>
              <a:ext cx="1222084" cy="1251047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19" name="Freeform 102"/>
            <p:cNvSpPr>
              <a:spLocks noChangeArrowheads="1"/>
            </p:cNvSpPr>
            <p:nvPr/>
          </p:nvSpPr>
          <p:spPr bwMode="auto">
            <a:xfrm>
              <a:off x="14649143" y="9606373"/>
              <a:ext cx="1192862" cy="1073856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74770" y="5118156"/>
            <a:ext cx="3428834" cy="3048036"/>
            <a:chOff x="14388116" y="3635084"/>
            <a:chExt cx="8151923" cy="7246588"/>
          </a:xfrm>
        </p:grpSpPr>
        <p:sp>
          <p:nvSpPr>
            <p:cNvPr id="220" name="Freeform 219"/>
            <p:cNvSpPr/>
            <p:nvPr/>
          </p:nvSpPr>
          <p:spPr>
            <a:xfrm>
              <a:off x="16426097" y="3635084"/>
              <a:ext cx="4075960" cy="3623294"/>
            </a:xfrm>
            <a:custGeom>
              <a:avLst/>
              <a:gdLst>
                <a:gd name="connsiteX0" fmla="*/ 0 w 1430521"/>
                <a:gd name="connsiteY0" fmla="*/ 1430521 h 1430521"/>
                <a:gd name="connsiteX1" fmla="*/ 715261 w 1430521"/>
                <a:gd name="connsiteY1" fmla="*/ 0 h 1430521"/>
                <a:gd name="connsiteX2" fmla="*/ 1430521 w 1430521"/>
                <a:gd name="connsiteY2" fmla="*/ 1430521 h 1430521"/>
                <a:gd name="connsiteX3" fmla="*/ 0 w 1430521"/>
                <a:gd name="connsiteY3" fmla="*/ 1430521 h 143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0521" h="1430521">
                  <a:moveTo>
                    <a:pt x="0" y="1430521"/>
                  </a:moveTo>
                  <a:lnTo>
                    <a:pt x="715261" y="0"/>
                  </a:lnTo>
                  <a:lnTo>
                    <a:pt x="1430521" y="1430521"/>
                  </a:lnTo>
                  <a:lnTo>
                    <a:pt x="0" y="1430521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66527" tIns="1681646" rIns="966527" bIns="251410" numCol="1" spcCol="2539" anchor="ctr" anchorCtr="0">
              <a:noAutofit/>
            </a:bodyPr>
            <a:lstStyle/>
            <a:p>
              <a:pPr algn="ctr" defTabSz="29330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600" dirty="0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14388116" y="7258378"/>
              <a:ext cx="4075960" cy="3623294"/>
            </a:xfrm>
            <a:custGeom>
              <a:avLst/>
              <a:gdLst>
                <a:gd name="connsiteX0" fmla="*/ 0 w 1430521"/>
                <a:gd name="connsiteY0" fmla="*/ 1430521 h 1430521"/>
                <a:gd name="connsiteX1" fmla="*/ 715261 w 1430521"/>
                <a:gd name="connsiteY1" fmla="*/ 0 h 1430521"/>
                <a:gd name="connsiteX2" fmla="*/ 1430521 w 1430521"/>
                <a:gd name="connsiteY2" fmla="*/ 1430521 h 1430521"/>
                <a:gd name="connsiteX3" fmla="*/ 0 w 1430521"/>
                <a:gd name="connsiteY3" fmla="*/ 1430521 h 143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0521" h="1430521">
                  <a:moveTo>
                    <a:pt x="0" y="1430521"/>
                  </a:moveTo>
                  <a:lnTo>
                    <a:pt x="715261" y="0"/>
                  </a:lnTo>
                  <a:lnTo>
                    <a:pt x="1430521" y="1430521"/>
                  </a:lnTo>
                  <a:lnTo>
                    <a:pt x="0" y="1430521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66527" tIns="1681646" rIns="966527" bIns="251410" numCol="1" spcCol="2539" anchor="ctr" anchorCtr="0">
              <a:noAutofit/>
            </a:bodyPr>
            <a:lstStyle/>
            <a:p>
              <a:pPr algn="ctr" defTabSz="29330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600" dirty="0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16426096" y="7258373"/>
              <a:ext cx="4075962" cy="3623296"/>
            </a:xfrm>
            <a:custGeom>
              <a:avLst/>
              <a:gdLst>
                <a:gd name="connsiteX0" fmla="*/ 0 w 1430521"/>
                <a:gd name="connsiteY0" fmla="*/ 1430521 h 1430521"/>
                <a:gd name="connsiteX1" fmla="*/ 715261 w 1430521"/>
                <a:gd name="connsiteY1" fmla="*/ 0 h 1430521"/>
                <a:gd name="connsiteX2" fmla="*/ 1430521 w 1430521"/>
                <a:gd name="connsiteY2" fmla="*/ 1430521 h 1430521"/>
                <a:gd name="connsiteX3" fmla="*/ 0 w 1430521"/>
                <a:gd name="connsiteY3" fmla="*/ 1430521 h 143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0521" h="1430521">
                  <a:moveTo>
                    <a:pt x="1430521" y="0"/>
                  </a:moveTo>
                  <a:lnTo>
                    <a:pt x="715260" y="1430521"/>
                  </a:lnTo>
                  <a:lnTo>
                    <a:pt x="0" y="0"/>
                  </a:lnTo>
                  <a:lnTo>
                    <a:pt x="1430521" y="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66527" tIns="251412" rIns="966529" bIns="1681646" numCol="1" spcCol="2539" anchor="ctr" anchorCtr="0">
              <a:noAutofit/>
            </a:bodyPr>
            <a:lstStyle/>
            <a:p>
              <a:pPr algn="ctr" defTabSz="29330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600" dirty="0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18464079" y="7258378"/>
              <a:ext cx="4075960" cy="3623294"/>
            </a:xfrm>
            <a:custGeom>
              <a:avLst/>
              <a:gdLst>
                <a:gd name="connsiteX0" fmla="*/ 0 w 1430521"/>
                <a:gd name="connsiteY0" fmla="*/ 1430521 h 1430521"/>
                <a:gd name="connsiteX1" fmla="*/ 715261 w 1430521"/>
                <a:gd name="connsiteY1" fmla="*/ 0 h 1430521"/>
                <a:gd name="connsiteX2" fmla="*/ 1430521 w 1430521"/>
                <a:gd name="connsiteY2" fmla="*/ 1430521 h 1430521"/>
                <a:gd name="connsiteX3" fmla="*/ 0 w 1430521"/>
                <a:gd name="connsiteY3" fmla="*/ 1430521 h 143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0521" h="1430521">
                  <a:moveTo>
                    <a:pt x="0" y="1430521"/>
                  </a:moveTo>
                  <a:lnTo>
                    <a:pt x="715261" y="0"/>
                  </a:lnTo>
                  <a:lnTo>
                    <a:pt x="1430521" y="1430521"/>
                  </a:lnTo>
                  <a:lnTo>
                    <a:pt x="0" y="1430521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66527" tIns="1681646" rIns="966527" bIns="251410" numCol="1" spcCol="2539" anchor="ctr" anchorCtr="0">
              <a:noAutofit/>
            </a:bodyPr>
            <a:lstStyle/>
            <a:p>
              <a:pPr algn="ctr" defTabSz="29330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600" dirty="0"/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6348161" y="8558449"/>
            <a:ext cx="10881098" cy="1820536"/>
            <a:chOff x="2005407" y="4421441"/>
            <a:chExt cx="20777542" cy="3476328"/>
          </a:xfrm>
        </p:grpSpPr>
        <p:sp>
          <p:nvSpPr>
            <p:cNvPr id="225" name="Freeform 224"/>
            <p:cNvSpPr/>
            <p:nvPr/>
          </p:nvSpPr>
          <p:spPr>
            <a:xfrm>
              <a:off x="19968360" y="5756586"/>
              <a:ext cx="312978" cy="806038"/>
            </a:xfrm>
            <a:custGeom>
              <a:avLst/>
              <a:gdLst>
                <a:gd name="connsiteX0" fmla="*/ 44110 w 113159"/>
                <a:gd name="connsiteY0" fmla="*/ 1792 h 291352"/>
                <a:gd name="connsiteX1" fmla="*/ 112204 w 113159"/>
                <a:gd name="connsiteY1" fmla="*/ 142843 h 291352"/>
                <a:gd name="connsiteX2" fmla="*/ 83021 w 113159"/>
                <a:gd name="connsiteY2" fmla="*/ 274166 h 291352"/>
                <a:gd name="connsiteX3" fmla="*/ 68430 w 113159"/>
                <a:gd name="connsiteY3" fmla="*/ 288758 h 291352"/>
                <a:gd name="connsiteX4" fmla="*/ 29519 w 113159"/>
                <a:gd name="connsiteY4" fmla="*/ 264439 h 291352"/>
                <a:gd name="connsiteX5" fmla="*/ 336 w 113159"/>
                <a:gd name="connsiteY5" fmla="*/ 157434 h 291352"/>
                <a:gd name="connsiteX6" fmla="*/ 14927 w 113159"/>
                <a:gd name="connsiteY6" fmla="*/ 69886 h 291352"/>
                <a:gd name="connsiteX7" fmla="*/ 44110 w 113159"/>
                <a:gd name="connsiteY7" fmla="*/ 1792 h 291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159" h="291352">
                  <a:moveTo>
                    <a:pt x="44110" y="1792"/>
                  </a:moveTo>
                  <a:cubicBezTo>
                    <a:pt x="60323" y="13951"/>
                    <a:pt x="105719" y="97447"/>
                    <a:pt x="112204" y="142843"/>
                  </a:cubicBezTo>
                  <a:cubicBezTo>
                    <a:pt x="118689" y="188239"/>
                    <a:pt x="90317" y="249847"/>
                    <a:pt x="83021" y="274166"/>
                  </a:cubicBezTo>
                  <a:cubicBezTo>
                    <a:pt x="75725" y="298485"/>
                    <a:pt x="77347" y="290379"/>
                    <a:pt x="68430" y="288758"/>
                  </a:cubicBezTo>
                  <a:cubicBezTo>
                    <a:pt x="59513" y="287137"/>
                    <a:pt x="40868" y="286326"/>
                    <a:pt x="29519" y="264439"/>
                  </a:cubicBezTo>
                  <a:cubicBezTo>
                    <a:pt x="18170" y="242552"/>
                    <a:pt x="2768" y="189859"/>
                    <a:pt x="336" y="157434"/>
                  </a:cubicBezTo>
                  <a:cubicBezTo>
                    <a:pt x="-2096" y="125009"/>
                    <a:pt x="9252" y="97448"/>
                    <a:pt x="14927" y="69886"/>
                  </a:cubicBezTo>
                  <a:cubicBezTo>
                    <a:pt x="20601" y="42324"/>
                    <a:pt x="27897" y="-10367"/>
                    <a:pt x="44110" y="17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en-US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18621449" y="5770764"/>
              <a:ext cx="98094" cy="777682"/>
            </a:xfrm>
            <a:custGeom>
              <a:avLst/>
              <a:gdLst>
                <a:gd name="connsiteX0" fmla="*/ 25255 w 35466"/>
                <a:gd name="connsiteY0" fmla="*/ 164 h 281102"/>
                <a:gd name="connsiteX1" fmla="*/ 34983 w 35466"/>
                <a:gd name="connsiteY1" fmla="*/ 82849 h 281102"/>
                <a:gd name="connsiteX2" fmla="*/ 10664 w 35466"/>
                <a:gd name="connsiteY2" fmla="*/ 243356 h 281102"/>
                <a:gd name="connsiteX3" fmla="*/ 936 w 35466"/>
                <a:gd name="connsiteY3" fmla="*/ 277402 h 281102"/>
                <a:gd name="connsiteX4" fmla="*/ 936 w 35466"/>
                <a:gd name="connsiteY4" fmla="*/ 180126 h 281102"/>
                <a:gd name="connsiteX5" fmla="*/ 5800 w 35466"/>
                <a:gd name="connsiteY5" fmla="*/ 102304 h 281102"/>
                <a:gd name="connsiteX6" fmla="*/ 25255 w 35466"/>
                <a:gd name="connsiteY6" fmla="*/ 164 h 281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66" h="281102">
                  <a:moveTo>
                    <a:pt x="25255" y="164"/>
                  </a:moveTo>
                  <a:cubicBezTo>
                    <a:pt x="30119" y="-3079"/>
                    <a:pt x="37415" y="42317"/>
                    <a:pt x="34983" y="82849"/>
                  </a:cubicBezTo>
                  <a:cubicBezTo>
                    <a:pt x="32551" y="123381"/>
                    <a:pt x="16338" y="210931"/>
                    <a:pt x="10664" y="243356"/>
                  </a:cubicBezTo>
                  <a:cubicBezTo>
                    <a:pt x="4990" y="275781"/>
                    <a:pt x="2557" y="287940"/>
                    <a:pt x="936" y="277402"/>
                  </a:cubicBezTo>
                  <a:cubicBezTo>
                    <a:pt x="-685" y="266864"/>
                    <a:pt x="125" y="209309"/>
                    <a:pt x="936" y="180126"/>
                  </a:cubicBezTo>
                  <a:cubicBezTo>
                    <a:pt x="1747" y="150943"/>
                    <a:pt x="1747" y="130676"/>
                    <a:pt x="5800" y="102304"/>
                  </a:cubicBezTo>
                  <a:cubicBezTo>
                    <a:pt x="9853" y="73932"/>
                    <a:pt x="20391" y="3407"/>
                    <a:pt x="25255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en-US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18940238" y="5793312"/>
              <a:ext cx="1009413" cy="732586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</a:cxnLst>
              <a:rect l="l" t="t" r="r" b="b"/>
              <a:pathLst>
                <a:path w="364959" h="264802">
                  <a:moveTo>
                    <a:pt x="63401" y="16730"/>
                  </a:moveTo>
                  <a:cubicBezTo>
                    <a:pt x="88531" y="26457"/>
                    <a:pt x="130684" y="124545"/>
                    <a:pt x="150950" y="152917"/>
                  </a:cubicBezTo>
                  <a:cubicBezTo>
                    <a:pt x="171216" y="181289"/>
                    <a:pt x="169595" y="198313"/>
                    <a:pt x="184997" y="186964"/>
                  </a:cubicBezTo>
                  <a:cubicBezTo>
                    <a:pt x="200399" y="175615"/>
                    <a:pt x="228772" y="114817"/>
                    <a:pt x="243363" y="84824"/>
                  </a:cubicBezTo>
                  <a:cubicBezTo>
                    <a:pt x="257954" y="54831"/>
                    <a:pt x="263629" y="19973"/>
                    <a:pt x="272546" y="7003"/>
                  </a:cubicBezTo>
                  <a:cubicBezTo>
                    <a:pt x="281463" y="-5967"/>
                    <a:pt x="284706" y="2139"/>
                    <a:pt x="296865" y="7003"/>
                  </a:cubicBezTo>
                  <a:cubicBezTo>
                    <a:pt x="309025" y="11867"/>
                    <a:pt x="334154" y="21595"/>
                    <a:pt x="345503" y="36186"/>
                  </a:cubicBezTo>
                  <a:cubicBezTo>
                    <a:pt x="356852" y="50777"/>
                    <a:pt x="361070" y="71044"/>
                    <a:pt x="364959" y="94552"/>
                  </a:cubicBezTo>
                  <a:cubicBezTo>
                    <a:pt x="326051" y="86933"/>
                    <a:pt x="317131" y="90499"/>
                    <a:pt x="287137" y="118871"/>
                  </a:cubicBezTo>
                  <a:cubicBezTo>
                    <a:pt x="257143" y="147243"/>
                    <a:pt x="219044" y="266407"/>
                    <a:pt x="184997" y="264786"/>
                  </a:cubicBezTo>
                  <a:cubicBezTo>
                    <a:pt x="150950" y="263165"/>
                    <a:pt x="111228" y="138326"/>
                    <a:pt x="82856" y="109143"/>
                  </a:cubicBezTo>
                  <a:cubicBezTo>
                    <a:pt x="54484" y="79960"/>
                    <a:pt x="28544" y="92120"/>
                    <a:pt x="14763" y="89688"/>
                  </a:cubicBezTo>
                  <a:cubicBezTo>
                    <a:pt x="982" y="87256"/>
                    <a:pt x="-640" y="105901"/>
                    <a:pt x="171" y="94552"/>
                  </a:cubicBezTo>
                  <a:cubicBezTo>
                    <a:pt x="982" y="83203"/>
                    <a:pt x="38271" y="7003"/>
                    <a:pt x="63401" y="167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/>
            <p:cNvSpPr/>
            <p:nvPr/>
          </p:nvSpPr>
          <p:spPr>
            <a:xfrm>
              <a:off x="10456696" y="4421441"/>
              <a:ext cx="3475423" cy="3476328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9" name="Oval 228"/>
            <p:cNvSpPr/>
            <p:nvPr/>
          </p:nvSpPr>
          <p:spPr>
            <a:xfrm>
              <a:off x="6008553" y="4740446"/>
              <a:ext cx="2837583" cy="2838322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0" name="Oval 229"/>
            <p:cNvSpPr/>
            <p:nvPr/>
          </p:nvSpPr>
          <p:spPr>
            <a:xfrm>
              <a:off x="2628492" y="5309072"/>
              <a:ext cx="1700627" cy="1701070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1" name="Oval 230"/>
            <p:cNvSpPr/>
            <p:nvPr/>
          </p:nvSpPr>
          <p:spPr>
            <a:xfrm>
              <a:off x="15832914" y="4740446"/>
              <a:ext cx="2837583" cy="2838322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2" name="Oval 231"/>
            <p:cNvSpPr/>
            <p:nvPr/>
          </p:nvSpPr>
          <p:spPr>
            <a:xfrm>
              <a:off x="20565778" y="5309072"/>
              <a:ext cx="1700627" cy="1701070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3" name="Oval 232"/>
            <p:cNvSpPr/>
            <p:nvPr/>
          </p:nvSpPr>
          <p:spPr>
            <a:xfrm>
              <a:off x="9360478" y="5028666"/>
              <a:ext cx="2261293" cy="2261882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4" name="Oval 233"/>
            <p:cNvSpPr/>
            <p:nvPr/>
          </p:nvSpPr>
          <p:spPr>
            <a:xfrm>
              <a:off x="13071216" y="5028666"/>
              <a:ext cx="2261293" cy="2261882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5" name="Oval 234"/>
            <p:cNvSpPr/>
            <p:nvPr/>
          </p:nvSpPr>
          <p:spPr>
            <a:xfrm>
              <a:off x="8147326" y="5309072"/>
              <a:ext cx="1700627" cy="1701070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6" name="Oval 235"/>
            <p:cNvSpPr/>
            <p:nvPr/>
          </p:nvSpPr>
          <p:spPr>
            <a:xfrm>
              <a:off x="4937862" y="5309072"/>
              <a:ext cx="1700627" cy="1701070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7" name="Oval 236"/>
            <p:cNvSpPr/>
            <p:nvPr/>
          </p:nvSpPr>
          <p:spPr>
            <a:xfrm>
              <a:off x="4018105" y="5571887"/>
              <a:ext cx="1175130" cy="1175436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8" name="Oval 237"/>
            <p:cNvSpPr>
              <a:spLocks noChangeAspect="1"/>
            </p:cNvSpPr>
            <p:nvPr/>
          </p:nvSpPr>
          <p:spPr>
            <a:xfrm>
              <a:off x="2005407" y="5693637"/>
              <a:ext cx="897493" cy="897726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9" name="Oval 238"/>
            <p:cNvSpPr/>
            <p:nvPr/>
          </p:nvSpPr>
          <p:spPr>
            <a:xfrm>
              <a:off x="14663933" y="5309072"/>
              <a:ext cx="1700627" cy="1701070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0" name="Oval 239"/>
            <p:cNvSpPr/>
            <p:nvPr/>
          </p:nvSpPr>
          <p:spPr>
            <a:xfrm>
              <a:off x="18286715" y="5309072"/>
              <a:ext cx="1700627" cy="1701070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1" name="Oval 240"/>
            <p:cNvSpPr/>
            <p:nvPr/>
          </p:nvSpPr>
          <p:spPr>
            <a:xfrm>
              <a:off x="19613571" y="5571887"/>
              <a:ext cx="1175130" cy="1175436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2" name="Oval 241"/>
            <p:cNvSpPr>
              <a:spLocks noChangeAspect="1"/>
            </p:cNvSpPr>
            <p:nvPr/>
          </p:nvSpPr>
          <p:spPr>
            <a:xfrm>
              <a:off x="21956476" y="5746261"/>
              <a:ext cx="826473" cy="826688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43" name="Group 242"/>
            <p:cNvGrpSpPr/>
            <p:nvPr/>
          </p:nvGrpSpPr>
          <p:grpSpPr>
            <a:xfrm>
              <a:off x="16919497" y="5667826"/>
              <a:ext cx="748580" cy="801755"/>
              <a:chOff x="2281238" y="1909763"/>
              <a:chExt cx="336550" cy="360363"/>
            </a:xfrm>
            <a:solidFill>
              <a:schemeClr val="bg1"/>
            </a:solidFill>
          </p:grpSpPr>
          <p:sp>
            <p:nvSpPr>
              <p:cNvPr id="262" name="Freeform 73"/>
              <p:cNvSpPr>
                <a:spLocks noEditPoints="1"/>
              </p:cNvSpPr>
              <p:nvPr/>
            </p:nvSpPr>
            <p:spPr bwMode="auto">
              <a:xfrm>
                <a:off x="2281238" y="1909763"/>
                <a:ext cx="336550" cy="360363"/>
              </a:xfrm>
              <a:custGeom>
                <a:avLst/>
                <a:gdLst/>
                <a:ahLst/>
                <a:cxnLst>
                  <a:cxn ang="0">
                    <a:pos x="99" y="0"/>
                  </a:cxn>
                  <a:cxn ang="0">
                    <a:pos x="15" y="0"/>
                  </a:cxn>
                  <a:cxn ang="0">
                    <a:pos x="0" y="15"/>
                  </a:cxn>
                  <a:cxn ang="0">
                    <a:pos x="0" y="107"/>
                  </a:cxn>
                  <a:cxn ang="0">
                    <a:pos x="15" y="123"/>
                  </a:cxn>
                  <a:cxn ang="0">
                    <a:pos x="99" y="123"/>
                  </a:cxn>
                  <a:cxn ang="0">
                    <a:pos x="115" y="107"/>
                  </a:cxn>
                  <a:cxn ang="0">
                    <a:pos x="115" y="15"/>
                  </a:cxn>
                  <a:cxn ang="0">
                    <a:pos x="99" y="0"/>
                  </a:cxn>
                  <a:cxn ang="0">
                    <a:pos x="107" y="107"/>
                  </a:cxn>
                  <a:cxn ang="0">
                    <a:pos x="99" y="115"/>
                  </a:cxn>
                  <a:cxn ang="0">
                    <a:pos x="15" y="115"/>
                  </a:cxn>
                  <a:cxn ang="0">
                    <a:pos x="7" y="107"/>
                  </a:cxn>
                  <a:cxn ang="0">
                    <a:pos x="7" y="15"/>
                  </a:cxn>
                  <a:cxn ang="0">
                    <a:pos x="15" y="8"/>
                  </a:cxn>
                  <a:cxn ang="0">
                    <a:pos x="99" y="8"/>
                  </a:cxn>
                  <a:cxn ang="0">
                    <a:pos x="107" y="15"/>
                  </a:cxn>
                  <a:cxn ang="0">
                    <a:pos x="107" y="107"/>
                  </a:cxn>
                  <a:cxn ang="0">
                    <a:pos x="107" y="107"/>
                  </a:cxn>
                  <a:cxn ang="0">
                    <a:pos x="107" y="107"/>
                  </a:cxn>
                </a:cxnLst>
                <a:rect l="0" t="0" r="r" b="b"/>
                <a:pathLst>
                  <a:path w="115" h="123">
                    <a:moveTo>
                      <a:pt x="9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16"/>
                      <a:pt x="7" y="123"/>
                      <a:pt x="15" y="123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108" y="123"/>
                      <a:pt x="115" y="116"/>
                      <a:pt x="115" y="107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7"/>
                      <a:pt x="108" y="0"/>
                      <a:pt x="99" y="0"/>
                    </a:cubicBezTo>
                    <a:close/>
                    <a:moveTo>
                      <a:pt x="107" y="107"/>
                    </a:moveTo>
                    <a:cubicBezTo>
                      <a:pt x="107" y="111"/>
                      <a:pt x="104" y="115"/>
                      <a:pt x="99" y="115"/>
                    </a:cubicBezTo>
                    <a:cubicBezTo>
                      <a:pt x="15" y="115"/>
                      <a:pt x="15" y="115"/>
                      <a:pt x="15" y="115"/>
                    </a:cubicBezTo>
                    <a:cubicBezTo>
                      <a:pt x="11" y="115"/>
                      <a:pt x="7" y="111"/>
                      <a:pt x="7" y="107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1"/>
                      <a:pt x="11" y="8"/>
                      <a:pt x="15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104" y="8"/>
                      <a:pt x="107" y="11"/>
                      <a:pt x="107" y="15"/>
                    </a:cubicBezTo>
                    <a:lnTo>
                      <a:pt x="107" y="107"/>
                    </a:lnTo>
                    <a:close/>
                    <a:moveTo>
                      <a:pt x="107" y="107"/>
                    </a:moveTo>
                    <a:cubicBezTo>
                      <a:pt x="107" y="107"/>
                      <a:pt x="107" y="107"/>
                      <a:pt x="107" y="10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3" name="Freeform 74"/>
              <p:cNvSpPr>
                <a:spLocks noEditPoints="1"/>
              </p:cNvSpPr>
              <p:nvPr/>
            </p:nvSpPr>
            <p:spPr bwMode="auto">
              <a:xfrm>
                <a:off x="2325688" y="1952626"/>
                <a:ext cx="246063" cy="227013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73"/>
                  </a:cxn>
                  <a:cxn ang="0">
                    <a:pos x="4" y="77"/>
                  </a:cxn>
                  <a:cxn ang="0">
                    <a:pos x="81" y="77"/>
                  </a:cxn>
                  <a:cxn ang="0">
                    <a:pos x="84" y="73"/>
                  </a:cxn>
                  <a:cxn ang="0">
                    <a:pos x="84" y="4"/>
                  </a:cxn>
                  <a:cxn ang="0">
                    <a:pos x="81" y="0"/>
                  </a:cxn>
                  <a:cxn ang="0">
                    <a:pos x="81" y="4"/>
                  </a:cxn>
                  <a:cxn ang="0">
                    <a:pos x="81" y="57"/>
                  </a:cxn>
                  <a:cxn ang="0">
                    <a:pos x="68" y="44"/>
                  </a:cxn>
                  <a:cxn ang="0">
                    <a:pos x="65" y="42"/>
                  </a:cxn>
                  <a:cxn ang="0">
                    <a:pos x="62" y="44"/>
                  </a:cxn>
                  <a:cxn ang="0">
                    <a:pos x="52" y="55"/>
                  </a:cxn>
                  <a:cxn ang="0">
                    <a:pos x="22" y="21"/>
                  </a:cxn>
                  <a:cxn ang="0">
                    <a:pos x="19" y="19"/>
                  </a:cxn>
                  <a:cxn ang="0">
                    <a:pos x="16" y="21"/>
                  </a:cxn>
                  <a:cxn ang="0">
                    <a:pos x="4" y="35"/>
                  </a:cxn>
                  <a:cxn ang="0">
                    <a:pos x="4" y="4"/>
                  </a:cxn>
                  <a:cxn ang="0">
                    <a:pos x="81" y="4"/>
                  </a:cxn>
                  <a:cxn ang="0">
                    <a:pos x="4" y="41"/>
                  </a:cxn>
                  <a:cxn ang="0">
                    <a:pos x="19" y="23"/>
                  </a:cxn>
                  <a:cxn ang="0">
                    <a:pos x="50" y="58"/>
                  </a:cxn>
                  <a:cxn ang="0">
                    <a:pos x="52" y="61"/>
                  </a:cxn>
                  <a:cxn ang="0">
                    <a:pos x="63" y="73"/>
                  </a:cxn>
                  <a:cxn ang="0">
                    <a:pos x="4" y="73"/>
                  </a:cxn>
                  <a:cxn ang="0">
                    <a:pos x="4" y="41"/>
                  </a:cxn>
                  <a:cxn ang="0">
                    <a:pos x="68" y="73"/>
                  </a:cxn>
                  <a:cxn ang="0">
                    <a:pos x="55" y="58"/>
                  </a:cxn>
                  <a:cxn ang="0">
                    <a:pos x="65" y="46"/>
                  </a:cxn>
                  <a:cxn ang="0">
                    <a:pos x="81" y="63"/>
                  </a:cxn>
                  <a:cxn ang="0">
                    <a:pos x="81" y="73"/>
                  </a:cxn>
                  <a:cxn ang="0">
                    <a:pos x="68" y="73"/>
                  </a:cxn>
                  <a:cxn ang="0">
                    <a:pos x="68" y="73"/>
                  </a:cxn>
                  <a:cxn ang="0">
                    <a:pos x="68" y="73"/>
                  </a:cxn>
                </a:cxnLst>
                <a:rect l="0" t="0" r="r" b="b"/>
                <a:pathLst>
                  <a:path w="84" h="77">
                    <a:moveTo>
                      <a:pt x="8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5"/>
                      <a:pt x="2" y="77"/>
                      <a:pt x="4" y="77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3" y="77"/>
                      <a:pt x="84" y="75"/>
                      <a:pt x="84" y="73"/>
                    </a:cubicBezTo>
                    <a:cubicBezTo>
                      <a:pt x="84" y="4"/>
                      <a:pt x="84" y="4"/>
                      <a:pt x="84" y="4"/>
                    </a:cubicBezTo>
                    <a:cubicBezTo>
                      <a:pt x="84" y="2"/>
                      <a:pt x="83" y="0"/>
                      <a:pt x="81" y="0"/>
                    </a:cubicBezTo>
                    <a:close/>
                    <a:moveTo>
                      <a:pt x="81" y="4"/>
                    </a:moveTo>
                    <a:cubicBezTo>
                      <a:pt x="81" y="57"/>
                      <a:pt x="81" y="57"/>
                      <a:pt x="81" y="57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7" y="43"/>
                      <a:pt x="66" y="42"/>
                      <a:pt x="65" y="42"/>
                    </a:cubicBezTo>
                    <a:cubicBezTo>
                      <a:pt x="64" y="42"/>
                      <a:pt x="63" y="43"/>
                      <a:pt x="62" y="4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1" y="20"/>
                      <a:pt x="20" y="19"/>
                      <a:pt x="19" y="19"/>
                    </a:cubicBezTo>
                    <a:cubicBezTo>
                      <a:pt x="18" y="19"/>
                      <a:pt x="17" y="20"/>
                      <a:pt x="16" y="21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1" y="4"/>
                    </a:lnTo>
                    <a:close/>
                    <a:moveTo>
                      <a:pt x="4" y="41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4" y="73"/>
                      <a:pt x="4" y="73"/>
                      <a:pt x="4" y="73"/>
                    </a:cubicBezTo>
                    <a:lnTo>
                      <a:pt x="4" y="41"/>
                    </a:lnTo>
                    <a:close/>
                    <a:moveTo>
                      <a:pt x="68" y="73"/>
                    </a:moveTo>
                    <a:cubicBezTo>
                      <a:pt x="55" y="58"/>
                      <a:pt x="55" y="58"/>
                      <a:pt x="55" y="58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73"/>
                      <a:pt x="81" y="73"/>
                      <a:pt x="81" y="73"/>
                    </a:cubicBezTo>
                    <a:lnTo>
                      <a:pt x="68" y="73"/>
                    </a:lnTo>
                    <a:close/>
                    <a:moveTo>
                      <a:pt x="68" y="73"/>
                    </a:moveTo>
                    <a:cubicBezTo>
                      <a:pt x="68" y="73"/>
                      <a:pt x="68" y="73"/>
                      <a:pt x="68" y="7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4" name="Freeform 75"/>
              <p:cNvSpPr>
                <a:spLocks noEditPoints="1"/>
              </p:cNvSpPr>
              <p:nvPr/>
            </p:nvSpPr>
            <p:spPr bwMode="auto">
              <a:xfrm>
                <a:off x="2460625" y="1989138"/>
                <a:ext cx="66675" cy="66675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23" y="11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12" y="23"/>
                  </a:cxn>
                  <a:cxn ang="0">
                    <a:pos x="12" y="4"/>
                  </a:cxn>
                  <a:cxn ang="0">
                    <a:pos x="19" y="11"/>
                  </a:cxn>
                  <a:cxn ang="0">
                    <a:pos x="12" y="19"/>
                  </a:cxn>
                  <a:cxn ang="0">
                    <a:pos x="4" y="11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8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19" y="7"/>
                      <a:pt x="19" y="11"/>
                    </a:cubicBezTo>
                    <a:cubicBezTo>
                      <a:pt x="19" y="15"/>
                      <a:pt x="16" y="19"/>
                      <a:pt x="12" y="19"/>
                    </a:cubicBezTo>
                    <a:cubicBezTo>
                      <a:pt x="7" y="19"/>
                      <a:pt x="4" y="15"/>
                      <a:pt x="4" y="11"/>
                    </a:cubicBezTo>
                    <a:cubicBezTo>
                      <a:pt x="4" y="7"/>
                      <a:pt x="7" y="4"/>
                      <a:pt x="12" y="4"/>
                    </a:cubicBezTo>
                    <a:close/>
                    <a:moveTo>
                      <a:pt x="12" y="4"/>
                    </a:moveTo>
                    <a:cubicBezTo>
                      <a:pt x="12" y="4"/>
                      <a:pt x="12" y="4"/>
                      <a:pt x="12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44" name="Group 243"/>
            <p:cNvGrpSpPr/>
            <p:nvPr/>
          </p:nvGrpSpPr>
          <p:grpSpPr>
            <a:xfrm>
              <a:off x="11827408" y="5482767"/>
              <a:ext cx="735534" cy="1070576"/>
              <a:chOff x="4075113" y="1909763"/>
              <a:chExt cx="247650" cy="360363"/>
            </a:xfrm>
            <a:solidFill>
              <a:schemeClr val="bg1"/>
            </a:solidFill>
          </p:grpSpPr>
          <p:sp>
            <p:nvSpPr>
              <p:cNvPr id="260" name="Freeform 78"/>
              <p:cNvSpPr>
                <a:spLocks noEditPoints="1"/>
              </p:cNvSpPr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1" name="Freeform 79"/>
              <p:cNvSpPr>
                <a:spLocks noEditPoints="1"/>
              </p:cNvSpPr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45" name="Group 244"/>
            <p:cNvGrpSpPr/>
            <p:nvPr/>
          </p:nvGrpSpPr>
          <p:grpSpPr>
            <a:xfrm>
              <a:off x="6964091" y="5692395"/>
              <a:ext cx="877834" cy="878063"/>
              <a:chOff x="2270125" y="3568701"/>
              <a:chExt cx="360363" cy="360363"/>
            </a:xfrm>
            <a:solidFill>
              <a:schemeClr val="bg1"/>
            </a:solidFill>
          </p:grpSpPr>
          <p:sp>
            <p:nvSpPr>
              <p:cNvPr id="257" name="Freeform 102"/>
              <p:cNvSpPr>
                <a:spLocks noEditPoints="1"/>
              </p:cNvSpPr>
              <p:nvPr/>
            </p:nvSpPr>
            <p:spPr bwMode="auto">
              <a:xfrm>
                <a:off x="2270125" y="3568701"/>
                <a:ext cx="111125" cy="360363"/>
              </a:xfrm>
              <a:custGeom>
                <a:avLst/>
                <a:gdLst/>
                <a:ahLst/>
                <a:cxnLst>
                  <a:cxn ang="0">
                    <a:pos x="31" y="23"/>
                  </a:cxn>
                  <a:cxn ang="0">
                    <a:pos x="31" y="11"/>
                  </a:cxn>
                  <a:cxn ang="0">
                    <a:pos x="19" y="0"/>
                  </a:cxn>
                  <a:cxn ang="0">
                    <a:pos x="8" y="11"/>
                  </a:cxn>
                  <a:cxn ang="0">
                    <a:pos x="8" y="23"/>
                  </a:cxn>
                  <a:cxn ang="0">
                    <a:pos x="0" y="38"/>
                  </a:cxn>
                  <a:cxn ang="0">
                    <a:pos x="8" y="54"/>
                  </a:cxn>
                  <a:cxn ang="0">
                    <a:pos x="8" y="111"/>
                  </a:cxn>
                  <a:cxn ang="0">
                    <a:pos x="19" y="123"/>
                  </a:cxn>
                  <a:cxn ang="0">
                    <a:pos x="31" y="111"/>
                  </a:cxn>
                  <a:cxn ang="0">
                    <a:pos x="31" y="54"/>
                  </a:cxn>
                  <a:cxn ang="0">
                    <a:pos x="38" y="38"/>
                  </a:cxn>
                  <a:cxn ang="0">
                    <a:pos x="31" y="23"/>
                  </a:cxn>
                  <a:cxn ang="0">
                    <a:pos x="15" y="11"/>
                  </a:cxn>
                  <a:cxn ang="0">
                    <a:pos x="19" y="8"/>
                  </a:cxn>
                  <a:cxn ang="0">
                    <a:pos x="23" y="11"/>
                  </a:cxn>
                  <a:cxn ang="0">
                    <a:pos x="23" y="20"/>
                  </a:cxn>
                  <a:cxn ang="0">
                    <a:pos x="19" y="19"/>
                  </a:cxn>
                  <a:cxn ang="0">
                    <a:pos x="15" y="20"/>
                  </a:cxn>
                  <a:cxn ang="0">
                    <a:pos x="15" y="11"/>
                  </a:cxn>
                  <a:cxn ang="0">
                    <a:pos x="23" y="111"/>
                  </a:cxn>
                  <a:cxn ang="0">
                    <a:pos x="19" y="115"/>
                  </a:cxn>
                  <a:cxn ang="0">
                    <a:pos x="15" y="111"/>
                  </a:cxn>
                  <a:cxn ang="0">
                    <a:pos x="15" y="57"/>
                  </a:cxn>
                  <a:cxn ang="0">
                    <a:pos x="19" y="58"/>
                  </a:cxn>
                  <a:cxn ang="0">
                    <a:pos x="23" y="57"/>
                  </a:cxn>
                  <a:cxn ang="0">
                    <a:pos x="23" y="111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28" y="45"/>
                  </a:cxn>
                  <a:cxn ang="0">
                    <a:pos x="28" y="45"/>
                  </a:cxn>
                  <a:cxn ang="0">
                    <a:pos x="26" y="47"/>
                  </a:cxn>
                  <a:cxn ang="0">
                    <a:pos x="26" y="47"/>
                  </a:cxn>
                  <a:cxn ang="0">
                    <a:pos x="23" y="49"/>
                  </a:cxn>
                  <a:cxn ang="0">
                    <a:pos x="19" y="50"/>
                  </a:cxn>
                  <a:cxn ang="0">
                    <a:pos x="15" y="49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10" y="45"/>
                  </a:cxn>
                  <a:cxn ang="0">
                    <a:pos x="10" y="45"/>
                  </a:cxn>
                  <a:cxn ang="0">
                    <a:pos x="8" y="42"/>
                  </a:cxn>
                  <a:cxn ang="0">
                    <a:pos x="8" y="42"/>
                  </a:cxn>
                  <a:cxn ang="0">
                    <a:pos x="8" y="38"/>
                  </a:cxn>
                  <a:cxn ang="0">
                    <a:pos x="8" y="35"/>
                  </a:cxn>
                  <a:cxn ang="0">
                    <a:pos x="8" y="35"/>
                  </a:cxn>
                  <a:cxn ang="0">
                    <a:pos x="10" y="32"/>
                  </a:cxn>
                  <a:cxn ang="0">
                    <a:pos x="10" y="32"/>
                  </a:cxn>
                  <a:cxn ang="0">
                    <a:pos x="12" y="29"/>
                  </a:cxn>
                  <a:cxn ang="0">
                    <a:pos x="12" y="29"/>
                  </a:cxn>
                  <a:cxn ang="0">
                    <a:pos x="15" y="28"/>
                  </a:cxn>
                  <a:cxn ang="0">
                    <a:pos x="19" y="27"/>
                  </a:cxn>
                  <a:cxn ang="0">
                    <a:pos x="23" y="28"/>
                  </a:cxn>
                  <a:cxn ang="0">
                    <a:pos x="26" y="29"/>
                  </a:cxn>
                  <a:cxn ang="0">
                    <a:pos x="26" y="29"/>
                  </a:cxn>
                  <a:cxn ang="0">
                    <a:pos x="28" y="32"/>
                  </a:cxn>
                  <a:cxn ang="0">
                    <a:pos x="28" y="32"/>
                  </a:cxn>
                  <a:cxn ang="0">
                    <a:pos x="30" y="35"/>
                  </a:cxn>
                  <a:cxn ang="0">
                    <a:pos x="30" y="35"/>
                  </a:cxn>
                  <a:cxn ang="0">
                    <a:pos x="31" y="38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30" y="42"/>
                  </a:cxn>
                </a:cxnLst>
                <a:rect l="0" t="0" r="r" b="b"/>
                <a:pathLst>
                  <a:path w="38" h="123">
                    <a:moveTo>
                      <a:pt x="31" y="23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5"/>
                      <a:pt x="25" y="0"/>
                      <a:pt x="19" y="0"/>
                    </a:cubicBezTo>
                    <a:cubicBezTo>
                      <a:pt x="13" y="0"/>
                      <a:pt x="8" y="5"/>
                      <a:pt x="8" y="11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3" y="27"/>
                      <a:pt x="0" y="32"/>
                      <a:pt x="0" y="38"/>
                    </a:cubicBezTo>
                    <a:cubicBezTo>
                      <a:pt x="0" y="45"/>
                      <a:pt x="3" y="50"/>
                      <a:pt x="8" y="54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8" y="118"/>
                      <a:pt x="13" y="123"/>
                      <a:pt x="19" y="123"/>
                    </a:cubicBezTo>
                    <a:cubicBezTo>
                      <a:pt x="25" y="123"/>
                      <a:pt x="31" y="118"/>
                      <a:pt x="31" y="111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5" y="50"/>
                      <a:pt x="38" y="45"/>
                      <a:pt x="38" y="38"/>
                    </a:cubicBezTo>
                    <a:cubicBezTo>
                      <a:pt x="38" y="32"/>
                      <a:pt x="35" y="27"/>
                      <a:pt x="31" y="23"/>
                    </a:cubicBezTo>
                    <a:close/>
                    <a:moveTo>
                      <a:pt x="15" y="11"/>
                    </a:moveTo>
                    <a:cubicBezTo>
                      <a:pt x="15" y="9"/>
                      <a:pt x="17" y="8"/>
                      <a:pt x="19" y="8"/>
                    </a:cubicBezTo>
                    <a:cubicBezTo>
                      <a:pt x="21" y="8"/>
                      <a:pt x="23" y="9"/>
                      <a:pt x="23" y="1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0" y="19"/>
                      <a:pt x="19" y="19"/>
                    </a:cubicBezTo>
                    <a:cubicBezTo>
                      <a:pt x="18" y="19"/>
                      <a:pt x="17" y="19"/>
                      <a:pt x="15" y="20"/>
                    </a:cubicBezTo>
                    <a:lnTo>
                      <a:pt x="15" y="11"/>
                    </a:lnTo>
                    <a:close/>
                    <a:moveTo>
                      <a:pt x="23" y="111"/>
                    </a:moveTo>
                    <a:cubicBezTo>
                      <a:pt x="23" y="113"/>
                      <a:pt x="21" y="115"/>
                      <a:pt x="19" y="115"/>
                    </a:cubicBezTo>
                    <a:cubicBezTo>
                      <a:pt x="17" y="115"/>
                      <a:pt x="15" y="113"/>
                      <a:pt x="15" y="111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7" y="57"/>
                      <a:pt x="18" y="58"/>
                      <a:pt x="19" y="58"/>
                    </a:cubicBezTo>
                    <a:cubicBezTo>
                      <a:pt x="20" y="58"/>
                      <a:pt x="22" y="57"/>
                      <a:pt x="23" y="57"/>
                    </a:cubicBezTo>
                    <a:lnTo>
                      <a:pt x="23" y="111"/>
                    </a:lnTo>
                    <a:close/>
                    <a:moveTo>
                      <a:pt x="30" y="42"/>
                    </a:move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3"/>
                      <a:pt x="29" y="44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6"/>
                      <a:pt x="27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5" y="48"/>
                      <a:pt x="24" y="49"/>
                      <a:pt x="23" y="49"/>
                    </a:cubicBezTo>
                    <a:cubicBezTo>
                      <a:pt x="22" y="50"/>
                      <a:pt x="20" y="50"/>
                      <a:pt x="19" y="50"/>
                    </a:cubicBezTo>
                    <a:cubicBezTo>
                      <a:pt x="18" y="50"/>
                      <a:pt x="16" y="50"/>
                      <a:pt x="15" y="49"/>
                    </a:cubicBezTo>
                    <a:cubicBezTo>
                      <a:pt x="14" y="49"/>
                      <a:pt x="13" y="48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1" y="47"/>
                      <a:pt x="10" y="46"/>
                      <a:pt x="10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9" y="44"/>
                      <a:pt x="9" y="43"/>
                      <a:pt x="8" y="42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41"/>
                      <a:pt x="8" y="39"/>
                      <a:pt x="8" y="38"/>
                    </a:cubicBezTo>
                    <a:cubicBezTo>
                      <a:pt x="8" y="37"/>
                      <a:pt x="8" y="36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9" y="33"/>
                      <a:pt x="9" y="33"/>
                      <a:pt x="10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0" y="31"/>
                      <a:pt x="11" y="30"/>
                      <a:pt x="12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28"/>
                      <a:pt x="14" y="28"/>
                      <a:pt x="15" y="28"/>
                    </a:cubicBezTo>
                    <a:cubicBezTo>
                      <a:pt x="16" y="27"/>
                      <a:pt x="18" y="27"/>
                      <a:pt x="19" y="27"/>
                    </a:cubicBezTo>
                    <a:cubicBezTo>
                      <a:pt x="20" y="27"/>
                      <a:pt x="22" y="27"/>
                      <a:pt x="23" y="28"/>
                    </a:cubicBezTo>
                    <a:cubicBezTo>
                      <a:pt x="24" y="28"/>
                      <a:pt x="25" y="28"/>
                      <a:pt x="26" y="29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7" y="30"/>
                      <a:pt x="28" y="31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3"/>
                      <a:pt x="30" y="33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6"/>
                      <a:pt x="31" y="37"/>
                      <a:pt x="31" y="38"/>
                    </a:cubicBezTo>
                    <a:cubicBezTo>
                      <a:pt x="31" y="39"/>
                      <a:pt x="30" y="41"/>
                      <a:pt x="30" y="42"/>
                    </a:cubicBezTo>
                    <a:close/>
                    <a:moveTo>
                      <a:pt x="30" y="42"/>
                    </a:moveTo>
                    <a:cubicBezTo>
                      <a:pt x="30" y="42"/>
                      <a:pt x="30" y="42"/>
                      <a:pt x="30" y="4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8" name="Freeform 103"/>
              <p:cNvSpPr>
                <a:spLocks noEditPoints="1"/>
              </p:cNvSpPr>
              <p:nvPr/>
            </p:nvSpPr>
            <p:spPr bwMode="auto">
              <a:xfrm>
                <a:off x="2516188" y="3568701"/>
                <a:ext cx="114300" cy="360363"/>
              </a:xfrm>
              <a:custGeom>
                <a:avLst/>
                <a:gdLst/>
                <a:ahLst/>
                <a:cxnLst>
                  <a:cxn ang="0">
                    <a:pos x="31" y="23"/>
                  </a:cxn>
                  <a:cxn ang="0">
                    <a:pos x="31" y="11"/>
                  </a:cxn>
                  <a:cxn ang="0">
                    <a:pos x="19" y="0"/>
                  </a:cxn>
                  <a:cxn ang="0">
                    <a:pos x="8" y="11"/>
                  </a:cxn>
                  <a:cxn ang="0">
                    <a:pos x="8" y="23"/>
                  </a:cxn>
                  <a:cxn ang="0">
                    <a:pos x="0" y="38"/>
                  </a:cxn>
                  <a:cxn ang="0">
                    <a:pos x="8" y="54"/>
                  </a:cxn>
                  <a:cxn ang="0">
                    <a:pos x="8" y="111"/>
                  </a:cxn>
                  <a:cxn ang="0">
                    <a:pos x="19" y="123"/>
                  </a:cxn>
                  <a:cxn ang="0">
                    <a:pos x="31" y="111"/>
                  </a:cxn>
                  <a:cxn ang="0">
                    <a:pos x="31" y="54"/>
                  </a:cxn>
                  <a:cxn ang="0">
                    <a:pos x="39" y="38"/>
                  </a:cxn>
                  <a:cxn ang="0">
                    <a:pos x="31" y="23"/>
                  </a:cxn>
                  <a:cxn ang="0">
                    <a:pos x="16" y="11"/>
                  </a:cxn>
                  <a:cxn ang="0">
                    <a:pos x="19" y="8"/>
                  </a:cxn>
                  <a:cxn ang="0">
                    <a:pos x="23" y="11"/>
                  </a:cxn>
                  <a:cxn ang="0">
                    <a:pos x="23" y="20"/>
                  </a:cxn>
                  <a:cxn ang="0">
                    <a:pos x="19" y="19"/>
                  </a:cxn>
                  <a:cxn ang="0">
                    <a:pos x="16" y="20"/>
                  </a:cxn>
                  <a:cxn ang="0">
                    <a:pos x="16" y="11"/>
                  </a:cxn>
                  <a:cxn ang="0">
                    <a:pos x="23" y="111"/>
                  </a:cxn>
                  <a:cxn ang="0">
                    <a:pos x="19" y="115"/>
                  </a:cxn>
                  <a:cxn ang="0">
                    <a:pos x="16" y="111"/>
                  </a:cxn>
                  <a:cxn ang="0">
                    <a:pos x="16" y="57"/>
                  </a:cxn>
                  <a:cxn ang="0">
                    <a:pos x="19" y="58"/>
                  </a:cxn>
                  <a:cxn ang="0">
                    <a:pos x="23" y="57"/>
                  </a:cxn>
                  <a:cxn ang="0">
                    <a:pos x="23" y="111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29" y="45"/>
                  </a:cxn>
                  <a:cxn ang="0">
                    <a:pos x="29" y="45"/>
                  </a:cxn>
                  <a:cxn ang="0">
                    <a:pos x="26" y="47"/>
                  </a:cxn>
                  <a:cxn ang="0">
                    <a:pos x="26" y="47"/>
                  </a:cxn>
                  <a:cxn ang="0">
                    <a:pos x="23" y="49"/>
                  </a:cxn>
                  <a:cxn ang="0">
                    <a:pos x="19" y="50"/>
                  </a:cxn>
                  <a:cxn ang="0">
                    <a:pos x="16" y="49"/>
                  </a:cxn>
                  <a:cxn ang="0">
                    <a:pos x="13" y="47"/>
                  </a:cxn>
                  <a:cxn ang="0">
                    <a:pos x="13" y="47"/>
                  </a:cxn>
                  <a:cxn ang="0">
                    <a:pos x="10" y="45"/>
                  </a:cxn>
                  <a:cxn ang="0">
                    <a:pos x="10" y="45"/>
                  </a:cxn>
                  <a:cxn ang="0">
                    <a:pos x="9" y="42"/>
                  </a:cxn>
                  <a:cxn ang="0">
                    <a:pos x="9" y="42"/>
                  </a:cxn>
                  <a:cxn ang="0">
                    <a:pos x="8" y="38"/>
                  </a:cxn>
                  <a:cxn ang="0">
                    <a:pos x="9" y="35"/>
                  </a:cxn>
                  <a:cxn ang="0">
                    <a:pos x="9" y="35"/>
                  </a:cxn>
                  <a:cxn ang="0">
                    <a:pos x="10" y="32"/>
                  </a:cxn>
                  <a:cxn ang="0">
                    <a:pos x="10" y="32"/>
                  </a:cxn>
                  <a:cxn ang="0">
                    <a:pos x="13" y="29"/>
                  </a:cxn>
                  <a:cxn ang="0">
                    <a:pos x="13" y="29"/>
                  </a:cxn>
                  <a:cxn ang="0">
                    <a:pos x="16" y="28"/>
                  </a:cxn>
                  <a:cxn ang="0">
                    <a:pos x="19" y="27"/>
                  </a:cxn>
                  <a:cxn ang="0">
                    <a:pos x="23" y="28"/>
                  </a:cxn>
                  <a:cxn ang="0">
                    <a:pos x="26" y="29"/>
                  </a:cxn>
                  <a:cxn ang="0">
                    <a:pos x="26" y="29"/>
                  </a:cxn>
                  <a:cxn ang="0">
                    <a:pos x="29" y="32"/>
                  </a:cxn>
                  <a:cxn ang="0">
                    <a:pos x="29" y="32"/>
                  </a:cxn>
                  <a:cxn ang="0">
                    <a:pos x="30" y="35"/>
                  </a:cxn>
                  <a:cxn ang="0">
                    <a:pos x="30" y="35"/>
                  </a:cxn>
                  <a:cxn ang="0">
                    <a:pos x="31" y="38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30" y="42"/>
                  </a:cxn>
                </a:cxnLst>
                <a:rect l="0" t="0" r="r" b="b"/>
                <a:pathLst>
                  <a:path w="39" h="123">
                    <a:moveTo>
                      <a:pt x="31" y="23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5"/>
                      <a:pt x="26" y="0"/>
                      <a:pt x="19" y="0"/>
                    </a:cubicBezTo>
                    <a:cubicBezTo>
                      <a:pt x="13" y="0"/>
                      <a:pt x="8" y="5"/>
                      <a:pt x="8" y="11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3" y="27"/>
                      <a:pt x="0" y="32"/>
                      <a:pt x="0" y="38"/>
                    </a:cubicBezTo>
                    <a:cubicBezTo>
                      <a:pt x="0" y="45"/>
                      <a:pt x="3" y="50"/>
                      <a:pt x="8" y="54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8" y="118"/>
                      <a:pt x="13" y="123"/>
                      <a:pt x="19" y="123"/>
                    </a:cubicBezTo>
                    <a:cubicBezTo>
                      <a:pt x="26" y="123"/>
                      <a:pt x="31" y="118"/>
                      <a:pt x="31" y="111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6" y="50"/>
                      <a:pt x="39" y="45"/>
                      <a:pt x="39" y="38"/>
                    </a:cubicBezTo>
                    <a:cubicBezTo>
                      <a:pt x="39" y="32"/>
                      <a:pt x="36" y="27"/>
                      <a:pt x="31" y="23"/>
                    </a:cubicBezTo>
                    <a:close/>
                    <a:moveTo>
                      <a:pt x="16" y="11"/>
                    </a:moveTo>
                    <a:cubicBezTo>
                      <a:pt x="16" y="9"/>
                      <a:pt x="17" y="8"/>
                      <a:pt x="19" y="8"/>
                    </a:cubicBezTo>
                    <a:cubicBezTo>
                      <a:pt x="22" y="8"/>
                      <a:pt x="23" y="9"/>
                      <a:pt x="23" y="1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1" y="19"/>
                      <a:pt x="19" y="19"/>
                    </a:cubicBezTo>
                    <a:cubicBezTo>
                      <a:pt x="18" y="19"/>
                      <a:pt x="17" y="19"/>
                      <a:pt x="16" y="20"/>
                    </a:cubicBezTo>
                    <a:lnTo>
                      <a:pt x="16" y="11"/>
                    </a:lnTo>
                    <a:close/>
                    <a:moveTo>
                      <a:pt x="23" y="111"/>
                    </a:moveTo>
                    <a:cubicBezTo>
                      <a:pt x="23" y="113"/>
                      <a:pt x="22" y="115"/>
                      <a:pt x="19" y="115"/>
                    </a:cubicBezTo>
                    <a:cubicBezTo>
                      <a:pt x="17" y="115"/>
                      <a:pt x="16" y="113"/>
                      <a:pt x="16" y="111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7" y="57"/>
                      <a:pt x="18" y="58"/>
                      <a:pt x="19" y="58"/>
                    </a:cubicBezTo>
                    <a:cubicBezTo>
                      <a:pt x="21" y="58"/>
                      <a:pt x="22" y="57"/>
                      <a:pt x="23" y="57"/>
                    </a:cubicBezTo>
                    <a:lnTo>
                      <a:pt x="23" y="111"/>
                    </a:lnTo>
                    <a:close/>
                    <a:moveTo>
                      <a:pt x="30" y="42"/>
                    </a:move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3"/>
                      <a:pt x="29" y="44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8" y="46"/>
                      <a:pt x="27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5" y="48"/>
                      <a:pt x="24" y="49"/>
                      <a:pt x="23" y="49"/>
                    </a:cubicBezTo>
                    <a:cubicBezTo>
                      <a:pt x="22" y="50"/>
                      <a:pt x="21" y="50"/>
                      <a:pt x="19" y="50"/>
                    </a:cubicBezTo>
                    <a:cubicBezTo>
                      <a:pt x="18" y="50"/>
                      <a:pt x="17" y="50"/>
                      <a:pt x="16" y="49"/>
                    </a:cubicBezTo>
                    <a:cubicBezTo>
                      <a:pt x="15" y="49"/>
                      <a:pt x="14" y="48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2" y="47"/>
                      <a:pt x="11" y="46"/>
                      <a:pt x="10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4"/>
                      <a:pt x="9" y="43"/>
                      <a:pt x="9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8" y="41"/>
                      <a:pt x="8" y="39"/>
                      <a:pt x="8" y="38"/>
                    </a:cubicBezTo>
                    <a:cubicBezTo>
                      <a:pt x="8" y="37"/>
                      <a:pt x="8" y="36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3"/>
                      <a:pt x="10" y="33"/>
                      <a:pt x="10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1" y="31"/>
                      <a:pt x="12" y="30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8"/>
                      <a:pt x="15" y="28"/>
                      <a:pt x="16" y="28"/>
                    </a:cubicBezTo>
                    <a:cubicBezTo>
                      <a:pt x="17" y="27"/>
                      <a:pt x="18" y="27"/>
                      <a:pt x="19" y="27"/>
                    </a:cubicBezTo>
                    <a:cubicBezTo>
                      <a:pt x="21" y="27"/>
                      <a:pt x="22" y="27"/>
                      <a:pt x="23" y="28"/>
                    </a:cubicBezTo>
                    <a:cubicBezTo>
                      <a:pt x="24" y="28"/>
                      <a:pt x="25" y="28"/>
                      <a:pt x="26" y="29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7" y="30"/>
                      <a:pt x="28" y="31"/>
                      <a:pt x="29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29" y="33"/>
                      <a:pt x="30" y="33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1" y="36"/>
                      <a:pt x="31" y="37"/>
                      <a:pt x="31" y="38"/>
                    </a:cubicBezTo>
                    <a:cubicBezTo>
                      <a:pt x="31" y="39"/>
                      <a:pt x="31" y="41"/>
                      <a:pt x="30" y="42"/>
                    </a:cubicBezTo>
                    <a:close/>
                    <a:moveTo>
                      <a:pt x="30" y="42"/>
                    </a:moveTo>
                    <a:cubicBezTo>
                      <a:pt x="30" y="42"/>
                      <a:pt x="30" y="42"/>
                      <a:pt x="30" y="4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9" name="Freeform 104"/>
              <p:cNvSpPr>
                <a:spLocks noEditPoints="1"/>
              </p:cNvSpPr>
              <p:nvPr/>
            </p:nvSpPr>
            <p:spPr bwMode="auto">
              <a:xfrm>
                <a:off x="2392363" y="3568701"/>
                <a:ext cx="111125" cy="360363"/>
              </a:xfrm>
              <a:custGeom>
                <a:avLst/>
                <a:gdLst/>
                <a:ahLst/>
                <a:cxnLst>
                  <a:cxn ang="0">
                    <a:pos x="31" y="69"/>
                  </a:cxn>
                  <a:cxn ang="0">
                    <a:pos x="31" y="11"/>
                  </a:cxn>
                  <a:cxn ang="0">
                    <a:pos x="19" y="0"/>
                  </a:cxn>
                  <a:cxn ang="0">
                    <a:pos x="8" y="11"/>
                  </a:cxn>
                  <a:cxn ang="0">
                    <a:pos x="8" y="69"/>
                  </a:cxn>
                  <a:cxn ang="0">
                    <a:pos x="0" y="84"/>
                  </a:cxn>
                  <a:cxn ang="0">
                    <a:pos x="8" y="100"/>
                  </a:cxn>
                  <a:cxn ang="0">
                    <a:pos x="8" y="111"/>
                  </a:cxn>
                  <a:cxn ang="0">
                    <a:pos x="19" y="123"/>
                  </a:cxn>
                  <a:cxn ang="0">
                    <a:pos x="31" y="111"/>
                  </a:cxn>
                  <a:cxn ang="0">
                    <a:pos x="31" y="100"/>
                  </a:cxn>
                  <a:cxn ang="0">
                    <a:pos x="38" y="84"/>
                  </a:cxn>
                  <a:cxn ang="0">
                    <a:pos x="31" y="69"/>
                  </a:cxn>
                  <a:cxn ang="0">
                    <a:pos x="15" y="11"/>
                  </a:cxn>
                  <a:cxn ang="0">
                    <a:pos x="19" y="8"/>
                  </a:cxn>
                  <a:cxn ang="0">
                    <a:pos x="23" y="11"/>
                  </a:cxn>
                  <a:cxn ang="0">
                    <a:pos x="23" y="66"/>
                  </a:cxn>
                  <a:cxn ang="0">
                    <a:pos x="19" y="65"/>
                  </a:cxn>
                  <a:cxn ang="0">
                    <a:pos x="15" y="66"/>
                  </a:cxn>
                  <a:cxn ang="0">
                    <a:pos x="15" y="11"/>
                  </a:cxn>
                  <a:cxn ang="0">
                    <a:pos x="23" y="111"/>
                  </a:cxn>
                  <a:cxn ang="0">
                    <a:pos x="19" y="115"/>
                  </a:cxn>
                  <a:cxn ang="0">
                    <a:pos x="15" y="111"/>
                  </a:cxn>
                  <a:cxn ang="0">
                    <a:pos x="15" y="103"/>
                  </a:cxn>
                  <a:cxn ang="0">
                    <a:pos x="19" y="104"/>
                  </a:cxn>
                  <a:cxn ang="0">
                    <a:pos x="23" y="103"/>
                  </a:cxn>
                  <a:cxn ang="0">
                    <a:pos x="23" y="111"/>
                  </a:cxn>
                  <a:cxn ang="0">
                    <a:pos x="30" y="88"/>
                  </a:cxn>
                  <a:cxn ang="0">
                    <a:pos x="30" y="88"/>
                  </a:cxn>
                  <a:cxn ang="0">
                    <a:pos x="29" y="91"/>
                  </a:cxn>
                  <a:cxn ang="0">
                    <a:pos x="29" y="91"/>
                  </a:cxn>
                  <a:cxn ang="0">
                    <a:pos x="26" y="93"/>
                  </a:cxn>
                  <a:cxn ang="0">
                    <a:pos x="26" y="93"/>
                  </a:cxn>
                  <a:cxn ang="0">
                    <a:pos x="23" y="95"/>
                  </a:cxn>
                  <a:cxn ang="0">
                    <a:pos x="19" y="96"/>
                  </a:cxn>
                  <a:cxn ang="0">
                    <a:pos x="15" y="95"/>
                  </a:cxn>
                  <a:cxn ang="0">
                    <a:pos x="12" y="93"/>
                  </a:cxn>
                  <a:cxn ang="0">
                    <a:pos x="12" y="93"/>
                  </a:cxn>
                  <a:cxn ang="0">
                    <a:pos x="10" y="91"/>
                  </a:cxn>
                  <a:cxn ang="0">
                    <a:pos x="10" y="91"/>
                  </a:cxn>
                  <a:cxn ang="0">
                    <a:pos x="8" y="88"/>
                  </a:cxn>
                  <a:cxn ang="0">
                    <a:pos x="8" y="88"/>
                  </a:cxn>
                  <a:cxn ang="0">
                    <a:pos x="8" y="84"/>
                  </a:cxn>
                  <a:cxn ang="0">
                    <a:pos x="8" y="81"/>
                  </a:cxn>
                  <a:cxn ang="0">
                    <a:pos x="8" y="81"/>
                  </a:cxn>
                  <a:cxn ang="0">
                    <a:pos x="10" y="78"/>
                  </a:cxn>
                  <a:cxn ang="0">
                    <a:pos x="10" y="78"/>
                  </a:cxn>
                  <a:cxn ang="0">
                    <a:pos x="12" y="75"/>
                  </a:cxn>
                  <a:cxn ang="0">
                    <a:pos x="12" y="75"/>
                  </a:cxn>
                  <a:cxn ang="0">
                    <a:pos x="15" y="74"/>
                  </a:cxn>
                  <a:cxn ang="0">
                    <a:pos x="19" y="73"/>
                  </a:cxn>
                  <a:cxn ang="0">
                    <a:pos x="23" y="74"/>
                  </a:cxn>
                  <a:cxn ang="0">
                    <a:pos x="26" y="75"/>
                  </a:cxn>
                  <a:cxn ang="0">
                    <a:pos x="26" y="75"/>
                  </a:cxn>
                  <a:cxn ang="0">
                    <a:pos x="29" y="78"/>
                  </a:cxn>
                  <a:cxn ang="0">
                    <a:pos x="29" y="78"/>
                  </a:cxn>
                  <a:cxn ang="0">
                    <a:pos x="30" y="81"/>
                  </a:cxn>
                  <a:cxn ang="0">
                    <a:pos x="30" y="81"/>
                  </a:cxn>
                  <a:cxn ang="0">
                    <a:pos x="31" y="84"/>
                  </a:cxn>
                  <a:cxn ang="0">
                    <a:pos x="30" y="88"/>
                  </a:cxn>
                  <a:cxn ang="0">
                    <a:pos x="30" y="88"/>
                  </a:cxn>
                  <a:cxn ang="0">
                    <a:pos x="30" y="88"/>
                  </a:cxn>
                </a:cxnLst>
                <a:rect l="0" t="0" r="r" b="b"/>
                <a:pathLst>
                  <a:path w="38" h="123">
                    <a:moveTo>
                      <a:pt x="31" y="69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5"/>
                      <a:pt x="26" y="0"/>
                      <a:pt x="19" y="0"/>
                    </a:cubicBezTo>
                    <a:cubicBezTo>
                      <a:pt x="13" y="0"/>
                      <a:pt x="8" y="5"/>
                      <a:pt x="8" y="11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3" y="73"/>
                      <a:pt x="0" y="78"/>
                      <a:pt x="0" y="84"/>
                    </a:cubicBezTo>
                    <a:cubicBezTo>
                      <a:pt x="0" y="91"/>
                      <a:pt x="3" y="96"/>
                      <a:pt x="8" y="100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8" y="118"/>
                      <a:pt x="13" y="123"/>
                      <a:pt x="19" y="123"/>
                    </a:cubicBezTo>
                    <a:cubicBezTo>
                      <a:pt x="26" y="123"/>
                      <a:pt x="31" y="118"/>
                      <a:pt x="31" y="111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5" y="96"/>
                      <a:pt x="38" y="91"/>
                      <a:pt x="38" y="84"/>
                    </a:cubicBezTo>
                    <a:cubicBezTo>
                      <a:pt x="38" y="78"/>
                      <a:pt x="35" y="73"/>
                      <a:pt x="31" y="69"/>
                    </a:cubicBezTo>
                    <a:close/>
                    <a:moveTo>
                      <a:pt x="15" y="11"/>
                    </a:moveTo>
                    <a:cubicBezTo>
                      <a:pt x="15" y="9"/>
                      <a:pt x="17" y="8"/>
                      <a:pt x="19" y="8"/>
                    </a:cubicBezTo>
                    <a:cubicBezTo>
                      <a:pt x="21" y="8"/>
                      <a:pt x="23" y="9"/>
                      <a:pt x="23" y="11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2" y="65"/>
                      <a:pt x="21" y="65"/>
                      <a:pt x="19" y="65"/>
                    </a:cubicBezTo>
                    <a:cubicBezTo>
                      <a:pt x="18" y="65"/>
                      <a:pt x="17" y="65"/>
                      <a:pt x="15" y="66"/>
                    </a:cubicBezTo>
                    <a:lnTo>
                      <a:pt x="15" y="11"/>
                    </a:lnTo>
                    <a:close/>
                    <a:moveTo>
                      <a:pt x="23" y="111"/>
                    </a:moveTo>
                    <a:cubicBezTo>
                      <a:pt x="23" y="113"/>
                      <a:pt x="21" y="115"/>
                      <a:pt x="19" y="115"/>
                    </a:cubicBezTo>
                    <a:cubicBezTo>
                      <a:pt x="17" y="115"/>
                      <a:pt x="15" y="113"/>
                      <a:pt x="15" y="111"/>
                    </a:cubicBezTo>
                    <a:cubicBezTo>
                      <a:pt x="15" y="103"/>
                      <a:pt x="15" y="103"/>
                      <a:pt x="15" y="103"/>
                    </a:cubicBezTo>
                    <a:cubicBezTo>
                      <a:pt x="17" y="103"/>
                      <a:pt x="18" y="104"/>
                      <a:pt x="19" y="104"/>
                    </a:cubicBezTo>
                    <a:cubicBezTo>
                      <a:pt x="21" y="104"/>
                      <a:pt x="22" y="103"/>
                      <a:pt x="23" y="103"/>
                    </a:cubicBezTo>
                    <a:lnTo>
                      <a:pt x="23" y="111"/>
                    </a:lnTo>
                    <a:close/>
                    <a:moveTo>
                      <a:pt x="30" y="88"/>
                    </a:moveTo>
                    <a:cubicBezTo>
                      <a:pt x="30" y="88"/>
                      <a:pt x="30" y="88"/>
                      <a:pt x="30" y="88"/>
                    </a:cubicBezTo>
                    <a:cubicBezTo>
                      <a:pt x="30" y="89"/>
                      <a:pt x="29" y="90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8" y="92"/>
                      <a:pt x="27" y="93"/>
                      <a:pt x="26" y="93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4" y="95"/>
                      <a:pt x="23" y="95"/>
                    </a:cubicBezTo>
                    <a:cubicBezTo>
                      <a:pt x="22" y="96"/>
                      <a:pt x="21" y="96"/>
                      <a:pt x="19" y="96"/>
                    </a:cubicBezTo>
                    <a:cubicBezTo>
                      <a:pt x="18" y="96"/>
                      <a:pt x="17" y="96"/>
                      <a:pt x="15" y="95"/>
                    </a:cubicBezTo>
                    <a:cubicBezTo>
                      <a:pt x="14" y="95"/>
                      <a:pt x="13" y="94"/>
                      <a:pt x="12" y="93"/>
                    </a:cubicBezTo>
                    <a:cubicBezTo>
                      <a:pt x="12" y="93"/>
                      <a:pt x="12" y="93"/>
                      <a:pt x="12" y="93"/>
                    </a:cubicBezTo>
                    <a:cubicBezTo>
                      <a:pt x="11" y="93"/>
                      <a:pt x="11" y="92"/>
                      <a:pt x="10" y="91"/>
                    </a:cubicBezTo>
                    <a:cubicBezTo>
                      <a:pt x="10" y="91"/>
                      <a:pt x="10" y="91"/>
                      <a:pt x="10" y="91"/>
                    </a:cubicBezTo>
                    <a:cubicBezTo>
                      <a:pt x="9" y="90"/>
                      <a:pt x="9" y="89"/>
                      <a:pt x="8" y="88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7"/>
                      <a:pt x="8" y="85"/>
                      <a:pt x="8" y="84"/>
                    </a:cubicBezTo>
                    <a:cubicBezTo>
                      <a:pt x="8" y="83"/>
                      <a:pt x="8" y="82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9" y="80"/>
                      <a:pt x="9" y="79"/>
                      <a:pt x="10" y="78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1" y="77"/>
                      <a:pt x="11" y="76"/>
                      <a:pt x="12" y="7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3" y="75"/>
                      <a:pt x="14" y="74"/>
                      <a:pt x="15" y="74"/>
                    </a:cubicBezTo>
                    <a:cubicBezTo>
                      <a:pt x="17" y="73"/>
                      <a:pt x="18" y="73"/>
                      <a:pt x="19" y="73"/>
                    </a:cubicBezTo>
                    <a:cubicBezTo>
                      <a:pt x="21" y="73"/>
                      <a:pt x="22" y="73"/>
                      <a:pt x="23" y="74"/>
                    </a:cubicBezTo>
                    <a:cubicBezTo>
                      <a:pt x="24" y="74"/>
                      <a:pt x="25" y="75"/>
                      <a:pt x="26" y="75"/>
                    </a:cubicBezTo>
                    <a:cubicBezTo>
                      <a:pt x="26" y="75"/>
                      <a:pt x="26" y="75"/>
                      <a:pt x="26" y="75"/>
                    </a:cubicBezTo>
                    <a:cubicBezTo>
                      <a:pt x="27" y="76"/>
                      <a:pt x="28" y="77"/>
                      <a:pt x="29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29" y="79"/>
                      <a:pt x="30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1" y="82"/>
                      <a:pt x="31" y="83"/>
                      <a:pt x="31" y="84"/>
                    </a:cubicBezTo>
                    <a:cubicBezTo>
                      <a:pt x="31" y="85"/>
                      <a:pt x="31" y="87"/>
                      <a:pt x="30" y="88"/>
                    </a:cubicBezTo>
                    <a:close/>
                    <a:moveTo>
                      <a:pt x="30" y="88"/>
                    </a:moveTo>
                    <a:cubicBezTo>
                      <a:pt x="30" y="88"/>
                      <a:pt x="30" y="88"/>
                      <a:pt x="30" y="8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46" name="Group 245"/>
            <p:cNvGrpSpPr/>
            <p:nvPr/>
          </p:nvGrpSpPr>
          <p:grpSpPr>
            <a:xfrm>
              <a:off x="3197535" y="5874568"/>
              <a:ext cx="605990" cy="600854"/>
              <a:chOff x="704850" y="2703513"/>
              <a:chExt cx="363538" cy="360363"/>
            </a:xfrm>
            <a:solidFill>
              <a:schemeClr val="bg1"/>
            </a:solidFill>
          </p:grpSpPr>
          <p:sp>
            <p:nvSpPr>
              <p:cNvPr id="254" name="Freeform 117"/>
              <p:cNvSpPr>
                <a:spLocks noEditPoints="1"/>
              </p:cNvSpPr>
              <p:nvPr/>
            </p:nvSpPr>
            <p:spPr bwMode="auto">
              <a:xfrm>
                <a:off x="903288" y="2751138"/>
                <a:ext cx="117475" cy="117475"/>
              </a:xfrm>
              <a:custGeom>
                <a:avLst/>
                <a:gdLst/>
                <a:ahLst/>
                <a:cxnLst>
                  <a:cxn ang="0">
                    <a:pos x="36" y="38"/>
                  </a:cxn>
                  <a:cxn ang="0">
                    <a:pos x="36" y="38"/>
                  </a:cxn>
                  <a:cxn ang="0">
                    <a:pos x="38" y="40"/>
                  </a:cxn>
                  <a:cxn ang="0">
                    <a:pos x="40" y="38"/>
                  </a:cxn>
                  <a:cxn ang="0">
                    <a:pos x="40" y="38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36" y="38"/>
                  </a:cxn>
                  <a:cxn ang="0">
                    <a:pos x="36" y="38"/>
                  </a:cxn>
                  <a:cxn ang="0">
                    <a:pos x="36" y="38"/>
                  </a:cxn>
                </a:cxnLst>
                <a:rect l="0" t="0" r="r" b="b"/>
                <a:pathLst>
                  <a:path w="40" h="40">
                    <a:moveTo>
                      <a:pt x="36" y="38"/>
                    </a:move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9"/>
                      <a:pt x="37" y="40"/>
                      <a:pt x="38" y="40"/>
                    </a:cubicBezTo>
                    <a:cubicBezTo>
                      <a:pt x="39" y="40"/>
                      <a:pt x="40" y="39"/>
                      <a:pt x="40" y="38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0" y="17"/>
                      <a:pt x="2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1" y="3"/>
                      <a:pt x="36" y="19"/>
                      <a:pt x="36" y="38"/>
                    </a:cubicBezTo>
                    <a:close/>
                    <a:moveTo>
                      <a:pt x="36" y="38"/>
                    </a:moveTo>
                    <a:cubicBezTo>
                      <a:pt x="36" y="38"/>
                      <a:pt x="36" y="38"/>
                      <a:pt x="36" y="3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5" name="Freeform 118"/>
              <p:cNvSpPr>
                <a:spLocks noEditPoints="1"/>
              </p:cNvSpPr>
              <p:nvPr/>
            </p:nvSpPr>
            <p:spPr bwMode="auto">
              <a:xfrm>
                <a:off x="704850" y="2703513"/>
                <a:ext cx="363538" cy="360363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28" y="0"/>
                  </a:cxn>
                  <a:cxn ang="0">
                    <a:pos x="23" y="1"/>
                  </a:cxn>
                  <a:cxn ang="0">
                    <a:pos x="16" y="12"/>
                  </a:cxn>
                  <a:cxn ang="0">
                    <a:pos x="16" y="64"/>
                  </a:cxn>
                  <a:cxn ang="0">
                    <a:pos x="4" y="76"/>
                  </a:cxn>
                  <a:cxn ang="0">
                    <a:pos x="4" y="93"/>
                  </a:cxn>
                  <a:cxn ang="0">
                    <a:pos x="31" y="120"/>
                  </a:cxn>
                  <a:cxn ang="0">
                    <a:pos x="39" y="123"/>
                  </a:cxn>
                  <a:cxn ang="0">
                    <a:pos x="47" y="120"/>
                  </a:cxn>
                  <a:cxn ang="0">
                    <a:pos x="59" y="108"/>
                  </a:cxn>
                  <a:cxn ang="0">
                    <a:pos x="112" y="108"/>
                  </a:cxn>
                  <a:cxn ang="0">
                    <a:pos x="123" y="100"/>
                  </a:cxn>
                  <a:cxn ang="0">
                    <a:pos x="120" y="88"/>
                  </a:cxn>
                  <a:cxn ang="0">
                    <a:pos x="36" y="4"/>
                  </a:cxn>
                  <a:cxn ang="0">
                    <a:pos x="54" y="102"/>
                  </a:cxn>
                  <a:cxn ang="0">
                    <a:pos x="42" y="114"/>
                  </a:cxn>
                  <a:cxn ang="0">
                    <a:pos x="39" y="115"/>
                  </a:cxn>
                  <a:cxn ang="0">
                    <a:pos x="36" y="114"/>
                  </a:cxn>
                  <a:cxn ang="0">
                    <a:pos x="10" y="87"/>
                  </a:cxn>
                  <a:cxn ang="0">
                    <a:pos x="8" y="85"/>
                  </a:cxn>
                  <a:cxn ang="0">
                    <a:pos x="10" y="82"/>
                  </a:cxn>
                  <a:cxn ang="0">
                    <a:pos x="22" y="70"/>
                  </a:cxn>
                  <a:cxn ang="0">
                    <a:pos x="22" y="70"/>
                  </a:cxn>
                  <a:cxn ang="0">
                    <a:pos x="54" y="102"/>
                  </a:cxn>
                  <a:cxn ang="0">
                    <a:pos x="54" y="102"/>
                  </a:cxn>
                  <a:cxn ang="0">
                    <a:pos x="59" y="100"/>
                  </a:cxn>
                  <a:cxn ang="0">
                    <a:pos x="57" y="100"/>
                  </a:cxn>
                  <a:cxn ang="0">
                    <a:pos x="23" y="66"/>
                  </a:cxn>
                  <a:cxn ang="0">
                    <a:pos x="24" y="64"/>
                  </a:cxn>
                  <a:cxn ang="0">
                    <a:pos x="24" y="18"/>
                  </a:cxn>
                  <a:cxn ang="0">
                    <a:pos x="105" y="100"/>
                  </a:cxn>
                  <a:cxn ang="0">
                    <a:pos x="59" y="100"/>
                  </a:cxn>
                  <a:cxn ang="0">
                    <a:pos x="116" y="98"/>
                  </a:cxn>
                  <a:cxn ang="0">
                    <a:pos x="112" y="100"/>
                  </a:cxn>
                  <a:cxn ang="0">
                    <a:pos x="111" y="100"/>
                  </a:cxn>
                  <a:cxn ang="0">
                    <a:pos x="24" y="13"/>
                  </a:cxn>
                  <a:cxn ang="0">
                    <a:pos x="24" y="12"/>
                  </a:cxn>
                  <a:cxn ang="0">
                    <a:pos x="26" y="8"/>
                  </a:cxn>
                  <a:cxn ang="0">
                    <a:pos x="28" y="8"/>
                  </a:cxn>
                  <a:cxn ang="0">
                    <a:pos x="30" y="9"/>
                  </a:cxn>
                  <a:cxn ang="0">
                    <a:pos x="115" y="93"/>
                  </a:cxn>
                  <a:cxn ang="0">
                    <a:pos x="116" y="98"/>
                  </a:cxn>
                  <a:cxn ang="0">
                    <a:pos x="116" y="98"/>
                  </a:cxn>
                  <a:cxn ang="0">
                    <a:pos x="116" y="98"/>
                  </a:cxn>
                </a:cxnLst>
                <a:rect l="0" t="0" r="r" b="b"/>
                <a:pathLst>
                  <a:path w="124" h="123">
                    <a:moveTo>
                      <a:pt x="36" y="4"/>
                    </a:moveTo>
                    <a:cubicBezTo>
                      <a:pt x="34" y="1"/>
                      <a:pt x="31" y="0"/>
                      <a:pt x="28" y="0"/>
                    </a:cubicBezTo>
                    <a:cubicBezTo>
                      <a:pt x="26" y="0"/>
                      <a:pt x="25" y="0"/>
                      <a:pt x="23" y="1"/>
                    </a:cubicBezTo>
                    <a:cubicBezTo>
                      <a:pt x="19" y="3"/>
                      <a:pt x="16" y="7"/>
                      <a:pt x="16" y="12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0" y="81"/>
                      <a:pt x="0" y="88"/>
                      <a:pt x="4" y="93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3" y="122"/>
                      <a:pt x="36" y="123"/>
                      <a:pt x="39" y="123"/>
                    </a:cubicBezTo>
                    <a:cubicBezTo>
                      <a:pt x="42" y="123"/>
                      <a:pt x="45" y="122"/>
                      <a:pt x="47" y="120"/>
                    </a:cubicBezTo>
                    <a:cubicBezTo>
                      <a:pt x="59" y="108"/>
                      <a:pt x="59" y="108"/>
                      <a:pt x="59" y="108"/>
                    </a:cubicBezTo>
                    <a:cubicBezTo>
                      <a:pt x="112" y="108"/>
                      <a:pt x="112" y="108"/>
                      <a:pt x="112" y="108"/>
                    </a:cubicBezTo>
                    <a:cubicBezTo>
                      <a:pt x="117" y="108"/>
                      <a:pt x="121" y="105"/>
                      <a:pt x="123" y="100"/>
                    </a:cubicBezTo>
                    <a:cubicBezTo>
                      <a:pt x="124" y="96"/>
                      <a:pt x="123" y="91"/>
                      <a:pt x="120" y="88"/>
                    </a:cubicBezTo>
                    <a:lnTo>
                      <a:pt x="36" y="4"/>
                    </a:lnTo>
                    <a:close/>
                    <a:moveTo>
                      <a:pt x="54" y="102"/>
                    </a:moveTo>
                    <a:cubicBezTo>
                      <a:pt x="42" y="114"/>
                      <a:pt x="42" y="114"/>
                      <a:pt x="42" y="114"/>
                    </a:cubicBezTo>
                    <a:cubicBezTo>
                      <a:pt x="41" y="115"/>
                      <a:pt x="40" y="115"/>
                      <a:pt x="39" y="115"/>
                    </a:cubicBezTo>
                    <a:cubicBezTo>
                      <a:pt x="39" y="115"/>
                      <a:pt x="37" y="115"/>
                      <a:pt x="36" y="114"/>
                    </a:cubicBezTo>
                    <a:cubicBezTo>
                      <a:pt x="10" y="87"/>
                      <a:pt x="10" y="87"/>
                      <a:pt x="10" y="87"/>
                    </a:cubicBezTo>
                    <a:cubicBezTo>
                      <a:pt x="9" y="86"/>
                      <a:pt x="8" y="85"/>
                      <a:pt x="8" y="85"/>
                    </a:cubicBezTo>
                    <a:cubicBezTo>
                      <a:pt x="8" y="84"/>
                      <a:pt x="9" y="83"/>
                      <a:pt x="10" y="82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54" y="102"/>
                      <a:pt x="54" y="102"/>
                      <a:pt x="54" y="102"/>
                    </a:cubicBezTo>
                    <a:cubicBezTo>
                      <a:pt x="54" y="102"/>
                      <a:pt x="54" y="102"/>
                      <a:pt x="54" y="102"/>
                    </a:cubicBezTo>
                    <a:close/>
                    <a:moveTo>
                      <a:pt x="59" y="100"/>
                    </a:moveTo>
                    <a:cubicBezTo>
                      <a:pt x="59" y="100"/>
                      <a:pt x="58" y="100"/>
                      <a:pt x="57" y="100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4" y="66"/>
                      <a:pt x="24" y="65"/>
                      <a:pt x="24" y="64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105" y="100"/>
                      <a:pt x="105" y="100"/>
                      <a:pt x="105" y="100"/>
                    </a:cubicBezTo>
                    <a:lnTo>
                      <a:pt x="59" y="100"/>
                    </a:lnTo>
                    <a:close/>
                    <a:moveTo>
                      <a:pt x="116" y="98"/>
                    </a:moveTo>
                    <a:cubicBezTo>
                      <a:pt x="115" y="99"/>
                      <a:pt x="114" y="100"/>
                      <a:pt x="112" y="100"/>
                    </a:cubicBezTo>
                    <a:cubicBezTo>
                      <a:pt x="111" y="100"/>
                      <a:pt x="111" y="100"/>
                      <a:pt x="111" y="100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0"/>
                      <a:pt x="25" y="9"/>
                      <a:pt x="26" y="8"/>
                    </a:cubicBezTo>
                    <a:cubicBezTo>
                      <a:pt x="27" y="8"/>
                      <a:pt x="27" y="8"/>
                      <a:pt x="28" y="8"/>
                    </a:cubicBezTo>
                    <a:cubicBezTo>
                      <a:pt x="29" y="8"/>
                      <a:pt x="30" y="8"/>
                      <a:pt x="30" y="9"/>
                    </a:cubicBezTo>
                    <a:cubicBezTo>
                      <a:pt x="115" y="93"/>
                      <a:pt x="115" y="93"/>
                      <a:pt x="115" y="93"/>
                    </a:cubicBezTo>
                    <a:cubicBezTo>
                      <a:pt x="116" y="94"/>
                      <a:pt x="116" y="96"/>
                      <a:pt x="116" y="98"/>
                    </a:cubicBezTo>
                    <a:close/>
                    <a:moveTo>
                      <a:pt x="116" y="98"/>
                    </a:moveTo>
                    <a:cubicBezTo>
                      <a:pt x="116" y="98"/>
                      <a:pt x="116" y="98"/>
                      <a:pt x="116" y="9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6" name="Freeform 119"/>
              <p:cNvSpPr>
                <a:spLocks noEditPoints="1"/>
              </p:cNvSpPr>
              <p:nvPr/>
            </p:nvSpPr>
            <p:spPr bwMode="auto">
              <a:xfrm>
                <a:off x="898525" y="2703513"/>
                <a:ext cx="166688" cy="169863"/>
              </a:xfrm>
              <a:custGeom>
                <a:avLst/>
                <a:gdLst/>
                <a:ahLst/>
                <a:cxnLst>
                  <a:cxn ang="0">
                    <a:pos x="4" y="8"/>
                  </a:cxn>
                  <a:cxn ang="0">
                    <a:pos x="4" y="8"/>
                  </a:cxn>
                  <a:cxn ang="0">
                    <a:pos x="50" y="54"/>
                  </a:cxn>
                  <a:cxn ang="0">
                    <a:pos x="54" y="58"/>
                  </a:cxn>
                  <a:cxn ang="0">
                    <a:pos x="57" y="54"/>
                  </a:cxn>
                  <a:cxn ang="0">
                    <a:pos x="57" y="54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4" y="8"/>
                  </a:cxn>
                  <a:cxn ang="0">
                    <a:pos x="4" y="8"/>
                  </a:cxn>
                  <a:cxn ang="0">
                    <a:pos x="4" y="8"/>
                  </a:cxn>
                </a:cxnLst>
                <a:rect l="0" t="0" r="r" b="b"/>
                <a:pathLst>
                  <a:path w="57" h="58">
                    <a:moveTo>
                      <a:pt x="4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9" y="8"/>
                      <a:pt x="50" y="29"/>
                      <a:pt x="50" y="54"/>
                    </a:cubicBezTo>
                    <a:cubicBezTo>
                      <a:pt x="50" y="56"/>
                      <a:pt x="52" y="58"/>
                      <a:pt x="54" y="58"/>
                    </a:cubicBezTo>
                    <a:cubicBezTo>
                      <a:pt x="56" y="58"/>
                      <a:pt x="57" y="56"/>
                      <a:pt x="57" y="54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57" y="24"/>
                      <a:pt x="3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  <a:moveTo>
                      <a:pt x="4" y="8"/>
                    </a:moveTo>
                    <a:cubicBezTo>
                      <a:pt x="4" y="8"/>
                      <a:pt x="4" y="8"/>
                      <a:pt x="4" y="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47" name="Group 246"/>
            <p:cNvGrpSpPr/>
            <p:nvPr/>
          </p:nvGrpSpPr>
          <p:grpSpPr>
            <a:xfrm>
              <a:off x="21028321" y="5643745"/>
              <a:ext cx="876008" cy="876237"/>
              <a:chOff x="8780463" y="1906588"/>
              <a:chExt cx="360363" cy="360363"/>
            </a:xfrm>
            <a:solidFill>
              <a:srgbClr val="FFFFFF"/>
            </a:solidFill>
          </p:grpSpPr>
          <p:sp>
            <p:nvSpPr>
              <p:cNvPr id="248" name="Freeform 93"/>
              <p:cNvSpPr>
                <a:spLocks noEditPoints="1"/>
              </p:cNvSpPr>
              <p:nvPr/>
            </p:nvSpPr>
            <p:spPr bwMode="auto">
              <a:xfrm>
                <a:off x="8780463" y="1938338"/>
                <a:ext cx="328613" cy="328613"/>
              </a:xfrm>
              <a:custGeom>
                <a:avLst/>
                <a:gdLst/>
                <a:ahLst/>
                <a:cxnLst>
                  <a:cxn ang="0">
                    <a:pos x="80" y="3"/>
                  </a:cxn>
                  <a:cxn ang="0">
                    <a:pos x="73" y="0"/>
                  </a:cxn>
                  <a:cxn ang="0">
                    <a:pos x="66" y="3"/>
                  </a:cxn>
                  <a:cxn ang="0">
                    <a:pos x="61" y="9"/>
                  </a:cxn>
                  <a:cxn ang="0">
                    <a:pos x="58" y="15"/>
                  </a:cxn>
                  <a:cxn ang="0">
                    <a:pos x="60" y="20"/>
                  </a:cxn>
                  <a:cxn ang="0">
                    <a:pos x="8" y="41"/>
                  </a:cxn>
                  <a:cxn ang="0">
                    <a:pos x="1" y="50"/>
                  </a:cxn>
                  <a:cxn ang="0">
                    <a:pos x="4" y="60"/>
                  </a:cxn>
                  <a:cxn ang="0">
                    <a:pos x="53" y="108"/>
                  </a:cxn>
                  <a:cxn ang="0">
                    <a:pos x="61" y="112"/>
                  </a:cxn>
                  <a:cxn ang="0">
                    <a:pos x="61" y="112"/>
                  </a:cxn>
                  <a:cxn ang="0">
                    <a:pos x="63" y="111"/>
                  </a:cxn>
                  <a:cxn ang="0">
                    <a:pos x="72" y="104"/>
                  </a:cxn>
                  <a:cxn ang="0">
                    <a:pos x="92" y="53"/>
                  </a:cxn>
                  <a:cxn ang="0">
                    <a:pos x="97" y="55"/>
                  </a:cxn>
                  <a:cxn ang="0">
                    <a:pos x="104" y="52"/>
                  </a:cxn>
                  <a:cxn ang="0">
                    <a:pos x="110" y="46"/>
                  </a:cxn>
                  <a:cxn ang="0">
                    <a:pos x="112" y="40"/>
                  </a:cxn>
                  <a:cxn ang="0">
                    <a:pos x="110" y="33"/>
                  </a:cxn>
                  <a:cxn ang="0">
                    <a:pos x="80" y="3"/>
                  </a:cxn>
                  <a:cxn ang="0">
                    <a:pos x="65" y="102"/>
                  </a:cxn>
                  <a:cxn ang="0">
                    <a:pos x="62" y="104"/>
                  </a:cxn>
                  <a:cxn ang="0">
                    <a:pos x="61" y="104"/>
                  </a:cxn>
                  <a:cxn ang="0">
                    <a:pos x="58" y="103"/>
                  </a:cxn>
                  <a:cxn ang="0">
                    <a:pos x="9" y="55"/>
                  </a:cxn>
                  <a:cxn ang="0">
                    <a:pos x="8" y="51"/>
                  </a:cxn>
                  <a:cxn ang="0">
                    <a:pos x="11" y="48"/>
                  </a:cxn>
                  <a:cxn ang="0">
                    <a:pos x="34" y="39"/>
                  </a:cxn>
                  <a:cxn ang="0">
                    <a:pos x="83" y="56"/>
                  </a:cxn>
                  <a:cxn ang="0">
                    <a:pos x="65" y="102"/>
                  </a:cxn>
                  <a:cxn ang="0">
                    <a:pos x="104" y="41"/>
                  </a:cxn>
                  <a:cxn ang="0">
                    <a:pos x="99" y="46"/>
                  </a:cxn>
                  <a:cxn ang="0">
                    <a:pos x="96" y="46"/>
                  </a:cxn>
                  <a:cxn ang="0">
                    <a:pos x="89" y="40"/>
                  </a:cxn>
                  <a:cxn ang="0">
                    <a:pos x="84" y="53"/>
                  </a:cxn>
                  <a:cxn ang="0">
                    <a:pos x="84" y="52"/>
                  </a:cxn>
                  <a:cxn ang="0">
                    <a:pos x="50" y="38"/>
                  </a:cxn>
                  <a:cxn ang="0">
                    <a:pos x="40" y="36"/>
                  </a:cxn>
                  <a:cxn ang="0">
                    <a:pos x="73" y="23"/>
                  </a:cxn>
                  <a:cxn ang="0">
                    <a:pos x="66" y="17"/>
                  </a:cxn>
                  <a:cxn ang="0">
                    <a:pos x="66" y="14"/>
                  </a:cxn>
                  <a:cxn ang="0">
                    <a:pos x="72" y="9"/>
                  </a:cxn>
                  <a:cxn ang="0">
                    <a:pos x="75" y="9"/>
                  </a:cxn>
                  <a:cxn ang="0">
                    <a:pos x="104" y="38"/>
                  </a:cxn>
                  <a:cxn ang="0">
                    <a:pos x="104" y="41"/>
                  </a:cxn>
                  <a:cxn ang="0">
                    <a:pos x="104" y="41"/>
                  </a:cxn>
                  <a:cxn ang="0">
                    <a:pos x="104" y="41"/>
                  </a:cxn>
                </a:cxnLst>
                <a:rect l="0" t="0" r="r" b="b"/>
                <a:pathLst>
                  <a:path w="112" h="112">
                    <a:moveTo>
                      <a:pt x="80" y="3"/>
                    </a:moveTo>
                    <a:cubicBezTo>
                      <a:pt x="78" y="1"/>
                      <a:pt x="76" y="0"/>
                      <a:pt x="73" y="0"/>
                    </a:cubicBezTo>
                    <a:cubicBezTo>
                      <a:pt x="71" y="0"/>
                      <a:pt x="68" y="1"/>
                      <a:pt x="66" y="3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59" y="10"/>
                      <a:pt x="58" y="13"/>
                      <a:pt x="58" y="15"/>
                    </a:cubicBezTo>
                    <a:cubicBezTo>
                      <a:pt x="58" y="17"/>
                      <a:pt x="59" y="19"/>
                      <a:pt x="60" y="20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4" y="43"/>
                      <a:pt x="2" y="46"/>
                      <a:pt x="1" y="50"/>
                    </a:cubicBezTo>
                    <a:cubicBezTo>
                      <a:pt x="0" y="53"/>
                      <a:pt x="1" y="57"/>
                      <a:pt x="4" y="60"/>
                    </a:cubicBezTo>
                    <a:cubicBezTo>
                      <a:pt x="53" y="108"/>
                      <a:pt x="53" y="108"/>
                      <a:pt x="53" y="108"/>
                    </a:cubicBezTo>
                    <a:cubicBezTo>
                      <a:pt x="55" y="110"/>
                      <a:pt x="58" y="112"/>
                      <a:pt x="61" y="112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2" y="112"/>
                      <a:pt x="63" y="112"/>
                      <a:pt x="63" y="111"/>
                    </a:cubicBezTo>
                    <a:cubicBezTo>
                      <a:pt x="67" y="111"/>
                      <a:pt x="70" y="108"/>
                      <a:pt x="72" y="104"/>
                    </a:cubicBezTo>
                    <a:cubicBezTo>
                      <a:pt x="92" y="53"/>
                      <a:pt x="92" y="53"/>
                      <a:pt x="92" y="53"/>
                    </a:cubicBezTo>
                    <a:cubicBezTo>
                      <a:pt x="94" y="54"/>
                      <a:pt x="95" y="55"/>
                      <a:pt x="97" y="55"/>
                    </a:cubicBezTo>
                    <a:cubicBezTo>
                      <a:pt x="100" y="55"/>
                      <a:pt x="102" y="54"/>
                      <a:pt x="104" y="52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1" y="45"/>
                      <a:pt x="112" y="42"/>
                      <a:pt x="112" y="40"/>
                    </a:cubicBezTo>
                    <a:cubicBezTo>
                      <a:pt x="112" y="37"/>
                      <a:pt x="111" y="35"/>
                      <a:pt x="110" y="33"/>
                    </a:cubicBezTo>
                    <a:lnTo>
                      <a:pt x="80" y="3"/>
                    </a:lnTo>
                    <a:close/>
                    <a:moveTo>
                      <a:pt x="65" y="102"/>
                    </a:moveTo>
                    <a:cubicBezTo>
                      <a:pt x="64" y="103"/>
                      <a:pt x="63" y="104"/>
                      <a:pt x="62" y="104"/>
                    </a:cubicBezTo>
                    <a:cubicBezTo>
                      <a:pt x="61" y="104"/>
                      <a:pt x="61" y="104"/>
                      <a:pt x="61" y="104"/>
                    </a:cubicBezTo>
                    <a:cubicBezTo>
                      <a:pt x="60" y="104"/>
                      <a:pt x="59" y="104"/>
                      <a:pt x="58" y="103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9" y="54"/>
                      <a:pt x="8" y="52"/>
                      <a:pt x="8" y="51"/>
                    </a:cubicBezTo>
                    <a:cubicBezTo>
                      <a:pt x="9" y="50"/>
                      <a:pt x="9" y="49"/>
                      <a:pt x="11" y="4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51" y="44"/>
                      <a:pt x="67" y="39"/>
                      <a:pt x="83" y="56"/>
                    </a:cubicBezTo>
                    <a:lnTo>
                      <a:pt x="65" y="102"/>
                    </a:lnTo>
                    <a:close/>
                    <a:moveTo>
                      <a:pt x="104" y="41"/>
                    </a:moveTo>
                    <a:cubicBezTo>
                      <a:pt x="99" y="46"/>
                      <a:pt x="99" y="46"/>
                      <a:pt x="99" y="46"/>
                    </a:cubicBezTo>
                    <a:cubicBezTo>
                      <a:pt x="98" y="47"/>
                      <a:pt x="97" y="47"/>
                      <a:pt x="96" y="46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84" y="52"/>
                      <a:pt x="84" y="52"/>
                      <a:pt x="84" y="52"/>
                    </a:cubicBezTo>
                    <a:cubicBezTo>
                      <a:pt x="73" y="41"/>
                      <a:pt x="61" y="39"/>
                      <a:pt x="50" y="38"/>
                    </a:cubicBezTo>
                    <a:cubicBezTo>
                      <a:pt x="47" y="38"/>
                      <a:pt x="44" y="37"/>
                      <a:pt x="40" y="36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5"/>
                      <a:pt x="66" y="14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73" y="8"/>
                      <a:pt x="74" y="8"/>
                      <a:pt x="75" y="9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05" y="39"/>
                      <a:pt x="105" y="40"/>
                      <a:pt x="104" y="41"/>
                    </a:cubicBezTo>
                    <a:close/>
                    <a:moveTo>
                      <a:pt x="104" y="41"/>
                    </a:moveTo>
                    <a:cubicBezTo>
                      <a:pt x="104" y="41"/>
                      <a:pt x="104" y="41"/>
                      <a:pt x="104" y="41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9" name="Freeform 94"/>
              <p:cNvSpPr>
                <a:spLocks noEditPoints="1"/>
              </p:cNvSpPr>
              <p:nvPr/>
            </p:nvSpPr>
            <p:spPr bwMode="auto">
              <a:xfrm>
                <a:off x="8939213" y="2084388"/>
                <a:ext cx="55563" cy="57150"/>
              </a:xfrm>
              <a:custGeom>
                <a:avLst/>
                <a:gdLst/>
                <a:ahLst/>
                <a:cxnLst>
                  <a:cxn ang="0">
                    <a:pos x="10" y="19"/>
                  </a:cxn>
                  <a:cxn ang="0">
                    <a:pos x="19" y="10"/>
                  </a:cxn>
                  <a:cxn ang="0">
                    <a:pos x="10" y="0"/>
                  </a:cxn>
                  <a:cxn ang="0">
                    <a:pos x="0" y="10"/>
                  </a:cxn>
                  <a:cxn ang="0">
                    <a:pos x="10" y="19"/>
                  </a:cxn>
                  <a:cxn ang="0">
                    <a:pos x="10" y="4"/>
                  </a:cxn>
                  <a:cxn ang="0">
                    <a:pos x="16" y="10"/>
                  </a:cxn>
                  <a:cxn ang="0">
                    <a:pos x="10" y="16"/>
                  </a:cxn>
                  <a:cxn ang="0">
                    <a:pos x="4" y="10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5" y="19"/>
                      <a:pt x="19" y="15"/>
                      <a:pt x="19" y="10"/>
                    </a:cubicBezTo>
                    <a:cubicBezTo>
                      <a:pt x="19" y="5"/>
                      <a:pt x="15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  <a:moveTo>
                      <a:pt x="10" y="4"/>
                    </a:moveTo>
                    <a:cubicBezTo>
                      <a:pt x="10" y="4"/>
                      <a:pt x="10" y="4"/>
                      <a:pt x="10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0" name="Freeform 95"/>
              <p:cNvSpPr>
                <a:spLocks noEditPoints="1"/>
              </p:cNvSpPr>
              <p:nvPr/>
            </p:nvSpPr>
            <p:spPr bwMode="auto">
              <a:xfrm>
                <a:off x="9085263" y="1906588"/>
                <a:ext cx="55563" cy="5556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9"/>
                  </a:cxn>
                  <a:cxn ang="0">
                    <a:pos x="10" y="19"/>
                  </a:cxn>
                  <a:cxn ang="0">
                    <a:pos x="19" y="9"/>
                  </a:cxn>
                  <a:cxn ang="0">
                    <a:pos x="10" y="0"/>
                  </a:cxn>
                  <a:cxn ang="0">
                    <a:pos x="10" y="15"/>
                  </a:cxn>
                  <a:cxn ang="0">
                    <a:pos x="4" y="9"/>
                  </a:cxn>
                  <a:cxn ang="0">
                    <a:pos x="10" y="4"/>
                  </a:cxn>
                  <a:cxn ang="0">
                    <a:pos x="16" y="9"/>
                  </a:cxn>
                  <a:cxn ang="0">
                    <a:pos x="10" y="15"/>
                  </a:cxn>
                  <a:cxn ang="0">
                    <a:pos x="10" y="15"/>
                  </a:cxn>
                  <a:cxn ang="0">
                    <a:pos x="10" y="15"/>
                  </a:cxn>
                </a:cxnLst>
                <a:rect l="0" t="0" r="r" b="b"/>
                <a:pathLst>
                  <a:path w="19" h="19">
                    <a:moveTo>
                      <a:pt x="10" y="0"/>
                    </a:move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10" y="19"/>
                    </a:cubicBezTo>
                    <a:cubicBezTo>
                      <a:pt x="15" y="19"/>
                      <a:pt x="19" y="15"/>
                      <a:pt x="19" y="9"/>
                    </a:cubicBezTo>
                    <a:cubicBezTo>
                      <a:pt x="19" y="4"/>
                      <a:pt x="15" y="0"/>
                      <a:pt x="10" y="0"/>
                    </a:cubicBezTo>
                    <a:close/>
                    <a:moveTo>
                      <a:pt x="10" y="15"/>
                    </a:moveTo>
                    <a:cubicBezTo>
                      <a:pt x="7" y="15"/>
                      <a:pt x="4" y="13"/>
                      <a:pt x="4" y="9"/>
                    </a:cubicBezTo>
                    <a:cubicBezTo>
                      <a:pt x="4" y="6"/>
                      <a:pt x="7" y="4"/>
                      <a:pt x="10" y="4"/>
                    </a:cubicBezTo>
                    <a:cubicBezTo>
                      <a:pt x="13" y="4"/>
                      <a:pt x="16" y="6"/>
                      <a:pt x="16" y="9"/>
                    </a:cubicBezTo>
                    <a:cubicBezTo>
                      <a:pt x="16" y="13"/>
                      <a:pt x="13" y="15"/>
                      <a:pt x="10" y="15"/>
                    </a:cubicBezTo>
                    <a:close/>
                    <a:moveTo>
                      <a:pt x="10" y="15"/>
                    </a:moveTo>
                    <a:cubicBezTo>
                      <a:pt x="10" y="15"/>
                      <a:pt x="10" y="15"/>
                      <a:pt x="10" y="1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1" name="Freeform 96"/>
              <p:cNvSpPr>
                <a:spLocks noEditPoints="1"/>
              </p:cNvSpPr>
              <p:nvPr/>
            </p:nvSpPr>
            <p:spPr bwMode="auto">
              <a:xfrm>
                <a:off x="8872538" y="2073276"/>
                <a:ext cx="46038" cy="4762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8" y="0"/>
                  </a:cxn>
                  <a:cxn ang="0">
                    <a:pos x="0" y="8"/>
                  </a:cxn>
                  <a:cxn ang="0">
                    <a:pos x="8" y="4"/>
                  </a:cxn>
                  <a:cxn ang="0">
                    <a:pos x="12" y="8"/>
                  </a:cxn>
                  <a:cxn ang="0">
                    <a:pos x="8" y="12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8" y="4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  <a:moveTo>
                      <a:pt x="8" y="4"/>
                    </a:moveTo>
                    <a:cubicBezTo>
                      <a:pt x="8" y="4"/>
                      <a:pt x="8" y="4"/>
                      <a:pt x="8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2" name="Freeform 97"/>
              <p:cNvSpPr>
                <a:spLocks noEditPoints="1"/>
              </p:cNvSpPr>
              <p:nvPr/>
            </p:nvSpPr>
            <p:spPr bwMode="auto">
              <a:xfrm>
                <a:off x="8918575" y="2152651"/>
                <a:ext cx="20638" cy="23813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3" y="8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7" y="4"/>
                  </a:cxn>
                  <a:cxn ang="0">
                    <a:pos x="7" y="4"/>
                  </a:cxn>
                  <a:cxn ang="0">
                    <a:pos x="7" y="4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6" y="0"/>
                      <a:pt x="7" y="2"/>
                      <a:pt x="7" y="4"/>
                    </a:cubicBezTo>
                    <a:close/>
                    <a:moveTo>
                      <a:pt x="7" y="4"/>
                    </a:moveTo>
                    <a:cubicBezTo>
                      <a:pt x="7" y="4"/>
                      <a:pt x="7" y="4"/>
                      <a:pt x="7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3" name="Freeform 98"/>
              <p:cNvSpPr>
                <a:spLocks noEditPoints="1"/>
              </p:cNvSpPr>
              <p:nvPr/>
            </p:nvSpPr>
            <p:spPr bwMode="auto">
              <a:xfrm>
                <a:off x="9096375" y="1985963"/>
                <a:ext cx="23813" cy="20638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4" y="7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8" y="4"/>
                  </a:cxn>
                </a:cxnLst>
                <a:rect l="0" t="0" r="r" b="b"/>
                <a:pathLst>
                  <a:path w="8" h="7">
                    <a:moveTo>
                      <a:pt x="8" y="4"/>
                    </a:move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lose/>
                    <a:moveTo>
                      <a:pt x="8" y="4"/>
                    </a:moveTo>
                    <a:cubicBezTo>
                      <a:pt x="8" y="4"/>
                      <a:pt x="8" y="4"/>
                      <a:pt x="8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12675348" y="5506286"/>
            <a:ext cx="6629670" cy="1012474"/>
            <a:chOff x="1722094" y="3918272"/>
            <a:chExt cx="21415115" cy="3270484"/>
          </a:xfrm>
        </p:grpSpPr>
        <p:sp>
          <p:nvSpPr>
            <p:cNvPr id="265" name="Chevron 264"/>
            <p:cNvSpPr/>
            <p:nvPr/>
          </p:nvSpPr>
          <p:spPr>
            <a:xfrm>
              <a:off x="16990908" y="3918272"/>
              <a:ext cx="6146301" cy="3270484"/>
            </a:xfrm>
            <a:prstGeom prst="chevron">
              <a:avLst>
                <a:gd name="adj" fmla="val 20758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508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lIns="365687" tIns="0" rIns="182843" bIns="182843" rtlCol="0" anchor="ctr" anchorCtr="0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66" name="Chevron 265"/>
            <p:cNvSpPr/>
            <p:nvPr/>
          </p:nvSpPr>
          <p:spPr>
            <a:xfrm>
              <a:off x="11574323" y="3918272"/>
              <a:ext cx="6146301" cy="3270484"/>
            </a:xfrm>
            <a:prstGeom prst="chevron">
              <a:avLst>
                <a:gd name="adj" fmla="val 20758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508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lIns="365687" tIns="0" rIns="182843" bIns="182843" rtlCol="0" anchor="ctr" anchorCtr="0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67" name="Chevron 266"/>
            <p:cNvSpPr/>
            <p:nvPr/>
          </p:nvSpPr>
          <p:spPr>
            <a:xfrm>
              <a:off x="6157734" y="3918272"/>
              <a:ext cx="6146305" cy="3270484"/>
            </a:xfrm>
            <a:prstGeom prst="chevron">
              <a:avLst>
                <a:gd name="adj" fmla="val 20758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508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lIns="365687" tIns="0" rIns="182843" bIns="182843" rtlCol="0" anchor="ctr" anchorCtr="0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68" name="Pentagon 267"/>
            <p:cNvSpPr/>
            <p:nvPr/>
          </p:nvSpPr>
          <p:spPr>
            <a:xfrm>
              <a:off x="1722094" y="3918272"/>
              <a:ext cx="5165355" cy="3270484"/>
            </a:xfrm>
            <a:prstGeom prst="homePlate">
              <a:avLst>
                <a:gd name="adj" fmla="val 22102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508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lIns="182843" tIns="0" rIns="182843" bIns="182843" rtlCol="0" anchor="ctr" anchorCtr="0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9412742" y="1029214"/>
            <a:ext cx="2936360" cy="2910734"/>
            <a:chOff x="8184545" y="3795551"/>
            <a:chExt cx="7948130" cy="7878763"/>
          </a:xfrm>
        </p:grpSpPr>
        <p:sp>
          <p:nvSpPr>
            <p:cNvPr id="270" name="AutoShape 18"/>
            <p:cNvSpPr/>
            <p:nvPr/>
          </p:nvSpPr>
          <p:spPr bwMode="auto">
            <a:xfrm>
              <a:off x="8722567" y="4190838"/>
              <a:ext cx="6864150" cy="690880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63500" cap="flat" cmpd="sng">
              <a:solidFill>
                <a:schemeClr val="bg1">
                  <a:lumMod val="75000"/>
                </a:schemeClr>
              </a:solidFill>
              <a:prstDash val="solid"/>
              <a:beve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8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71" name="AutoShape 19"/>
            <p:cNvSpPr/>
            <p:nvPr/>
          </p:nvSpPr>
          <p:spPr bwMode="auto">
            <a:xfrm rot="10800000">
              <a:off x="11665026" y="10634501"/>
              <a:ext cx="1033194" cy="10398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5"/>
              </a:solidFill>
              <a:prstDash val="solid"/>
              <a:beve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8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72" name="AutoShape 20"/>
            <p:cNvSpPr/>
            <p:nvPr/>
          </p:nvSpPr>
          <p:spPr bwMode="auto">
            <a:xfrm rot="10800000">
              <a:off x="9157429" y="9567701"/>
              <a:ext cx="1033194" cy="10398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6"/>
              </a:solidFill>
              <a:prstDash val="solid"/>
              <a:beve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8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73" name="AutoShape 21"/>
            <p:cNvSpPr/>
            <p:nvPr/>
          </p:nvSpPr>
          <p:spPr bwMode="auto">
            <a:xfrm rot="10800000">
              <a:off x="13982172" y="9605801"/>
              <a:ext cx="1033194" cy="10398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4"/>
              </a:solidFill>
              <a:prstDash val="solid"/>
              <a:beve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8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74" name="AutoShape 25"/>
            <p:cNvSpPr/>
            <p:nvPr/>
          </p:nvSpPr>
          <p:spPr bwMode="auto">
            <a:xfrm>
              <a:off x="11614239" y="3795551"/>
              <a:ext cx="1033194" cy="10398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8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75" name="AutoShape 26"/>
            <p:cNvSpPr/>
            <p:nvPr/>
          </p:nvSpPr>
          <p:spPr bwMode="auto">
            <a:xfrm>
              <a:off x="14375770" y="5116351"/>
              <a:ext cx="1033194" cy="10398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8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76" name="AutoShape 27"/>
            <p:cNvSpPr/>
            <p:nvPr/>
          </p:nvSpPr>
          <p:spPr bwMode="auto">
            <a:xfrm>
              <a:off x="8184545" y="7448388"/>
              <a:ext cx="1033193" cy="104140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4"/>
              </a:solidFill>
              <a:prstDash val="solid"/>
              <a:beve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8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77" name="AutoShape 28"/>
            <p:cNvSpPr/>
            <p:nvPr/>
          </p:nvSpPr>
          <p:spPr bwMode="auto">
            <a:xfrm>
              <a:off x="15099481" y="7448388"/>
              <a:ext cx="1033194" cy="104140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3"/>
              </a:solidFill>
              <a:prstDash val="solid"/>
              <a:beve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8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78" name="AutoShape 29"/>
            <p:cNvSpPr/>
            <p:nvPr/>
          </p:nvSpPr>
          <p:spPr bwMode="auto">
            <a:xfrm>
              <a:off x="9043159" y="4862351"/>
              <a:ext cx="1033194" cy="10398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5"/>
              </a:solidFill>
              <a:prstDash val="solid"/>
              <a:beve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8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79" name="AutoShape 35"/>
            <p:cNvSpPr/>
            <p:nvPr/>
          </p:nvSpPr>
          <p:spPr bwMode="auto">
            <a:xfrm>
              <a:off x="9827180" y="5471951"/>
              <a:ext cx="4675557" cy="4676775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280" name="Freeform 96"/>
            <p:cNvSpPr>
              <a:spLocks noChangeArrowheads="1"/>
            </p:cNvSpPr>
            <p:nvPr/>
          </p:nvSpPr>
          <p:spPr bwMode="auto">
            <a:xfrm>
              <a:off x="11239522" y="6754666"/>
              <a:ext cx="1823500" cy="1757402"/>
            </a:xfrm>
            <a:custGeom>
              <a:avLst/>
              <a:gdLst>
                <a:gd name="T0" fmla="*/ 78442719 w 602"/>
                <a:gd name="T1" fmla="*/ 71923702 h 580"/>
                <a:gd name="T2" fmla="*/ 78442719 w 602"/>
                <a:gd name="T3" fmla="*/ 71923702 h 580"/>
                <a:gd name="T4" fmla="*/ 78442719 w 602"/>
                <a:gd name="T5" fmla="*/ 71923702 h 580"/>
                <a:gd name="T6" fmla="*/ 74657633 w 602"/>
                <a:gd name="T7" fmla="*/ 75578543 h 580"/>
                <a:gd name="T8" fmla="*/ 3654665 w 602"/>
                <a:gd name="T9" fmla="*/ 75578543 h 580"/>
                <a:gd name="T10" fmla="*/ 0 w 602"/>
                <a:gd name="T11" fmla="*/ 71923702 h 580"/>
                <a:gd name="T12" fmla="*/ 0 w 602"/>
                <a:gd name="T13" fmla="*/ 71923702 h 580"/>
                <a:gd name="T14" fmla="*/ 0 w 602"/>
                <a:gd name="T15" fmla="*/ 71923702 h 580"/>
                <a:gd name="T16" fmla="*/ 10180751 w 602"/>
                <a:gd name="T17" fmla="*/ 53518347 h 580"/>
                <a:gd name="T18" fmla="*/ 21274806 w 602"/>
                <a:gd name="T19" fmla="*/ 49733080 h 580"/>
                <a:gd name="T20" fmla="*/ 30411109 w 602"/>
                <a:gd name="T21" fmla="*/ 46077877 h 580"/>
                <a:gd name="T22" fmla="*/ 30411109 w 602"/>
                <a:gd name="T23" fmla="*/ 38637768 h 580"/>
                <a:gd name="T24" fmla="*/ 26756804 w 602"/>
                <a:gd name="T25" fmla="*/ 29500304 h 580"/>
                <a:gd name="T26" fmla="*/ 24929472 w 602"/>
                <a:gd name="T27" fmla="*/ 25845463 h 580"/>
                <a:gd name="T28" fmla="*/ 25843138 w 602"/>
                <a:gd name="T29" fmla="*/ 19318704 h 580"/>
                <a:gd name="T30" fmla="*/ 24929472 w 602"/>
                <a:gd name="T31" fmla="*/ 12009021 h 580"/>
                <a:gd name="T32" fmla="*/ 39678193 w 602"/>
                <a:gd name="T33" fmla="*/ 0 h 580"/>
                <a:gd name="T34" fmla="*/ 53513248 w 602"/>
                <a:gd name="T35" fmla="*/ 12009021 h 580"/>
                <a:gd name="T36" fmla="*/ 52599581 w 602"/>
                <a:gd name="T37" fmla="*/ 19318704 h 580"/>
                <a:gd name="T38" fmla="*/ 54426914 w 602"/>
                <a:gd name="T39" fmla="*/ 25845463 h 580"/>
                <a:gd name="T40" fmla="*/ 51685915 w 602"/>
                <a:gd name="T41" fmla="*/ 29500304 h 580"/>
                <a:gd name="T42" fmla="*/ 48031249 w 602"/>
                <a:gd name="T43" fmla="*/ 38637768 h 580"/>
                <a:gd name="T44" fmla="*/ 48031249 w 602"/>
                <a:gd name="T45" fmla="*/ 46077877 h 580"/>
                <a:gd name="T46" fmla="*/ 57167913 w 602"/>
                <a:gd name="T47" fmla="*/ 49733080 h 580"/>
                <a:gd name="T48" fmla="*/ 69175635 w 602"/>
                <a:gd name="T49" fmla="*/ 53518347 h 580"/>
                <a:gd name="T50" fmla="*/ 78442719 w 602"/>
                <a:gd name="T51" fmla="*/ 71923702 h 58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02" h="580">
                  <a:moveTo>
                    <a:pt x="601" y="551"/>
                  </a:moveTo>
                  <a:lnTo>
                    <a:pt x="601" y="551"/>
                  </a:lnTo>
                  <a:cubicBezTo>
                    <a:pt x="601" y="572"/>
                    <a:pt x="594" y="579"/>
                    <a:pt x="572" y="579"/>
                  </a:cubicBezTo>
                  <a:cubicBezTo>
                    <a:pt x="28" y="579"/>
                    <a:pt x="28" y="579"/>
                    <a:pt x="28" y="579"/>
                  </a:cubicBezTo>
                  <a:cubicBezTo>
                    <a:pt x="14" y="579"/>
                    <a:pt x="0" y="572"/>
                    <a:pt x="0" y="551"/>
                  </a:cubicBezTo>
                  <a:cubicBezTo>
                    <a:pt x="0" y="551"/>
                    <a:pt x="0" y="452"/>
                    <a:pt x="78" y="410"/>
                  </a:cubicBezTo>
                  <a:cubicBezTo>
                    <a:pt x="120" y="388"/>
                    <a:pt x="106" y="410"/>
                    <a:pt x="163" y="381"/>
                  </a:cubicBezTo>
                  <a:cubicBezTo>
                    <a:pt x="219" y="360"/>
                    <a:pt x="233" y="353"/>
                    <a:pt x="233" y="353"/>
                  </a:cubicBezTo>
                  <a:cubicBezTo>
                    <a:pt x="233" y="296"/>
                    <a:pt x="233" y="296"/>
                    <a:pt x="233" y="296"/>
                  </a:cubicBezTo>
                  <a:cubicBezTo>
                    <a:pt x="233" y="296"/>
                    <a:pt x="212" y="275"/>
                    <a:pt x="205" y="226"/>
                  </a:cubicBezTo>
                  <a:cubicBezTo>
                    <a:pt x="191" y="233"/>
                    <a:pt x="191" y="212"/>
                    <a:pt x="191" y="198"/>
                  </a:cubicBezTo>
                  <a:cubicBezTo>
                    <a:pt x="191" y="183"/>
                    <a:pt x="184" y="148"/>
                    <a:pt x="198" y="148"/>
                  </a:cubicBezTo>
                  <a:cubicBezTo>
                    <a:pt x="191" y="127"/>
                    <a:pt x="191" y="99"/>
                    <a:pt x="191" y="92"/>
                  </a:cubicBezTo>
                  <a:cubicBezTo>
                    <a:pt x="198" y="49"/>
                    <a:pt x="240" y="0"/>
                    <a:pt x="304" y="0"/>
                  </a:cubicBezTo>
                  <a:cubicBezTo>
                    <a:pt x="375" y="0"/>
                    <a:pt x="410" y="49"/>
                    <a:pt x="410" y="92"/>
                  </a:cubicBezTo>
                  <a:cubicBezTo>
                    <a:pt x="410" y="99"/>
                    <a:pt x="410" y="127"/>
                    <a:pt x="403" y="148"/>
                  </a:cubicBezTo>
                  <a:cubicBezTo>
                    <a:pt x="424" y="148"/>
                    <a:pt x="417" y="183"/>
                    <a:pt x="417" y="198"/>
                  </a:cubicBezTo>
                  <a:cubicBezTo>
                    <a:pt x="417" y="212"/>
                    <a:pt x="410" y="233"/>
                    <a:pt x="396" y="226"/>
                  </a:cubicBezTo>
                  <a:cubicBezTo>
                    <a:pt x="389" y="275"/>
                    <a:pt x="368" y="296"/>
                    <a:pt x="368" y="296"/>
                  </a:cubicBezTo>
                  <a:cubicBezTo>
                    <a:pt x="368" y="353"/>
                    <a:pt x="368" y="353"/>
                    <a:pt x="368" y="353"/>
                  </a:cubicBezTo>
                  <a:cubicBezTo>
                    <a:pt x="368" y="353"/>
                    <a:pt x="382" y="360"/>
                    <a:pt x="438" y="381"/>
                  </a:cubicBezTo>
                  <a:cubicBezTo>
                    <a:pt x="502" y="410"/>
                    <a:pt x="481" y="388"/>
                    <a:pt x="530" y="410"/>
                  </a:cubicBezTo>
                  <a:cubicBezTo>
                    <a:pt x="601" y="452"/>
                    <a:pt x="601" y="551"/>
                    <a:pt x="601" y="5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1" name="Freeform 37"/>
            <p:cNvSpPr>
              <a:spLocks noChangeArrowheads="1"/>
            </p:cNvSpPr>
            <p:nvPr/>
          </p:nvSpPr>
          <p:spPr bwMode="auto">
            <a:xfrm>
              <a:off x="14616130" y="5366537"/>
              <a:ext cx="550191" cy="491067"/>
            </a:xfrm>
            <a:custGeom>
              <a:avLst/>
              <a:gdLst>
                <a:gd name="T0" fmla="*/ 509 w 574"/>
                <a:gd name="T1" fmla="*/ 304 h 510"/>
                <a:gd name="T2" fmla="*/ 509 w 574"/>
                <a:gd name="T3" fmla="*/ 304 h 510"/>
                <a:gd name="T4" fmla="*/ 318 w 574"/>
                <a:gd name="T5" fmla="*/ 495 h 510"/>
                <a:gd name="T6" fmla="*/ 283 w 574"/>
                <a:gd name="T7" fmla="*/ 495 h 510"/>
                <a:gd name="T8" fmla="*/ 283 w 574"/>
                <a:gd name="T9" fmla="*/ 452 h 510"/>
                <a:gd name="T10" fmla="*/ 467 w 574"/>
                <a:gd name="T11" fmla="*/ 268 h 510"/>
                <a:gd name="T12" fmla="*/ 467 w 574"/>
                <a:gd name="T13" fmla="*/ 268 h 510"/>
                <a:gd name="T14" fmla="*/ 467 w 574"/>
                <a:gd name="T15" fmla="*/ 106 h 510"/>
                <a:gd name="T16" fmla="*/ 311 w 574"/>
                <a:gd name="T17" fmla="*/ 106 h 510"/>
                <a:gd name="T18" fmla="*/ 85 w 574"/>
                <a:gd name="T19" fmla="*/ 325 h 510"/>
                <a:gd name="T20" fmla="*/ 85 w 574"/>
                <a:gd name="T21" fmla="*/ 417 h 510"/>
                <a:gd name="T22" fmla="*/ 184 w 574"/>
                <a:gd name="T23" fmla="*/ 417 h 510"/>
                <a:gd name="T24" fmla="*/ 389 w 574"/>
                <a:gd name="T25" fmla="*/ 212 h 510"/>
                <a:gd name="T26" fmla="*/ 389 w 574"/>
                <a:gd name="T27" fmla="*/ 184 h 510"/>
                <a:gd name="T28" fmla="*/ 361 w 574"/>
                <a:gd name="T29" fmla="*/ 184 h 510"/>
                <a:gd name="T30" fmla="*/ 191 w 574"/>
                <a:gd name="T31" fmla="*/ 360 h 510"/>
                <a:gd name="T32" fmla="*/ 149 w 574"/>
                <a:gd name="T33" fmla="*/ 360 h 510"/>
                <a:gd name="T34" fmla="*/ 149 w 574"/>
                <a:gd name="T35" fmla="*/ 318 h 510"/>
                <a:gd name="T36" fmla="*/ 318 w 574"/>
                <a:gd name="T37" fmla="*/ 148 h 510"/>
                <a:gd name="T38" fmla="*/ 431 w 574"/>
                <a:gd name="T39" fmla="*/ 148 h 510"/>
                <a:gd name="T40" fmla="*/ 431 w 574"/>
                <a:gd name="T41" fmla="*/ 254 h 510"/>
                <a:gd name="T42" fmla="*/ 219 w 574"/>
                <a:gd name="T43" fmla="*/ 459 h 510"/>
                <a:gd name="T44" fmla="*/ 50 w 574"/>
                <a:gd name="T45" fmla="*/ 459 h 510"/>
                <a:gd name="T46" fmla="*/ 50 w 574"/>
                <a:gd name="T47" fmla="*/ 290 h 510"/>
                <a:gd name="T48" fmla="*/ 50 w 574"/>
                <a:gd name="T49" fmla="*/ 290 h 510"/>
                <a:gd name="T50" fmla="*/ 269 w 574"/>
                <a:gd name="T51" fmla="*/ 63 h 510"/>
                <a:gd name="T52" fmla="*/ 269 w 574"/>
                <a:gd name="T53" fmla="*/ 63 h 510"/>
                <a:gd name="T54" fmla="*/ 509 w 574"/>
                <a:gd name="T55" fmla="*/ 63 h 510"/>
                <a:gd name="T56" fmla="*/ 509 w 574"/>
                <a:gd name="T57" fmla="*/ 304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4" h="510">
                  <a:moveTo>
                    <a:pt x="509" y="304"/>
                  </a:moveTo>
                  <a:lnTo>
                    <a:pt x="509" y="304"/>
                  </a:lnTo>
                  <a:cubicBezTo>
                    <a:pt x="318" y="495"/>
                    <a:pt x="318" y="495"/>
                    <a:pt x="318" y="495"/>
                  </a:cubicBezTo>
                  <a:cubicBezTo>
                    <a:pt x="311" y="502"/>
                    <a:pt x="290" y="502"/>
                    <a:pt x="283" y="495"/>
                  </a:cubicBezTo>
                  <a:cubicBezTo>
                    <a:pt x="269" y="480"/>
                    <a:pt x="269" y="466"/>
                    <a:pt x="283" y="452"/>
                  </a:cubicBezTo>
                  <a:cubicBezTo>
                    <a:pt x="467" y="268"/>
                    <a:pt x="467" y="268"/>
                    <a:pt x="467" y="268"/>
                  </a:cubicBezTo>
                  <a:lnTo>
                    <a:pt x="467" y="268"/>
                  </a:lnTo>
                  <a:cubicBezTo>
                    <a:pt x="509" y="226"/>
                    <a:pt x="509" y="148"/>
                    <a:pt x="467" y="106"/>
                  </a:cubicBezTo>
                  <a:cubicBezTo>
                    <a:pt x="424" y="63"/>
                    <a:pt x="354" y="63"/>
                    <a:pt x="311" y="106"/>
                  </a:cubicBezTo>
                  <a:cubicBezTo>
                    <a:pt x="85" y="325"/>
                    <a:pt x="85" y="325"/>
                    <a:pt x="85" y="325"/>
                  </a:cubicBezTo>
                  <a:cubicBezTo>
                    <a:pt x="64" y="353"/>
                    <a:pt x="64" y="396"/>
                    <a:pt x="85" y="417"/>
                  </a:cubicBezTo>
                  <a:cubicBezTo>
                    <a:pt x="113" y="445"/>
                    <a:pt x="156" y="445"/>
                    <a:pt x="184" y="417"/>
                  </a:cubicBezTo>
                  <a:cubicBezTo>
                    <a:pt x="389" y="212"/>
                    <a:pt x="389" y="212"/>
                    <a:pt x="389" y="212"/>
                  </a:cubicBezTo>
                  <a:cubicBezTo>
                    <a:pt x="396" y="205"/>
                    <a:pt x="396" y="198"/>
                    <a:pt x="389" y="184"/>
                  </a:cubicBezTo>
                  <a:cubicBezTo>
                    <a:pt x="382" y="176"/>
                    <a:pt x="368" y="176"/>
                    <a:pt x="361" y="184"/>
                  </a:cubicBezTo>
                  <a:cubicBezTo>
                    <a:pt x="191" y="360"/>
                    <a:pt x="191" y="360"/>
                    <a:pt x="191" y="360"/>
                  </a:cubicBezTo>
                  <a:cubicBezTo>
                    <a:pt x="177" y="374"/>
                    <a:pt x="156" y="374"/>
                    <a:pt x="149" y="360"/>
                  </a:cubicBezTo>
                  <a:cubicBezTo>
                    <a:pt x="134" y="346"/>
                    <a:pt x="134" y="332"/>
                    <a:pt x="149" y="318"/>
                  </a:cubicBezTo>
                  <a:cubicBezTo>
                    <a:pt x="318" y="148"/>
                    <a:pt x="318" y="148"/>
                    <a:pt x="318" y="148"/>
                  </a:cubicBezTo>
                  <a:cubicBezTo>
                    <a:pt x="354" y="120"/>
                    <a:pt x="396" y="120"/>
                    <a:pt x="431" y="148"/>
                  </a:cubicBezTo>
                  <a:cubicBezTo>
                    <a:pt x="460" y="176"/>
                    <a:pt x="460" y="226"/>
                    <a:pt x="431" y="254"/>
                  </a:cubicBezTo>
                  <a:cubicBezTo>
                    <a:pt x="219" y="459"/>
                    <a:pt x="219" y="459"/>
                    <a:pt x="219" y="459"/>
                  </a:cubicBezTo>
                  <a:cubicBezTo>
                    <a:pt x="177" y="509"/>
                    <a:pt x="99" y="509"/>
                    <a:pt x="50" y="459"/>
                  </a:cubicBezTo>
                  <a:cubicBezTo>
                    <a:pt x="0" y="410"/>
                    <a:pt x="0" y="332"/>
                    <a:pt x="50" y="290"/>
                  </a:cubicBezTo>
                  <a:lnTo>
                    <a:pt x="50" y="290"/>
                  </a:lnTo>
                  <a:cubicBezTo>
                    <a:pt x="269" y="63"/>
                    <a:pt x="269" y="63"/>
                    <a:pt x="269" y="63"/>
                  </a:cubicBezTo>
                  <a:lnTo>
                    <a:pt x="269" y="63"/>
                  </a:lnTo>
                  <a:cubicBezTo>
                    <a:pt x="332" y="0"/>
                    <a:pt x="438" y="0"/>
                    <a:pt x="509" y="63"/>
                  </a:cubicBezTo>
                  <a:cubicBezTo>
                    <a:pt x="573" y="134"/>
                    <a:pt x="573" y="240"/>
                    <a:pt x="509" y="30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2" name="Freeform 38"/>
            <p:cNvSpPr>
              <a:spLocks noChangeArrowheads="1"/>
            </p:cNvSpPr>
            <p:nvPr/>
          </p:nvSpPr>
          <p:spPr bwMode="auto">
            <a:xfrm>
              <a:off x="15294693" y="7688280"/>
              <a:ext cx="584048" cy="584200"/>
            </a:xfrm>
            <a:custGeom>
              <a:avLst/>
              <a:gdLst>
                <a:gd name="T0" fmla="*/ 601 w 609"/>
                <a:gd name="T1" fmla="*/ 43 h 609"/>
                <a:gd name="T2" fmla="*/ 601 w 609"/>
                <a:gd name="T3" fmla="*/ 43 h 609"/>
                <a:gd name="T4" fmla="*/ 601 w 609"/>
                <a:gd name="T5" fmla="*/ 43 h 609"/>
                <a:gd name="T6" fmla="*/ 396 w 609"/>
                <a:gd name="T7" fmla="*/ 587 h 609"/>
                <a:gd name="T8" fmla="*/ 396 w 609"/>
                <a:gd name="T9" fmla="*/ 587 h 609"/>
                <a:gd name="T10" fmla="*/ 367 w 609"/>
                <a:gd name="T11" fmla="*/ 608 h 609"/>
                <a:gd name="T12" fmla="*/ 339 w 609"/>
                <a:gd name="T13" fmla="*/ 587 h 609"/>
                <a:gd name="T14" fmla="*/ 339 w 609"/>
                <a:gd name="T15" fmla="*/ 587 h 609"/>
                <a:gd name="T16" fmla="*/ 283 w 609"/>
                <a:gd name="T17" fmla="*/ 326 h 609"/>
                <a:gd name="T18" fmla="*/ 21 w 609"/>
                <a:gd name="T19" fmla="*/ 269 h 609"/>
                <a:gd name="T20" fmla="*/ 21 w 609"/>
                <a:gd name="T21" fmla="*/ 269 h 609"/>
                <a:gd name="T22" fmla="*/ 0 w 609"/>
                <a:gd name="T23" fmla="*/ 241 h 609"/>
                <a:gd name="T24" fmla="*/ 21 w 609"/>
                <a:gd name="T25" fmla="*/ 212 h 609"/>
                <a:gd name="T26" fmla="*/ 21 w 609"/>
                <a:gd name="T27" fmla="*/ 212 h 609"/>
                <a:gd name="T28" fmla="*/ 565 w 609"/>
                <a:gd name="T29" fmla="*/ 8 h 609"/>
                <a:gd name="T30" fmla="*/ 565 w 609"/>
                <a:gd name="T31" fmla="*/ 8 h 609"/>
                <a:gd name="T32" fmla="*/ 579 w 609"/>
                <a:gd name="T33" fmla="*/ 0 h 609"/>
                <a:gd name="T34" fmla="*/ 608 w 609"/>
                <a:gd name="T35" fmla="*/ 29 h 609"/>
                <a:gd name="T36" fmla="*/ 601 w 609"/>
                <a:gd name="T37" fmla="*/ 43 h 609"/>
                <a:gd name="T38" fmla="*/ 127 w 609"/>
                <a:gd name="T39" fmla="*/ 234 h 609"/>
                <a:gd name="T40" fmla="*/ 127 w 609"/>
                <a:gd name="T41" fmla="*/ 234 h 609"/>
                <a:gd name="T42" fmla="*/ 311 w 609"/>
                <a:gd name="T43" fmla="*/ 276 h 609"/>
                <a:gd name="T44" fmla="*/ 311 w 609"/>
                <a:gd name="T45" fmla="*/ 276 h 609"/>
                <a:gd name="T46" fmla="*/ 332 w 609"/>
                <a:gd name="T47" fmla="*/ 297 h 609"/>
                <a:gd name="T48" fmla="*/ 332 w 609"/>
                <a:gd name="T49" fmla="*/ 297 h 609"/>
                <a:gd name="T50" fmla="*/ 375 w 609"/>
                <a:gd name="T51" fmla="*/ 481 h 609"/>
                <a:gd name="T52" fmla="*/ 530 w 609"/>
                <a:gd name="T53" fmla="*/ 78 h 609"/>
                <a:gd name="T54" fmla="*/ 127 w 609"/>
                <a:gd name="T55" fmla="*/ 23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09" h="609">
                  <a:moveTo>
                    <a:pt x="601" y="43"/>
                  </a:moveTo>
                  <a:lnTo>
                    <a:pt x="601" y="43"/>
                  </a:lnTo>
                  <a:lnTo>
                    <a:pt x="601" y="43"/>
                  </a:lnTo>
                  <a:cubicBezTo>
                    <a:pt x="396" y="587"/>
                    <a:pt x="396" y="587"/>
                    <a:pt x="396" y="587"/>
                  </a:cubicBezTo>
                  <a:lnTo>
                    <a:pt x="396" y="587"/>
                  </a:lnTo>
                  <a:cubicBezTo>
                    <a:pt x="389" y="601"/>
                    <a:pt x="382" y="608"/>
                    <a:pt x="367" y="608"/>
                  </a:cubicBezTo>
                  <a:cubicBezTo>
                    <a:pt x="353" y="608"/>
                    <a:pt x="346" y="594"/>
                    <a:pt x="339" y="587"/>
                  </a:cubicBezTo>
                  <a:lnTo>
                    <a:pt x="339" y="587"/>
                  </a:lnTo>
                  <a:cubicBezTo>
                    <a:pt x="283" y="326"/>
                    <a:pt x="283" y="326"/>
                    <a:pt x="283" y="326"/>
                  </a:cubicBezTo>
                  <a:cubicBezTo>
                    <a:pt x="21" y="269"/>
                    <a:pt x="21" y="269"/>
                    <a:pt x="21" y="269"/>
                  </a:cubicBezTo>
                  <a:lnTo>
                    <a:pt x="21" y="269"/>
                  </a:lnTo>
                  <a:cubicBezTo>
                    <a:pt x="14" y="262"/>
                    <a:pt x="0" y="255"/>
                    <a:pt x="0" y="241"/>
                  </a:cubicBezTo>
                  <a:cubicBezTo>
                    <a:pt x="0" y="227"/>
                    <a:pt x="7" y="219"/>
                    <a:pt x="21" y="212"/>
                  </a:cubicBezTo>
                  <a:lnTo>
                    <a:pt x="21" y="212"/>
                  </a:lnTo>
                  <a:cubicBezTo>
                    <a:pt x="565" y="8"/>
                    <a:pt x="565" y="8"/>
                    <a:pt x="565" y="8"/>
                  </a:cubicBezTo>
                  <a:lnTo>
                    <a:pt x="565" y="8"/>
                  </a:lnTo>
                  <a:cubicBezTo>
                    <a:pt x="572" y="0"/>
                    <a:pt x="572" y="0"/>
                    <a:pt x="579" y="0"/>
                  </a:cubicBezTo>
                  <a:cubicBezTo>
                    <a:pt x="594" y="0"/>
                    <a:pt x="608" y="15"/>
                    <a:pt x="608" y="29"/>
                  </a:cubicBezTo>
                  <a:cubicBezTo>
                    <a:pt x="608" y="36"/>
                    <a:pt x="608" y="36"/>
                    <a:pt x="601" y="43"/>
                  </a:cubicBezTo>
                  <a:close/>
                  <a:moveTo>
                    <a:pt x="127" y="234"/>
                  </a:moveTo>
                  <a:lnTo>
                    <a:pt x="127" y="234"/>
                  </a:lnTo>
                  <a:cubicBezTo>
                    <a:pt x="311" y="276"/>
                    <a:pt x="311" y="276"/>
                    <a:pt x="311" y="276"/>
                  </a:cubicBezTo>
                  <a:lnTo>
                    <a:pt x="311" y="276"/>
                  </a:lnTo>
                  <a:cubicBezTo>
                    <a:pt x="318" y="276"/>
                    <a:pt x="332" y="290"/>
                    <a:pt x="332" y="297"/>
                  </a:cubicBezTo>
                  <a:lnTo>
                    <a:pt x="332" y="297"/>
                  </a:lnTo>
                  <a:cubicBezTo>
                    <a:pt x="375" y="481"/>
                    <a:pt x="375" y="481"/>
                    <a:pt x="375" y="481"/>
                  </a:cubicBezTo>
                  <a:cubicBezTo>
                    <a:pt x="530" y="78"/>
                    <a:pt x="530" y="78"/>
                    <a:pt x="530" y="78"/>
                  </a:cubicBezTo>
                  <a:lnTo>
                    <a:pt x="127" y="23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3" name="Freeform 55"/>
            <p:cNvSpPr>
              <a:spLocks noChangeArrowheads="1"/>
            </p:cNvSpPr>
            <p:nvPr/>
          </p:nvSpPr>
          <p:spPr bwMode="auto">
            <a:xfrm>
              <a:off x="11904203" y="10883588"/>
              <a:ext cx="537493" cy="537635"/>
            </a:xfrm>
            <a:custGeom>
              <a:avLst/>
              <a:gdLst>
                <a:gd name="T0" fmla="*/ 70 w 559"/>
                <a:gd name="T1" fmla="*/ 494 h 559"/>
                <a:gd name="T2" fmla="*/ 70 w 559"/>
                <a:gd name="T3" fmla="*/ 494 h 559"/>
                <a:gd name="T4" fmla="*/ 63 w 559"/>
                <a:gd name="T5" fmla="*/ 487 h 559"/>
                <a:gd name="T6" fmla="*/ 63 w 559"/>
                <a:gd name="T7" fmla="*/ 254 h 559"/>
                <a:gd name="T8" fmla="*/ 254 w 559"/>
                <a:gd name="T9" fmla="*/ 63 h 559"/>
                <a:gd name="T10" fmla="*/ 487 w 559"/>
                <a:gd name="T11" fmla="*/ 63 h 559"/>
                <a:gd name="T12" fmla="*/ 494 w 559"/>
                <a:gd name="T13" fmla="*/ 70 h 559"/>
                <a:gd name="T14" fmla="*/ 494 w 559"/>
                <a:gd name="T15" fmla="*/ 303 h 559"/>
                <a:gd name="T16" fmla="*/ 304 w 559"/>
                <a:gd name="T17" fmla="*/ 494 h 559"/>
                <a:gd name="T18" fmla="*/ 70 w 559"/>
                <a:gd name="T19" fmla="*/ 494 h 559"/>
                <a:gd name="T20" fmla="*/ 360 w 559"/>
                <a:gd name="T21" fmla="*/ 360 h 559"/>
                <a:gd name="T22" fmla="*/ 360 w 559"/>
                <a:gd name="T23" fmla="*/ 360 h 559"/>
                <a:gd name="T24" fmla="*/ 198 w 559"/>
                <a:gd name="T25" fmla="*/ 197 h 559"/>
                <a:gd name="T26" fmla="*/ 99 w 559"/>
                <a:gd name="T27" fmla="*/ 296 h 559"/>
                <a:gd name="T28" fmla="*/ 99 w 559"/>
                <a:gd name="T29" fmla="*/ 452 h 559"/>
                <a:gd name="T30" fmla="*/ 106 w 559"/>
                <a:gd name="T31" fmla="*/ 459 h 559"/>
                <a:gd name="T32" fmla="*/ 261 w 559"/>
                <a:gd name="T33" fmla="*/ 459 h 559"/>
                <a:gd name="T34" fmla="*/ 360 w 559"/>
                <a:gd name="T35" fmla="*/ 36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9" h="559">
                  <a:moveTo>
                    <a:pt x="70" y="494"/>
                  </a:moveTo>
                  <a:lnTo>
                    <a:pt x="70" y="494"/>
                  </a:lnTo>
                  <a:cubicBezTo>
                    <a:pt x="63" y="487"/>
                    <a:pt x="63" y="487"/>
                    <a:pt x="63" y="487"/>
                  </a:cubicBezTo>
                  <a:cubicBezTo>
                    <a:pt x="0" y="424"/>
                    <a:pt x="0" y="318"/>
                    <a:pt x="63" y="254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318" y="0"/>
                    <a:pt x="424" y="0"/>
                    <a:pt x="487" y="63"/>
                  </a:cubicBezTo>
                  <a:cubicBezTo>
                    <a:pt x="494" y="70"/>
                    <a:pt x="494" y="70"/>
                    <a:pt x="494" y="70"/>
                  </a:cubicBezTo>
                  <a:cubicBezTo>
                    <a:pt x="558" y="134"/>
                    <a:pt x="558" y="240"/>
                    <a:pt x="494" y="303"/>
                  </a:cubicBezTo>
                  <a:cubicBezTo>
                    <a:pt x="304" y="494"/>
                    <a:pt x="304" y="494"/>
                    <a:pt x="304" y="494"/>
                  </a:cubicBezTo>
                  <a:cubicBezTo>
                    <a:pt x="240" y="558"/>
                    <a:pt x="134" y="558"/>
                    <a:pt x="70" y="494"/>
                  </a:cubicBezTo>
                  <a:close/>
                  <a:moveTo>
                    <a:pt x="360" y="360"/>
                  </a:moveTo>
                  <a:lnTo>
                    <a:pt x="360" y="360"/>
                  </a:lnTo>
                  <a:cubicBezTo>
                    <a:pt x="198" y="197"/>
                    <a:pt x="198" y="197"/>
                    <a:pt x="198" y="197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56" y="339"/>
                    <a:pt x="56" y="409"/>
                    <a:pt x="99" y="452"/>
                  </a:cubicBezTo>
                  <a:cubicBezTo>
                    <a:pt x="106" y="459"/>
                    <a:pt x="106" y="459"/>
                    <a:pt x="106" y="459"/>
                  </a:cubicBezTo>
                  <a:cubicBezTo>
                    <a:pt x="148" y="501"/>
                    <a:pt x="219" y="501"/>
                    <a:pt x="261" y="459"/>
                  </a:cubicBezTo>
                  <a:lnTo>
                    <a:pt x="360" y="36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4" name="Freeform 57"/>
            <p:cNvSpPr>
              <a:spLocks noChangeArrowheads="1"/>
            </p:cNvSpPr>
            <p:nvPr/>
          </p:nvSpPr>
          <p:spPr bwMode="auto">
            <a:xfrm>
              <a:off x="11839602" y="4025958"/>
              <a:ext cx="579814" cy="508000"/>
            </a:xfrm>
            <a:custGeom>
              <a:avLst/>
              <a:gdLst>
                <a:gd name="T0" fmla="*/ 587 w 602"/>
                <a:gd name="T1" fmla="*/ 289 h 531"/>
                <a:gd name="T2" fmla="*/ 311 w 602"/>
                <a:gd name="T3" fmla="*/ 403 h 531"/>
                <a:gd name="T4" fmla="*/ 311 w 602"/>
                <a:gd name="T5" fmla="*/ 403 h 531"/>
                <a:gd name="T6" fmla="*/ 304 w 602"/>
                <a:gd name="T7" fmla="*/ 410 h 531"/>
                <a:gd name="T8" fmla="*/ 290 w 602"/>
                <a:gd name="T9" fmla="*/ 403 h 531"/>
                <a:gd name="T10" fmla="*/ 290 w 602"/>
                <a:gd name="T11" fmla="*/ 403 h 531"/>
                <a:gd name="T12" fmla="*/ 15 w 602"/>
                <a:gd name="T13" fmla="*/ 289 h 531"/>
                <a:gd name="T14" fmla="*/ 29 w 602"/>
                <a:gd name="T15" fmla="*/ 240 h 531"/>
                <a:gd name="T16" fmla="*/ 43 w 602"/>
                <a:gd name="T17" fmla="*/ 240 h 531"/>
                <a:gd name="T18" fmla="*/ 43 w 602"/>
                <a:gd name="T19" fmla="*/ 240 h 531"/>
                <a:gd name="T20" fmla="*/ 566 w 602"/>
                <a:gd name="T21" fmla="*/ 240 h 531"/>
                <a:gd name="T22" fmla="*/ 566 w 602"/>
                <a:gd name="T23" fmla="*/ 240 h 531"/>
                <a:gd name="T24" fmla="*/ 573 w 602"/>
                <a:gd name="T25" fmla="*/ 240 h 531"/>
                <a:gd name="T26" fmla="*/ 587 w 602"/>
                <a:gd name="T27" fmla="*/ 289 h 531"/>
                <a:gd name="T28" fmla="*/ 587 w 602"/>
                <a:gd name="T29" fmla="*/ 169 h 531"/>
                <a:gd name="T30" fmla="*/ 311 w 602"/>
                <a:gd name="T31" fmla="*/ 282 h 531"/>
                <a:gd name="T32" fmla="*/ 311 w 602"/>
                <a:gd name="T33" fmla="*/ 282 h 531"/>
                <a:gd name="T34" fmla="*/ 304 w 602"/>
                <a:gd name="T35" fmla="*/ 282 h 531"/>
                <a:gd name="T36" fmla="*/ 290 w 602"/>
                <a:gd name="T37" fmla="*/ 282 h 531"/>
                <a:gd name="T38" fmla="*/ 290 w 602"/>
                <a:gd name="T39" fmla="*/ 282 h 531"/>
                <a:gd name="T40" fmla="*/ 15 w 602"/>
                <a:gd name="T41" fmla="*/ 169 h 531"/>
                <a:gd name="T42" fmla="*/ 15 w 602"/>
                <a:gd name="T43" fmla="*/ 120 h 531"/>
                <a:gd name="T44" fmla="*/ 290 w 602"/>
                <a:gd name="T45" fmla="*/ 7 h 531"/>
                <a:gd name="T46" fmla="*/ 290 w 602"/>
                <a:gd name="T47" fmla="*/ 7 h 531"/>
                <a:gd name="T48" fmla="*/ 304 w 602"/>
                <a:gd name="T49" fmla="*/ 0 h 531"/>
                <a:gd name="T50" fmla="*/ 311 w 602"/>
                <a:gd name="T51" fmla="*/ 7 h 531"/>
                <a:gd name="T52" fmla="*/ 311 w 602"/>
                <a:gd name="T53" fmla="*/ 7 h 531"/>
                <a:gd name="T54" fmla="*/ 587 w 602"/>
                <a:gd name="T55" fmla="*/ 120 h 531"/>
                <a:gd name="T56" fmla="*/ 587 w 602"/>
                <a:gd name="T57" fmla="*/ 169 h 531"/>
                <a:gd name="T58" fmla="*/ 29 w 602"/>
                <a:gd name="T59" fmla="*/ 360 h 531"/>
                <a:gd name="T60" fmla="*/ 43 w 602"/>
                <a:gd name="T61" fmla="*/ 360 h 531"/>
                <a:gd name="T62" fmla="*/ 43 w 602"/>
                <a:gd name="T63" fmla="*/ 360 h 531"/>
                <a:gd name="T64" fmla="*/ 566 w 602"/>
                <a:gd name="T65" fmla="*/ 360 h 531"/>
                <a:gd name="T66" fmla="*/ 566 w 602"/>
                <a:gd name="T67" fmla="*/ 360 h 531"/>
                <a:gd name="T68" fmla="*/ 573 w 602"/>
                <a:gd name="T69" fmla="*/ 360 h 531"/>
                <a:gd name="T70" fmla="*/ 587 w 602"/>
                <a:gd name="T71" fmla="*/ 417 h 531"/>
                <a:gd name="T72" fmla="*/ 311 w 602"/>
                <a:gd name="T73" fmla="*/ 530 h 531"/>
                <a:gd name="T74" fmla="*/ 311 w 602"/>
                <a:gd name="T75" fmla="*/ 530 h 531"/>
                <a:gd name="T76" fmla="*/ 304 w 602"/>
                <a:gd name="T77" fmla="*/ 530 h 531"/>
                <a:gd name="T78" fmla="*/ 290 w 602"/>
                <a:gd name="T79" fmla="*/ 530 h 531"/>
                <a:gd name="T80" fmla="*/ 290 w 602"/>
                <a:gd name="T81" fmla="*/ 530 h 531"/>
                <a:gd name="T82" fmla="*/ 15 w 602"/>
                <a:gd name="T83" fmla="*/ 417 h 531"/>
                <a:gd name="T84" fmla="*/ 29 w 602"/>
                <a:gd name="T85" fmla="*/ 36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lnTo>
                    <a:pt x="311" y="403"/>
                  </a:lnTo>
                  <a:lnTo>
                    <a:pt x="311" y="403"/>
                  </a:lnTo>
                  <a:lnTo>
                    <a:pt x="311" y="403"/>
                  </a:ln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lnTo>
                    <a:pt x="290" y="403"/>
                  </a:lnTo>
                  <a:lnTo>
                    <a:pt x="290" y="403"/>
                  </a:lnTo>
                  <a:lnTo>
                    <a:pt x="290" y="403"/>
                  </a:lnTo>
                  <a:cubicBezTo>
                    <a:pt x="15" y="289"/>
                    <a:pt x="15" y="289"/>
                    <a:pt x="15" y="289"/>
                  </a:cubicBezTo>
                  <a:lnTo>
                    <a:pt x="15" y="289"/>
                  </a:ln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lnTo>
                    <a:pt x="43" y="240"/>
                  </a:lnTo>
                  <a:lnTo>
                    <a:pt x="43" y="240"/>
                  </a:lnTo>
                  <a:lnTo>
                    <a:pt x="43" y="240"/>
                  </a:ln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66" y="240"/>
                  </a:lnTo>
                  <a:lnTo>
                    <a:pt x="566" y="240"/>
                  </a:lnTo>
                  <a:lnTo>
                    <a:pt x="566" y="240"/>
                  </a:ln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11" y="282"/>
                  </a:lnTo>
                  <a:lnTo>
                    <a:pt x="311" y="282"/>
                  </a:lnTo>
                  <a:lnTo>
                    <a:pt x="311" y="282"/>
                  </a:ln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lnTo>
                    <a:pt x="290" y="282"/>
                  </a:lnTo>
                  <a:lnTo>
                    <a:pt x="290" y="282"/>
                  </a:lnTo>
                  <a:lnTo>
                    <a:pt x="290" y="282"/>
                  </a:lnTo>
                  <a:cubicBezTo>
                    <a:pt x="15" y="169"/>
                    <a:pt x="15" y="169"/>
                    <a:pt x="15" y="169"/>
                  </a:cubicBezTo>
                  <a:lnTo>
                    <a:pt x="15" y="169"/>
                  </a:ln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lnTo>
                    <a:pt x="15" y="120"/>
                  </a:lnTo>
                  <a:cubicBezTo>
                    <a:pt x="290" y="7"/>
                    <a:pt x="290" y="7"/>
                    <a:pt x="290" y="7"/>
                  </a:cubicBezTo>
                  <a:lnTo>
                    <a:pt x="290" y="7"/>
                  </a:lnTo>
                  <a:lnTo>
                    <a:pt x="290" y="7"/>
                  </a:lnTo>
                  <a:lnTo>
                    <a:pt x="290" y="7"/>
                  </a:ln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lnTo>
                    <a:pt x="311" y="7"/>
                  </a:lnTo>
                  <a:lnTo>
                    <a:pt x="311" y="7"/>
                  </a:lnTo>
                  <a:lnTo>
                    <a:pt x="311" y="7"/>
                  </a:lnTo>
                  <a:cubicBezTo>
                    <a:pt x="587" y="120"/>
                    <a:pt x="587" y="120"/>
                    <a:pt x="587" y="120"/>
                  </a:cubicBezTo>
                  <a:lnTo>
                    <a:pt x="587" y="120"/>
                  </a:ln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lnTo>
                    <a:pt x="43" y="360"/>
                  </a:lnTo>
                  <a:lnTo>
                    <a:pt x="43" y="360"/>
                  </a:lnTo>
                  <a:lnTo>
                    <a:pt x="43" y="360"/>
                  </a:ln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66" y="360"/>
                  </a:lnTo>
                  <a:lnTo>
                    <a:pt x="566" y="360"/>
                  </a:lnTo>
                  <a:lnTo>
                    <a:pt x="566" y="360"/>
                  </a:ln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lnTo>
                    <a:pt x="587" y="417"/>
                  </a:lnTo>
                  <a:cubicBezTo>
                    <a:pt x="311" y="530"/>
                    <a:pt x="311" y="530"/>
                    <a:pt x="311" y="530"/>
                  </a:cubicBezTo>
                  <a:lnTo>
                    <a:pt x="311" y="530"/>
                  </a:lnTo>
                  <a:lnTo>
                    <a:pt x="311" y="530"/>
                  </a:lnTo>
                  <a:lnTo>
                    <a:pt x="311" y="530"/>
                  </a:ln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lnTo>
                    <a:pt x="290" y="530"/>
                  </a:lnTo>
                  <a:lnTo>
                    <a:pt x="290" y="530"/>
                  </a:lnTo>
                  <a:lnTo>
                    <a:pt x="290" y="530"/>
                  </a:lnTo>
                  <a:cubicBezTo>
                    <a:pt x="15" y="417"/>
                    <a:pt x="15" y="417"/>
                    <a:pt x="15" y="417"/>
                  </a:cubicBezTo>
                  <a:lnTo>
                    <a:pt x="15" y="417"/>
                  </a:ln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5" name="Freeform 71"/>
            <p:cNvSpPr>
              <a:spLocks noChangeArrowheads="1"/>
            </p:cNvSpPr>
            <p:nvPr/>
          </p:nvSpPr>
          <p:spPr bwMode="auto">
            <a:xfrm>
              <a:off x="9265412" y="5116351"/>
              <a:ext cx="584048" cy="579968"/>
            </a:xfrm>
            <a:custGeom>
              <a:avLst/>
              <a:gdLst>
                <a:gd name="T0" fmla="*/ 523 w 609"/>
                <a:gd name="T1" fmla="*/ 361 h 602"/>
                <a:gd name="T2" fmla="*/ 523 w 609"/>
                <a:gd name="T3" fmla="*/ 361 h 602"/>
                <a:gd name="T4" fmla="*/ 502 w 609"/>
                <a:gd name="T5" fmla="*/ 410 h 602"/>
                <a:gd name="T6" fmla="*/ 523 w 609"/>
                <a:gd name="T7" fmla="*/ 502 h 602"/>
                <a:gd name="T8" fmla="*/ 509 w 609"/>
                <a:gd name="T9" fmla="*/ 523 h 602"/>
                <a:gd name="T10" fmla="*/ 417 w 609"/>
                <a:gd name="T11" fmla="*/ 495 h 602"/>
                <a:gd name="T12" fmla="*/ 361 w 609"/>
                <a:gd name="T13" fmla="*/ 523 h 602"/>
                <a:gd name="T14" fmla="*/ 368 w 609"/>
                <a:gd name="T15" fmla="*/ 523 h 602"/>
                <a:gd name="T16" fmla="*/ 311 w 609"/>
                <a:gd name="T17" fmla="*/ 601 h 602"/>
                <a:gd name="T18" fmla="*/ 297 w 609"/>
                <a:gd name="T19" fmla="*/ 601 h 602"/>
                <a:gd name="T20" fmla="*/ 240 w 609"/>
                <a:gd name="T21" fmla="*/ 516 h 602"/>
                <a:gd name="T22" fmla="*/ 191 w 609"/>
                <a:gd name="T23" fmla="*/ 495 h 602"/>
                <a:gd name="T24" fmla="*/ 191 w 609"/>
                <a:gd name="T25" fmla="*/ 502 h 602"/>
                <a:gd name="T26" fmla="*/ 99 w 609"/>
                <a:gd name="T27" fmla="*/ 516 h 602"/>
                <a:gd name="T28" fmla="*/ 85 w 609"/>
                <a:gd name="T29" fmla="*/ 509 h 602"/>
                <a:gd name="T30" fmla="*/ 106 w 609"/>
                <a:gd name="T31" fmla="*/ 410 h 602"/>
                <a:gd name="T32" fmla="*/ 85 w 609"/>
                <a:gd name="T33" fmla="*/ 361 h 602"/>
                <a:gd name="T34" fmla="*/ 0 w 609"/>
                <a:gd name="T35" fmla="*/ 304 h 602"/>
                <a:gd name="T36" fmla="*/ 0 w 609"/>
                <a:gd name="T37" fmla="*/ 290 h 602"/>
                <a:gd name="T38" fmla="*/ 85 w 609"/>
                <a:gd name="T39" fmla="*/ 240 h 602"/>
                <a:gd name="T40" fmla="*/ 106 w 609"/>
                <a:gd name="T41" fmla="*/ 184 h 602"/>
                <a:gd name="T42" fmla="*/ 85 w 609"/>
                <a:gd name="T43" fmla="*/ 92 h 602"/>
                <a:gd name="T44" fmla="*/ 99 w 609"/>
                <a:gd name="T45" fmla="*/ 78 h 602"/>
                <a:gd name="T46" fmla="*/ 191 w 609"/>
                <a:gd name="T47" fmla="*/ 99 h 602"/>
                <a:gd name="T48" fmla="*/ 240 w 609"/>
                <a:gd name="T49" fmla="*/ 78 h 602"/>
                <a:gd name="T50" fmla="*/ 297 w 609"/>
                <a:gd name="T51" fmla="*/ 0 h 602"/>
                <a:gd name="T52" fmla="*/ 311 w 609"/>
                <a:gd name="T53" fmla="*/ 0 h 602"/>
                <a:gd name="T54" fmla="*/ 368 w 609"/>
                <a:gd name="T55" fmla="*/ 78 h 602"/>
                <a:gd name="T56" fmla="*/ 417 w 609"/>
                <a:gd name="T57" fmla="*/ 99 h 602"/>
                <a:gd name="T58" fmla="*/ 509 w 609"/>
                <a:gd name="T59" fmla="*/ 78 h 602"/>
                <a:gd name="T60" fmla="*/ 523 w 609"/>
                <a:gd name="T61" fmla="*/ 92 h 602"/>
                <a:gd name="T62" fmla="*/ 502 w 609"/>
                <a:gd name="T63" fmla="*/ 184 h 602"/>
                <a:gd name="T64" fmla="*/ 523 w 609"/>
                <a:gd name="T65" fmla="*/ 240 h 602"/>
                <a:gd name="T66" fmla="*/ 608 w 609"/>
                <a:gd name="T67" fmla="*/ 290 h 602"/>
                <a:gd name="T68" fmla="*/ 608 w 609"/>
                <a:gd name="T69" fmla="*/ 304 h 602"/>
                <a:gd name="T70" fmla="*/ 523 w 609"/>
                <a:gd name="T71" fmla="*/ 361 h 602"/>
                <a:gd name="T72" fmla="*/ 304 w 609"/>
                <a:gd name="T73" fmla="*/ 127 h 602"/>
                <a:gd name="T74" fmla="*/ 304 w 609"/>
                <a:gd name="T75" fmla="*/ 127 h 602"/>
                <a:gd name="T76" fmla="*/ 134 w 609"/>
                <a:gd name="T77" fmla="*/ 297 h 602"/>
                <a:gd name="T78" fmla="*/ 304 w 609"/>
                <a:gd name="T79" fmla="*/ 467 h 602"/>
                <a:gd name="T80" fmla="*/ 474 w 609"/>
                <a:gd name="T81" fmla="*/ 297 h 602"/>
                <a:gd name="T82" fmla="*/ 304 w 609"/>
                <a:gd name="T83" fmla="*/ 127 h 602"/>
                <a:gd name="T84" fmla="*/ 304 w 609"/>
                <a:gd name="T85" fmla="*/ 410 h 602"/>
                <a:gd name="T86" fmla="*/ 304 w 609"/>
                <a:gd name="T87" fmla="*/ 410 h 602"/>
                <a:gd name="T88" fmla="*/ 191 w 609"/>
                <a:gd name="T89" fmla="*/ 297 h 602"/>
                <a:gd name="T90" fmla="*/ 304 w 609"/>
                <a:gd name="T91" fmla="*/ 184 h 602"/>
                <a:gd name="T92" fmla="*/ 417 w 609"/>
                <a:gd name="T93" fmla="*/ 297 h 602"/>
                <a:gd name="T94" fmla="*/ 304 w 609"/>
                <a:gd name="T95" fmla="*/ 410 h 602"/>
                <a:gd name="T96" fmla="*/ 304 w 609"/>
                <a:gd name="T97" fmla="*/ 240 h 602"/>
                <a:gd name="T98" fmla="*/ 304 w 609"/>
                <a:gd name="T99" fmla="*/ 240 h 602"/>
                <a:gd name="T100" fmla="*/ 247 w 609"/>
                <a:gd name="T101" fmla="*/ 297 h 602"/>
                <a:gd name="T102" fmla="*/ 304 w 609"/>
                <a:gd name="T103" fmla="*/ 353 h 602"/>
                <a:gd name="T104" fmla="*/ 361 w 609"/>
                <a:gd name="T105" fmla="*/ 297 h 602"/>
                <a:gd name="T106" fmla="*/ 304 w 609"/>
                <a:gd name="T107" fmla="*/ 24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9" h="602">
                  <a:moveTo>
                    <a:pt x="523" y="361"/>
                  </a:moveTo>
                  <a:lnTo>
                    <a:pt x="523" y="361"/>
                  </a:lnTo>
                  <a:cubicBezTo>
                    <a:pt x="523" y="382"/>
                    <a:pt x="516" y="396"/>
                    <a:pt x="502" y="410"/>
                  </a:cubicBezTo>
                  <a:cubicBezTo>
                    <a:pt x="502" y="417"/>
                    <a:pt x="551" y="474"/>
                    <a:pt x="523" y="502"/>
                  </a:cubicBezTo>
                  <a:cubicBezTo>
                    <a:pt x="509" y="523"/>
                    <a:pt x="509" y="523"/>
                    <a:pt x="509" y="523"/>
                  </a:cubicBezTo>
                  <a:cubicBezTo>
                    <a:pt x="488" y="544"/>
                    <a:pt x="431" y="509"/>
                    <a:pt x="417" y="495"/>
                  </a:cubicBezTo>
                  <a:cubicBezTo>
                    <a:pt x="403" y="509"/>
                    <a:pt x="382" y="516"/>
                    <a:pt x="361" y="523"/>
                  </a:cubicBezTo>
                  <a:cubicBezTo>
                    <a:pt x="368" y="523"/>
                    <a:pt x="368" y="523"/>
                    <a:pt x="368" y="523"/>
                  </a:cubicBezTo>
                  <a:cubicBezTo>
                    <a:pt x="368" y="523"/>
                    <a:pt x="354" y="601"/>
                    <a:pt x="311" y="601"/>
                  </a:cubicBezTo>
                  <a:cubicBezTo>
                    <a:pt x="297" y="601"/>
                    <a:pt x="297" y="601"/>
                    <a:pt x="297" y="601"/>
                  </a:cubicBezTo>
                  <a:cubicBezTo>
                    <a:pt x="262" y="601"/>
                    <a:pt x="247" y="530"/>
                    <a:pt x="240" y="516"/>
                  </a:cubicBezTo>
                  <a:cubicBezTo>
                    <a:pt x="226" y="516"/>
                    <a:pt x="205" y="509"/>
                    <a:pt x="191" y="495"/>
                  </a:cubicBezTo>
                  <a:cubicBezTo>
                    <a:pt x="191" y="502"/>
                    <a:pt x="191" y="502"/>
                    <a:pt x="191" y="502"/>
                  </a:cubicBezTo>
                  <a:cubicBezTo>
                    <a:pt x="191" y="502"/>
                    <a:pt x="127" y="551"/>
                    <a:pt x="99" y="516"/>
                  </a:cubicBezTo>
                  <a:cubicBezTo>
                    <a:pt x="85" y="509"/>
                    <a:pt x="85" y="509"/>
                    <a:pt x="85" y="509"/>
                  </a:cubicBezTo>
                  <a:cubicBezTo>
                    <a:pt x="64" y="481"/>
                    <a:pt x="99" y="424"/>
                    <a:pt x="106" y="410"/>
                  </a:cubicBezTo>
                  <a:cubicBezTo>
                    <a:pt x="99" y="396"/>
                    <a:pt x="92" y="382"/>
                    <a:pt x="85" y="361"/>
                  </a:cubicBezTo>
                  <a:cubicBezTo>
                    <a:pt x="71" y="361"/>
                    <a:pt x="0" y="339"/>
                    <a:pt x="0" y="304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255"/>
                    <a:pt x="71" y="240"/>
                    <a:pt x="85" y="240"/>
                  </a:cubicBezTo>
                  <a:cubicBezTo>
                    <a:pt x="92" y="219"/>
                    <a:pt x="99" y="205"/>
                    <a:pt x="106" y="184"/>
                  </a:cubicBezTo>
                  <a:cubicBezTo>
                    <a:pt x="99" y="177"/>
                    <a:pt x="57" y="113"/>
                    <a:pt x="85" y="92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120" y="50"/>
                    <a:pt x="177" y="92"/>
                    <a:pt x="191" y="99"/>
                  </a:cubicBezTo>
                  <a:cubicBezTo>
                    <a:pt x="205" y="92"/>
                    <a:pt x="226" y="85"/>
                    <a:pt x="240" y="78"/>
                  </a:cubicBezTo>
                  <a:cubicBezTo>
                    <a:pt x="247" y="64"/>
                    <a:pt x="269" y="0"/>
                    <a:pt x="297" y="0"/>
                  </a:cubicBezTo>
                  <a:cubicBezTo>
                    <a:pt x="311" y="0"/>
                    <a:pt x="311" y="0"/>
                    <a:pt x="311" y="0"/>
                  </a:cubicBezTo>
                  <a:cubicBezTo>
                    <a:pt x="346" y="0"/>
                    <a:pt x="361" y="57"/>
                    <a:pt x="368" y="78"/>
                  </a:cubicBezTo>
                  <a:cubicBezTo>
                    <a:pt x="382" y="85"/>
                    <a:pt x="403" y="92"/>
                    <a:pt x="417" y="99"/>
                  </a:cubicBezTo>
                  <a:cubicBezTo>
                    <a:pt x="431" y="92"/>
                    <a:pt x="488" y="57"/>
                    <a:pt x="509" y="78"/>
                  </a:cubicBezTo>
                  <a:cubicBezTo>
                    <a:pt x="523" y="92"/>
                    <a:pt x="523" y="92"/>
                    <a:pt x="523" y="92"/>
                  </a:cubicBezTo>
                  <a:cubicBezTo>
                    <a:pt x="551" y="120"/>
                    <a:pt x="516" y="170"/>
                    <a:pt x="502" y="184"/>
                  </a:cubicBezTo>
                  <a:cubicBezTo>
                    <a:pt x="516" y="205"/>
                    <a:pt x="523" y="219"/>
                    <a:pt x="523" y="240"/>
                  </a:cubicBezTo>
                  <a:cubicBezTo>
                    <a:pt x="530" y="240"/>
                    <a:pt x="608" y="248"/>
                    <a:pt x="608" y="290"/>
                  </a:cubicBezTo>
                  <a:cubicBezTo>
                    <a:pt x="608" y="304"/>
                    <a:pt x="608" y="304"/>
                    <a:pt x="608" y="304"/>
                  </a:cubicBezTo>
                  <a:cubicBezTo>
                    <a:pt x="608" y="339"/>
                    <a:pt x="544" y="353"/>
                    <a:pt x="523" y="361"/>
                  </a:cubicBezTo>
                  <a:close/>
                  <a:moveTo>
                    <a:pt x="304" y="127"/>
                  </a:moveTo>
                  <a:lnTo>
                    <a:pt x="304" y="127"/>
                  </a:lnTo>
                  <a:cubicBezTo>
                    <a:pt x="212" y="127"/>
                    <a:pt x="134" y="205"/>
                    <a:pt x="134" y="297"/>
                  </a:cubicBezTo>
                  <a:cubicBezTo>
                    <a:pt x="134" y="396"/>
                    <a:pt x="212" y="467"/>
                    <a:pt x="304" y="467"/>
                  </a:cubicBezTo>
                  <a:cubicBezTo>
                    <a:pt x="396" y="467"/>
                    <a:pt x="474" y="396"/>
                    <a:pt x="474" y="297"/>
                  </a:cubicBezTo>
                  <a:cubicBezTo>
                    <a:pt x="474" y="205"/>
                    <a:pt x="396" y="127"/>
                    <a:pt x="304" y="127"/>
                  </a:cubicBezTo>
                  <a:close/>
                  <a:moveTo>
                    <a:pt x="304" y="410"/>
                  </a:moveTo>
                  <a:lnTo>
                    <a:pt x="304" y="410"/>
                  </a:lnTo>
                  <a:cubicBezTo>
                    <a:pt x="240" y="410"/>
                    <a:pt x="191" y="361"/>
                    <a:pt x="191" y="297"/>
                  </a:cubicBezTo>
                  <a:cubicBezTo>
                    <a:pt x="191" y="233"/>
                    <a:pt x="240" y="184"/>
                    <a:pt x="304" y="184"/>
                  </a:cubicBezTo>
                  <a:cubicBezTo>
                    <a:pt x="368" y="184"/>
                    <a:pt x="417" y="233"/>
                    <a:pt x="417" y="297"/>
                  </a:cubicBezTo>
                  <a:cubicBezTo>
                    <a:pt x="417" y="361"/>
                    <a:pt x="368" y="410"/>
                    <a:pt x="304" y="410"/>
                  </a:cubicBezTo>
                  <a:close/>
                  <a:moveTo>
                    <a:pt x="304" y="240"/>
                  </a:moveTo>
                  <a:lnTo>
                    <a:pt x="304" y="240"/>
                  </a:lnTo>
                  <a:cubicBezTo>
                    <a:pt x="276" y="240"/>
                    <a:pt x="247" y="269"/>
                    <a:pt x="247" y="297"/>
                  </a:cubicBezTo>
                  <a:cubicBezTo>
                    <a:pt x="247" y="332"/>
                    <a:pt x="276" y="353"/>
                    <a:pt x="304" y="353"/>
                  </a:cubicBezTo>
                  <a:cubicBezTo>
                    <a:pt x="332" y="353"/>
                    <a:pt x="361" y="332"/>
                    <a:pt x="361" y="297"/>
                  </a:cubicBezTo>
                  <a:cubicBezTo>
                    <a:pt x="361" y="269"/>
                    <a:pt x="332" y="240"/>
                    <a:pt x="304" y="2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" name="Freeform 106"/>
            <p:cNvSpPr>
              <a:spLocks noChangeArrowheads="1"/>
            </p:cNvSpPr>
            <p:nvPr/>
          </p:nvSpPr>
          <p:spPr bwMode="auto">
            <a:xfrm>
              <a:off x="8418782" y="7665695"/>
              <a:ext cx="579817" cy="524933"/>
            </a:xfrm>
            <a:custGeom>
              <a:avLst/>
              <a:gdLst>
                <a:gd name="T0" fmla="*/ 573 w 602"/>
                <a:gd name="T1" fmla="*/ 544 h 545"/>
                <a:gd name="T2" fmla="*/ 573 w 602"/>
                <a:gd name="T3" fmla="*/ 544 h 545"/>
                <a:gd name="T4" fmla="*/ 523 w 602"/>
                <a:gd name="T5" fmla="*/ 544 h 545"/>
                <a:gd name="T6" fmla="*/ 523 w 602"/>
                <a:gd name="T7" fmla="*/ 318 h 545"/>
                <a:gd name="T8" fmla="*/ 523 w 602"/>
                <a:gd name="T9" fmla="*/ 141 h 545"/>
                <a:gd name="T10" fmla="*/ 573 w 602"/>
                <a:gd name="T11" fmla="*/ 141 h 545"/>
                <a:gd name="T12" fmla="*/ 601 w 602"/>
                <a:gd name="T13" fmla="*/ 170 h 545"/>
                <a:gd name="T14" fmla="*/ 601 w 602"/>
                <a:gd name="T15" fmla="*/ 346 h 545"/>
                <a:gd name="T16" fmla="*/ 601 w 602"/>
                <a:gd name="T17" fmla="*/ 459 h 545"/>
                <a:gd name="T18" fmla="*/ 601 w 602"/>
                <a:gd name="T19" fmla="*/ 516 h 545"/>
                <a:gd name="T20" fmla="*/ 573 w 602"/>
                <a:gd name="T21" fmla="*/ 544 h 545"/>
                <a:gd name="T22" fmla="*/ 99 w 602"/>
                <a:gd name="T23" fmla="*/ 544 h 545"/>
                <a:gd name="T24" fmla="*/ 99 w 602"/>
                <a:gd name="T25" fmla="*/ 544 h 545"/>
                <a:gd name="T26" fmla="*/ 99 w 602"/>
                <a:gd name="T27" fmla="*/ 318 h 545"/>
                <a:gd name="T28" fmla="*/ 99 w 602"/>
                <a:gd name="T29" fmla="*/ 311 h 545"/>
                <a:gd name="T30" fmla="*/ 99 w 602"/>
                <a:gd name="T31" fmla="*/ 141 h 545"/>
                <a:gd name="T32" fmla="*/ 156 w 602"/>
                <a:gd name="T33" fmla="*/ 141 h 545"/>
                <a:gd name="T34" fmla="*/ 297 w 602"/>
                <a:gd name="T35" fmla="*/ 0 h 545"/>
                <a:gd name="T36" fmla="*/ 438 w 602"/>
                <a:gd name="T37" fmla="*/ 141 h 545"/>
                <a:gd name="T38" fmla="*/ 495 w 602"/>
                <a:gd name="T39" fmla="*/ 141 h 545"/>
                <a:gd name="T40" fmla="*/ 495 w 602"/>
                <a:gd name="T41" fmla="*/ 318 h 545"/>
                <a:gd name="T42" fmla="*/ 495 w 602"/>
                <a:gd name="T43" fmla="*/ 544 h 545"/>
                <a:gd name="T44" fmla="*/ 99 w 602"/>
                <a:gd name="T45" fmla="*/ 544 h 545"/>
                <a:gd name="T46" fmla="*/ 297 w 602"/>
                <a:gd name="T47" fmla="*/ 57 h 545"/>
                <a:gd name="T48" fmla="*/ 297 w 602"/>
                <a:gd name="T49" fmla="*/ 57 h 545"/>
                <a:gd name="T50" fmla="*/ 212 w 602"/>
                <a:gd name="T51" fmla="*/ 141 h 545"/>
                <a:gd name="T52" fmla="*/ 382 w 602"/>
                <a:gd name="T53" fmla="*/ 141 h 545"/>
                <a:gd name="T54" fmla="*/ 297 w 602"/>
                <a:gd name="T55" fmla="*/ 57 h 545"/>
                <a:gd name="T56" fmla="*/ 0 w 602"/>
                <a:gd name="T57" fmla="*/ 516 h 545"/>
                <a:gd name="T58" fmla="*/ 0 w 602"/>
                <a:gd name="T59" fmla="*/ 516 h 545"/>
                <a:gd name="T60" fmla="*/ 0 w 602"/>
                <a:gd name="T61" fmla="*/ 459 h 545"/>
                <a:gd name="T62" fmla="*/ 0 w 602"/>
                <a:gd name="T63" fmla="*/ 346 h 545"/>
                <a:gd name="T64" fmla="*/ 0 w 602"/>
                <a:gd name="T65" fmla="*/ 170 h 545"/>
                <a:gd name="T66" fmla="*/ 29 w 602"/>
                <a:gd name="T67" fmla="*/ 141 h 545"/>
                <a:gd name="T68" fmla="*/ 71 w 602"/>
                <a:gd name="T69" fmla="*/ 141 h 545"/>
                <a:gd name="T70" fmla="*/ 71 w 602"/>
                <a:gd name="T71" fmla="*/ 311 h 545"/>
                <a:gd name="T72" fmla="*/ 71 w 602"/>
                <a:gd name="T73" fmla="*/ 318 h 545"/>
                <a:gd name="T74" fmla="*/ 71 w 602"/>
                <a:gd name="T75" fmla="*/ 544 h 545"/>
                <a:gd name="T76" fmla="*/ 29 w 602"/>
                <a:gd name="T77" fmla="*/ 544 h 545"/>
                <a:gd name="T78" fmla="*/ 0 w 602"/>
                <a:gd name="T79" fmla="*/ 5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7" name="Freeform 100"/>
            <p:cNvSpPr>
              <a:spLocks noChangeArrowheads="1"/>
            </p:cNvSpPr>
            <p:nvPr/>
          </p:nvSpPr>
          <p:spPr bwMode="auto">
            <a:xfrm>
              <a:off x="9367823" y="9889270"/>
              <a:ext cx="596743" cy="385232"/>
            </a:xfrm>
            <a:custGeom>
              <a:avLst/>
              <a:gdLst>
                <a:gd name="T0" fmla="*/ 381 w 498"/>
                <a:gd name="T1" fmla="*/ 89 h 320"/>
                <a:gd name="T2" fmla="*/ 381 w 498"/>
                <a:gd name="T3" fmla="*/ 89 h 320"/>
                <a:gd name="T4" fmla="*/ 355 w 498"/>
                <a:gd name="T5" fmla="*/ 89 h 320"/>
                <a:gd name="T6" fmla="*/ 231 w 498"/>
                <a:gd name="T7" fmla="*/ 0 h 320"/>
                <a:gd name="T8" fmla="*/ 98 w 498"/>
                <a:gd name="T9" fmla="*/ 134 h 320"/>
                <a:gd name="T10" fmla="*/ 98 w 498"/>
                <a:gd name="T11" fmla="*/ 150 h 320"/>
                <a:gd name="T12" fmla="*/ 89 w 498"/>
                <a:gd name="T13" fmla="*/ 150 h 320"/>
                <a:gd name="T14" fmla="*/ 0 w 498"/>
                <a:gd name="T15" fmla="*/ 240 h 320"/>
                <a:gd name="T16" fmla="*/ 89 w 498"/>
                <a:gd name="T17" fmla="*/ 319 h 320"/>
                <a:gd name="T18" fmla="*/ 381 w 498"/>
                <a:gd name="T19" fmla="*/ 319 h 320"/>
                <a:gd name="T20" fmla="*/ 497 w 498"/>
                <a:gd name="T21" fmla="*/ 204 h 320"/>
                <a:gd name="T22" fmla="*/ 381 w 498"/>
                <a:gd name="T23" fmla="*/ 89 h 320"/>
                <a:gd name="T24" fmla="*/ 284 w 498"/>
                <a:gd name="T25" fmla="*/ 195 h 320"/>
                <a:gd name="T26" fmla="*/ 284 w 498"/>
                <a:gd name="T27" fmla="*/ 195 h 320"/>
                <a:gd name="T28" fmla="*/ 213 w 498"/>
                <a:gd name="T29" fmla="*/ 275 h 320"/>
                <a:gd name="T30" fmla="*/ 195 w 498"/>
                <a:gd name="T31" fmla="*/ 275 h 320"/>
                <a:gd name="T32" fmla="*/ 195 w 498"/>
                <a:gd name="T33" fmla="*/ 266 h 320"/>
                <a:gd name="T34" fmla="*/ 195 w 498"/>
                <a:gd name="T35" fmla="*/ 257 h 320"/>
                <a:gd name="T36" fmla="*/ 222 w 498"/>
                <a:gd name="T37" fmla="*/ 204 h 320"/>
                <a:gd name="T38" fmla="*/ 204 w 498"/>
                <a:gd name="T39" fmla="*/ 195 h 320"/>
                <a:gd name="T40" fmla="*/ 204 w 498"/>
                <a:gd name="T41" fmla="*/ 195 h 320"/>
                <a:gd name="T42" fmla="*/ 186 w 498"/>
                <a:gd name="T43" fmla="*/ 178 h 320"/>
                <a:gd name="T44" fmla="*/ 195 w 498"/>
                <a:gd name="T45" fmla="*/ 160 h 320"/>
                <a:gd name="T46" fmla="*/ 258 w 498"/>
                <a:gd name="T47" fmla="*/ 89 h 320"/>
                <a:gd name="T48" fmla="*/ 275 w 498"/>
                <a:gd name="T49" fmla="*/ 80 h 320"/>
                <a:gd name="T50" fmla="*/ 284 w 498"/>
                <a:gd name="T51" fmla="*/ 89 h 320"/>
                <a:gd name="T52" fmla="*/ 275 w 498"/>
                <a:gd name="T53" fmla="*/ 106 h 320"/>
                <a:gd name="T54" fmla="*/ 249 w 498"/>
                <a:gd name="T55" fmla="*/ 160 h 320"/>
                <a:gd name="T56" fmla="*/ 275 w 498"/>
                <a:gd name="T57" fmla="*/ 169 h 320"/>
                <a:gd name="T58" fmla="*/ 275 w 498"/>
                <a:gd name="T59" fmla="*/ 169 h 320"/>
                <a:gd name="T60" fmla="*/ 293 w 498"/>
                <a:gd name="T61" fmla="*/ 187 h 320"/>
                <a:gd name="T62" fmla="*/ 284 w 498"/>
                <a:gd name="T63" fmla="*/ 19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98" h="320">
                  <a:moveTo>
                    <a:pt x="381" y="89"/>
                  </a:moveTo>
                  <a:lnTo>
                    <a:pt x="381" y="89"/>
                  </a:lnTo>
                  <a:cubicBezTo>
                    <a:pt x="372" y="89"/>
                    <a:pt x="364" y="89"/>
                    <a:pt x="355" y="89"/>
                  </a:cubicBezTo>
                  <a:cubicBezTo>
                    <a:pt x="337" y="36"/>
                    <a:pt x="293" y="0"/>
                    <a:pt x="231" y="0"/>
                  </a:cubicBezTo>
                  <a:cubicBezTo>
                    <a:pt x="160" y="0"/>
                    <a:pt x="98" y="62"/>
                    <a:pt x="98" y="134"/>
                  </a:cubicBezTo>
                  <a:cubicBezTo>
                    <a:pt x="98" y="134"/>
                    <a:pt x="98" y="142"/>
                    <a:pt x="98" y="150"/>
                  </a:cubicBezTo>
                  <a:cubicBezTo>
                    <a:pt x="98" y="150"/>
                    <a:pt x="98" y="150"/>
                    <a:pt x="89" y="150"/>
                  </a:cubicBezTo>
                  <a:cubicBezTo>
                    <a:pt x="45" y="150"/>
                    <a:pt x="0" y="187"/>
                    <a:pt x="0" y="240"/>
                  </a:cubicBezTo>
                  <a:cubicBezTo>
                    <a:pt x="0" y="284"/>
                    <a:pt x="45" y="319"/>
                    <a:pt x="89" y="319"/>
                  </a:cubicBezTo>
                  <a:cubicBezTo>
                    <a:pt x="381" y="319"/>
                    <a:pt x="381" y="319"/>
                    <a:pt x="381" y="319"/>
                  </a:cubicBezTo>
                  <a:cubicBezTo>
                    <a:pt x="443" y="319"/>
                    <a:pt x="497" y="275"/>
                    <a:pt x="497" y="204"/>
                  </a:cubicBezTo>
                  <a:cubicBezTo>
                    <a:pt x="497" y="142"/>
                    <a:pt x="443" y="89"/>
                    <a:pt x="381" y="89"/>
                  </a:cubicBezTo>
                  <a:close/>
                  <a:moveTo>
                    <a:pt x="284" y="195"/>
                  </a:moveTo>
                  <a:lnTo>
                    <a:pt x="284" y="195"/>
                  </a:lnTo>
                  <a:cubicBezTo>
                    <a:pt x="266" y="213"/>
                    <a:pt x="222" y="266"/>
                    <a:pt x="213" y="275"/>
                  </a:cubicBezTo>
                  <a:cubicBezTo>
                    <a:pt x="213" y="275"/>
                    <a:pt x="204" y="284"/>
                    <a:pt x="195" y="275"/>
                  </a:cubicBezTo>
                  <a:cubicBezTo>
                    <a:pt x="195" y="275"/>
                    <a:pt x="195" y="275"/>
                    <a:pt x="195" y="266"/>
                  </a:cubicBezTo>
                  <a:lnTo>
                    <a:pt x="195" y="257"/>
                  </a:lnTo>
                  <a:cubicBezTo>
                    <a:pt x="222" y="204"/>
                    <a:pt x="222" y="204"/>
                    <a:pt x="222" y="204"/>
                  </a:cubicBezTo>
                  <a:cubicBezTo>
                    <a:pt x="222" y="195"/>
                    <a:pt x="213" y="195"/>
                    <a:pt x="204" y="195"/>
                  </a:cubicBezTo>
                  <a:lnTo>
                    <a:pt x="204" y="195"/>
                  </a:lnTo>
                  <a:cubicBezTo>
                    <a:pt x="195" y="187"/>
                    <a:pt x="186" y="187"/>
                    <a:pt x="186" y="178"/>
                  </a:cubicBezTo>
                  <a:cubicBezTo>
                    <a:pt x="186" y="169"/>
                    <a:pt x="186" y="169"/>
                    <a:pt x="195" y="160"/>
                  </a:cubicBezTo>
                  <a:cubicBezTo>
                    <a:pt x="204" y="142"/>
                    <a:pt x="258" y="89"/>
                    <a:pt x="258" y="89"/>
                  </a:cubicBezTo>
                  <a:cubicBezTo>
                    <a:pt x="266" y="80"/>
                    <a:pt x="266" y="80"/>
                    <a:pt x="275" y="80"/>
                  </a:cubicBezTo>
                  <a:cubicBezTo>
                    <a:pt x="275" y="89"/>
                    <a:pt x="284" y="89"/>
                    <a:pt x="284" y="89"/>
                  </a:cubicBezTo>
                  <a:cubicBezTo>
                    <a:pt x="284" y="97"/>
                    <a:pt x="275" y="97"/>
                    <a:pt x="275" y="106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58" y="160"/>
                    <a:pt x="266" y="169"/>
                    <a:pt x="275" y="169"/>
                  </a:cubicBezTo>
                  <a:lnTo>
                    <a:pt x="275" y="169"/>
                  </a:lnTo>
                  <a:cubicBezTo>
                    <a:pt x="284" y="169"/>
                    <a:pt x="293" y="178"/>
                    <a:pt x="293" y="187"/>
                  </a:cubicBezTo>
                  <a:lnTo>
                    <a:pt x="284" y="1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8" name="Freeform 21"/>
            <p:cNvSpPr>
              <a:spLocks noChangeArrowheads="1"/>
            </p:cNvSpPr>
            <p:nvPr/>
          </p:nvSpPr>
          <p:spPr bwMode="auto">
            <a:xfrm>
              <a:off x="14203867" y="9959228"/>
              <a:ext cx="596743" cy="334435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12662932" y="6925115"/>
            <a:ext cx="5024663" cy="1177847"/>
            <a:chOff x="2176693" y="4645899"/>
            <a:chExt cx="19422765" cy="4552950"/>
          </a:xfrm>
        </p:grpSpPr>
        <p:sp>
          <p:nvSpPr>
            <p:cNvPr id="290" name="AutoShape 1"/>
            <p:cNvSpPr/>
            <p:nvPr/>
          </p:nvSpPr>
          <p:spPr bwMode="auto">
            <a:xfrm>
              <a:off x="2176693" y="4687174"/>
              <a:ext cx="4507326" cy="4511675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1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91" name="AutoShape 4"/>
            <p:cNvSpPr/>
            <p:nvPr/>
          </p:nvSpPr>
          <p:spPr bwMode="auto">
            <a:xfrm>
              <a:off x="7310918" y="4672886"/>
              <a:ext cx="4507326" cy="4511675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1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92" name="AutoShape 7"/>
            <p:cNvSpPr/>
            <p:nvPr/>
          </p:nvSpPr>
          <p:spPr bwMode="auto">
            <a:xfrm>
              <a:off x="12403878" y="4658598"/>
              <a:ext cx="4507326" cy="4513262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1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93" name="AutoShape 10"/>
            <p:cNvSpPr/>
            <p:nvPr/>
          </p:nvSpPr>
          <p:spPr bwMode="auto">
            <a:xfrm>
              <a:off x="17092132" y="4645899"/>
              <a:ext cx="4507326" cy="4511675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1800"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94" name="AutoShape 13"/>
            <p:cNvSpPr/>
            <p:nvPr/>
          </p:nvSpPr>
          <p:spPr bwMode="auto">
            <a:xfrm>
              <a:off x="16035132" y="5953999"/>
              <a:ext cx="1790234" cy="1787525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1800">
                <a:solidFill>
                  <a:srgbClr val="2BB1E8"/>
                </a:solidFill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95" name="AutoShape 15"/>
            <p:cNvSpPr/>
            <p:nvPr/>
          </p:nvSpPr>
          <p:spPr bwMode="auto">
            <a:xfrm>
              <a:off x="11296092" y="5968285"/>
              <a:ext cx="1790234" cy="178593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1800">
                <a:solidFill>
                  <a:srgbClr val="2BB1E8"/>
                </a:solidFill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296" name="AutoShape 17"/>
            <p:cNvSpPr/>
            <p:nvPr/>
          </p:nvSpPr>
          <p:spPr bwMode="auto">
            <a:xfrm>
              <a:off x="6088861" y="5980985"/>
              <a:ext cx="1790234" cy="1787525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  <a:effectLst/>
          </p:spPr>
          <p:txBody>
            <a:bodyPr lIns="45719" tIns="45719" rIns="45719" bIns="45719" anchor="ctr"/>
            <a:lstStyle/>
            <a:p>
              <a:pPr defTabSz="914400">
                <a:defRPr/>
              </a:pPr>
              <a:endParaRPr lang="es-ES" sz="1800">
                <a:solidFill>
                  <a:srgbClr val="2BB1E8"/>
                </a:solidFill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</p:grpSp>
      <p:grpSp>
        <p:nvGrpSpPr>
          <p:cNvPr id="297" name="Group 296"/>
          <p:cNvGrpSpPr/>
          <p:nvPr/>
        </p:nvGrpSpPr>
        <p:grpSpPr>
          <a:xfrm>
            <a:off x="16365274" y="10382658"/>
            <a:ext cx="6492470" cy="2797765"/>
            <a:chOff x="2952705" y="3416002"/>
            <a:chExt cx="18815132" cy="8107902"/>
          </a:xfrm>
        </p:grpSpPr>
        <p:grpSp>
          <p:nvGrpSpPr>
            <p:cNvPr id="298" name="Group 297"/>
            <p:cNvGrpSpPr/>
            <p:nvPr/>
          </p:nvGrpSpPr>
          <p:grpSpPr>
            <a:xfrm>
              <a:off x="10460076" y="7747874"/>
              <a:ext cx="158447" cy="158016"/>
              <a:chOff x="3649517" y="2421483"/>
              <a:chExt cx="172215" cy="171701"/>
            </a:xfrm>
            <a:solidFill>
              <a:schemeClr val="bg1">
                <a:lumMod val="75000"/>
              </a:schemeClr>
            </a:solidFill>
          </p:grpSpPr>
          <p:sp>
            <p:nvSpPr>
              <p:cNvPr id="344" name="Oval 343"/>
              <p:cNvSpPr>
                <a:spLocks noChangeArrowheads="1"/>
              </p:cNvSpPr>
              <p:nvPr/>
            </p:nvSpPr>
            <p:spPr bwMode="auto">
              <a:xfrm>
                <a:off x="3693941" y="2465564"/>
                <a:ext cx="83369" cy="8353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5" name="Freeform 344"/>
              <p:cNvSpPr>
                <a:spLocks noEditPoints="1"/>
              </p:cNvSpPr>
              <p:nvPr/>
            </p:nvSpPr>
            <p:spPr bwMode="auto">
              <a:xfrm>
                <a:off x="3649517" y="2421483"/>
                <a:ext cx="172215" cy="171701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cxnSp>
          <p:nvCxnSpPr>
            <p:cNvPr id="299" name="Straight Connector 298"/>
            <p:cNvCxnSpPr>
              <a:stCxn id="316" idx="2"/>
            </p:cNvCxnSpPr>
            <p:nvPr/>
          </p:nvCxnSpPr>
          <p:spPr>
            <a:xfrm flipH="1">
              <a:off x="10539298" y="7905890"/>
              <a:ext cx="189" cy="266802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0" name="Group 299"/>
            <p:cNvGrpSpPr/>
            <p:nvPr/>
          </p:nvGrpSpPr>
          <p:grpSpPr>
            <a:xfrm>
              <a:off x="13704233" y="6416685"/>
              <a:ext cx="158447" cy="158016"/>
              <a:chOff x="3649517" y="2421483"/>
              <a:chExt cx="172215" cy="171701"/>
            </a:xfrm>
            <a:solidFill>
              <a:schemeClr val="bg1">
                <a:lumMod val="75000"/>
              </a:schemeClr>
            </a:solidFill>
          </p:grpSpPr>
          <p:sp>
            <p:nvSpPr>
              <p:cNvPr id="342" name="Oval 341"/>
              <p:cNvSpPr>
                <a:spLocks noChangeArrowheads="1"/>
              </p:cNvSpPr>
              <p:nvPr/>
            </p:nvSpPr>
            <p:spPr bwMode="auto">
              <a:xfrm>
                <a:off x="3693941" y="2465564"/>
                <a:ext cx="83369" cy="8353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3" name="Freeform 342"/>
              <p:cNvSpPr>
                <a:spLocks noEditPoints="1"/>
              </p:cNvSpPr>
              <p:nvPr/>
            </p:nvSpPr>
            <p:spPr bwMode="auto">
              <a:xfrm>
                <a:off x="3649517" y="2421483"/>
                <a:ext cx="172215" cy="171701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cxnSp>
          <p:nvCxnSpPr>
            <p:cNvPr id="301" name="Straight Connector 300"/>
            <p:cNvCxnSpPr>
              <a:stCxn id="319" idx="4"/>
            </p:cNvCxnSpPr>
            <p:nvPr/>
          </p:nvCxnSpPr>
          <p:spPr>
            <a:xfrm flipH="1">
              <a:off x="13783455" y="6534134"/>
              <a:ext cx="2" cy="403978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Oval 301"/>
            <p:cNvSpPr/>
            <p:nvPr/>
          </p:nvSpPr>
          <p:spPr>
            <a:xfrm>
              <a:off x="3538978" y="10573916"/>
              <a:ext cx="949741" cy="949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Roboto Light"/>
                <a:cs typeface="Roboto Light"/>
              </a:endParaRPr>
            </a:p>
          </p:txBody>
        </p:sp>
        <p:sp>
          <p:nvSpPr>
            <p:cNvPr id="303" name="Oval 302"/>
            <p:cNvSpPr/>
            <p:nvPr/>
          </p:nvSpPr>
          <p:spPr>
            <a:xfrm>
              <a:off x="19861790" y="10573916"/>
              <a:ext cx="949741" cy="94998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Roboto Light"/>
                <a:cs typeface="Roboto Light"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>
              <a:off x="10027292" y="10573916"/>
              <a:ext cx="949741" cy="9499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Roboto Light"/>
                <a:cs typeface="Roboto Light"/>
              </a:endParaRPr>
            </a:p>
          </p:txBody>
        </p:sp>
        <p:sp>
          <p:nvSpPr>
            <p:cNvPr id="305" name="Oval 304"/>
            <p:cNvSpPr/>
            <p:nvPr/>
          </p:nvSpPr>
          <p:spPr>
            <a:xfrm>
              <a:off x="13271445" y="10573916"/>
              <a:ext cx="949741" cy="9499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Roboto Light"/>
                <a:cs typeface="Roboto Light"/>
              </a:endParaRPr>
            </a:p>
          </p:txBody>
        </p:sp>
        <p:sp>
          <p:nvSpPr>
            <p:cNvPr id="306" name="Oval 305"/>
            <p:cNvSpPr/>
            <p:nvPr/>
          </p:nvSpPr>
          <p:spPr>
            <a:xfrm>
              <a:off x="16519241" y="10573916"/>
              <a:ext cx="949741" cy="94998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Roboto Light"/>
                <a:cs typeface="Roboto Light"/>
              </a:endParaRPr>
            </a:p>
          </p:txBody>
        </p:sp>
        <p:sp>
          <p:nvSpPr>
            <p:cNvPr id="307" name="Oval 306"/>
            <p:cNvSpPr/>
            <p:nvPr/>
          </p:nvSpPr>
          <p:spPr>
            <a:xfrm>
              <a:off x="9449770" y="5447216"/>
              <a:ext cx="2142084" cy="2142642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8" name="Oval 307"/>
            <p:cNvSpPr/>
            <p:nvPr/>
          </p:nvSpPr>
          <p:spPr>
            <a:xfrm>
              <a:off x="12348664" y="3416002"/>
              <a:ext cx="2837583" cy="2838322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9" name="Oval 308"/>
            <p:cNvSpPr/>
            <p:nvPr/>
          </p:nvSpPr>
          <p:spPr>
            <a:xfrm>
              <a:off x="15923148" y="5447216"/>
              <a:ext cx="2142084" cy="2142642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0" name="Oval 309"/>
            <p:cNvSpPr/>
            <p:nvPr/>
          </p:nvSpPr>
          <p:spPr>
            <a:xfrm>
              <a:off x="2952705" y="5447216"/>
              <a:ext cx="2142084" cy="2142642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11" name="Group 310"/>
            <p:cNvGrpSpPr/>
            <p:nvPr/>
          </p:nvGrpSpPr>
          <p:grpSpPr>
            <a:xfrm>
              <a:off x="3730973" y="5977932"/>
              <a:ext cx="605990" cy="600854"/>
              <a:chOff x="704850" y="2703513"/>
              <a:chExt cx="363538" cy="360363"/>
            </a:xfrm>
            <a:solidFill>
              <a:schemeClr val="bg1"/>
            </a:solidFill>
          </p:grpSpPr>
          <p:sp>
            <p:nvSpPr>
              <p:cNvPr id="339" name="Freeform 117"/>
              <p:cNvSpPr>
                <a:spLocks noEditPoints="1"/>
              </p:cNvSpPr>
              <p:nvPr/>
            </p:nvSpPr>
            <p:spPr bwMode="auto">
              <a:xfrm>
                <a:off x="903288" y="2751138"/>
                <a:ext cx="117475" cy="117475"/>
              </a:xfrm>
              <a:custGeom>
                <a:avLst/>
                <a:gdLst/>
                <a:ahLst/>
                <a:cxnLst>
                  <a:cxn ang="0">
                    <a:pos x="36" y="38"/>
                  </a:cxn>
                  <a:cxn ang="0">
                    <a:pos x="36" y="38"/>
                  </a:cxn>
                  <a:cxn ang="0">
                    <a:pos x="38" y="40"/>
                  </a:cxn>
                  <a:cxn ang="0">
                    <a:pos x="40" y="38"/>
                  </a:cxn>
                  <a:cxn ang="0">
                    <a:pos x="40" y="38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36" y="38"/>
                  </a:cxn>
                  <a:cxn ang="0">
                    <a:pos x="36" y="38"/>
                  </a:cxn>
                  <a:cxn ang="0">
                    <a:pos x="36" y="38"/>
                  </a:cxn>
                </a:cxnLst>
                <a:rect l="0" t="0" r="r" b="b"/>
                <a:pathLst>
                  <a:path w="40" h="40">
                    <a:moveTo>
                      <a:pt x="36" y="38"/>
                    </a:move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9"/>
                      <a:pt x="37" y="40"/>
                      <a:pt x="38" y="40"/>
                    </a:cubicBezTo>
                    <a:cubicBezTo>
                      <a:pt x="39" y="40"/>
                      <a:pt x="40" y="39"/>
                      <a:pt x="40" y="38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0" y="17"/>
                      <a:pt x="2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1" y="3"/>
                      <a:pt x="36" y="19"/>
                      <a:pt x="36" y="38"/>
                    </a:cubicBezTo>
                    <a:close/>
                    <a:moveTo>
                      <a:pt x="36" y="38"/>
                    </a:moveTo>
                    <a:cubicBezTo>
                      <a:pt x="36" y="38"/>
                      <a:pt x="36" y="38"/>
                      <a:pt x="36" y="3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40" name="Freeform 118"/>
              <p:cNvSpPr>
                <a:spLocks noEditPoints="1"/>
              </p:cNvSpPr>
              <p:nvPr/>
            </p:nvSpPr>
            <p:spPr bwMode="auto">
              <a:xfrm>
                <a:off x="704850" y="2703513"/>
                <a:ext cx="363538" cy="360363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28" y="0"/>
                  </a:cxn>
                  <a:cxn ang="0">
                    <a:pos x="23" y="1"/>
                  </a:cxn>
                  <a:cxn ang="0">
                    <a:pos x="16" y="12"/>
                  </a:cxn>
                  <a:cxn ang="0">
                    <a:pos x="16" y="64"/>
                  </a:cxn>
                  <a:cxn ang="0">
                    <a:pos x="4" y="76"/>
                  </a:cxn>
                  <a:cxn ang="0">
                    <a:pos x="4" y="93"/>
                  </a:cxn>
                  <a:cxn ang="0">
                    <a:pos x="31" y="120"/>
                  </a:cxn>
                  <a:cxn ang="0">
                    <a:pos x="39" y="123"/>
                  </a:cxn>
                  <a:cxn ang="0">
                    <a:pos x="47" y="120"/>
                  </a:cxn>
                  <a:cxn ang="0">
                    <a:pos x="59" y="108"/>
                  </a:cxn>
                  <a:cxn ang="0">
                    <a:pos x="112" y="108"/>
                  </a:cxn>
                  <a:cxn ang="0">
                    <a:pos x="123" y="100"/>
                  </a:cxn>
                  <a:cxn ang="0">
                    <a:pos x="120" y="88"/>
                  </a:cxn>
                  <a:cxn ang="0">
                    <a:pos x="36" y="4"/>
                  </a:cxn>
                  <a:cxn ang="0">
                    <a:pos x="54" y="102"/>
                  </a:cxn>
                  <a:cxn ang="0">
                    <a:pos x="42" y="114"/>
                  </a:cxn>
                  <a:cxn ang="0">
                    <a:pos x="39" y="115"/>
                  </a:cxn>
                  <a:cxn ang="0">
                    <a:pos x="36" y="114"/>
                  </a:cxn>
                  <a:cxn ang="0">
                    <a:pos x="10" y="87"/>
                  </a:cxn>
                  <a:cxn ang="0">
                    <a:pos x="8" y="85"/>
                  </a:cxn>
                  <a:cxn ang="0">
                    <a:pos x="10" y="82"/>
                  </a:cxn>
                  <a:cxn ang="0">
                    <a:pos x="22" y="70"/>
                  </a:cxn>
                  <a:cxn ang="0">
                    <a:pos x="22" y="70"/>
                  </a:cxn>
                  <a:cxn ang="0">
                    <a:pos x="54" y="102"/>
                  </a:cxn>
                  <a:cxn ang="0">
                    <a:pos x="54" y="102"/>
                  </a:cxn>
                  <a:cxn ang="0">
                    <a:pos x="59" y="100"/>
                  </a:cxn>
                  <a:cxn ang="0">
                    <a:pos x="57" y="100"/>
                  </a:cxn>
                  <a:cxn ang="0">
                    <a:pos x="23" y="66"/>
                  </a:cxn>
                  <a:cxn ang="0">
                    <a:pos x="24" y="64"/>
                  </a:cxn>
                  <a:cxn ang="0">
                    <a:pos x="24" y="18"/>
                  </a:cxn>
                  <a:cxn ang="0">
                    <a:pos x="105" y="100"/>
                  </a:cxn>
                  <a:cxn ang="0">
                    <a:pos x="59" y="100"/>
                  </a:cxn>
                  <a:cxn ang="0">
                    <a:pos x="116" y="98"/>
                  </a:cxn>
                  <a:cxn ang="0">
                    <a:pos x="112" y="100"/>
                  </a:cxn>
                  <a:cxn ang="0">
                    <a:pos x="111" y="100"/>
                  </a:cxn>
                  <a:cxn ang="0">
                    <a:pos x="24" y="13"/>
                  </a:cxn>
                  <a:cxn ang="0">
                    <a:pos x="24" y="12"/>
                  </a:cxn>
                  <a:cxn ang="0">
                    <a:pos x="26" y="8"/>
                  </a:cxn>
                  <a:cxn ang="0">
                    <a:pos x="28" y="8"/>
                  </a:cxn>
                  <a:cxn ang="0">
                    <a:pos x="30" y="9"/>
                  </a:cxn>
                  <a:cxn ang="0">
                    <a:pos x="115" y="93"/>
                  </a:cxn>
                  <a:cxn ang="0">
                    <a:pos x="116" y="98"/>
                  </a:cxn>
                  <a:cxn ang="0">
                    <a:pos x="116" y="98"/>
                  </a:cxn>
                  <a:cxn ang="0">
                    <a:pos x="116" y="98"/>
                  </a:cxn>
                </a:cxnLst>
                <a:rect l="0" t="0" r="r" b="b"/>
                <a:pathLst>
                  <a:path w="124" h="123">
                    <a:moveTo>
                      <a:pt x="36" y="4"/>
                    </a:moveTo>
                    <a:cubicBezTo>
                      <a:pt x="34" y="1"/>
                      <a:pt x="31" y="0"/>
                      <a:pt x="28" y="0"/>
                    </a:cubicBezTo>
                    <a:cubicBezTo>
                      <a:pt x="26" y="0"/>
                      <a:pt x="25" y="0"/>
                      <a:pt x="23" y="1"/>
                    </a:cubicBezTo>
                    <a:cubicBezTo>
                      <a:pt x="19" y="3"/>
                      <a:pt x="16" y="7"/>
                      <a:pt x="16" y="12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0" y="81"/>
                      <a:pt x="0" y="88"/>
                      <a:pt x="4" y="93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3" y="122"/>
                      <a:pt x="36" y="123"/>
                      <a:pt x="39" y="123"/>
                    </a:cubicBezTo>
                    <a:cubicBezTo>
                      <a:pt x="42" y="123"/>
                      <a:pt x="45" y="122"/>
                      <a:pt x="47" y="120"/>
                    </a:cubicBezTo>
                    <a:cubicBezTo>
                      <a:pt x="59" y="108"/>
                      <a:pt x="59" y="108"/>
                      <a:pt x="59" y="108"/>
                    </a:cubicBezTo>
                    <a:cubicBezTo>
                      <a:pt x="112" y="108"/>
                      <a:pt x="112" y="108"/>
                      <a:pt x="112" y="108"/>
                    </a:cubicBezTo>
                    <a:cubicBezTo>
                      <a:pt x="117" y="108"/>
                      <a:pt x="121" y="105"/>
                      <a:pt x="123" y="100"/>
                    </a:cubicBezTo>
                    <a:cubicBezTo>
                      <a:pt x="124" y="96"/>
                      <a:pt x="123" y="91"/>
                      <a:pt x="120" y="88"/>
                    </a:cubicBezTo>
                    <a:lnTo>
                      <a:pt x="36" y="4"/>
                    </a:lnTo>
                    <a:close/>
                    <a:moveTo>
                      <a:pt x="54" y="102"/>
                    </a:moveTo>
                    <a:cubicBezTo>
                      <a:pt x="42" y="114"/>
                      <a:pt x="42" y="114"/>
                      <a:pt x="42" y="114"/>
                    </a:cubicBezTo>
                    <a:cubicBezTo>
                      <a:pt x="41" y="115"/>
                      <a:pt x="40" y="115"/>
                      <a:pt x="39" y="115"/>
                    </a:cubicBezTo>
                    <a:cubicBezTo>
                      <a:pt x="39" y="115"/>
                      <a:pt x="37" y="115"/>
                      <a:pt x="36" y="114"/>
                    </a:cubicBezTo>
                    <a:cubicBezTo>
                      <a:pt x="10" y="87"/>
                      <a:pt x="10" y="87"/>
                      <a:pt x="10" y="87"/>
                    </a:cubicBezTo>
                    <a:cubicBezTo>
                      <a:pt x="9" y="86"/>
                      <a:pt x="8" y="85"/>
                      <a:pt x="8" y="85"/>
                    </a:cubicBezTo>
                    <a:cubicBezTo>
                      <a:pt x="8" y="84"/>
                      <a:pt x="9" y="83"/>
                      <a:pt x="10" y="82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54" y="102"/>
                      <a:pt x="54" y="102"/>
                      <a:pt x="54" y="102"/>
                    </a:cubicBezTo>
                    <a:cubicBezTo>
                      <a:pt x="54" y="102"/>
                      <a:pt x="54" y="102"/>
                      <a:pt x="54" y="102"/>
                    </a:cubicBezTo>
                    <a:close/>
                    <a:moveTo>
                      <a:pt x="59" y="100"/>
                    </a:moveTo>
                    <a:cubicBezTo>
                      <a:pt x="59" y="100"/>
                      <a:pt x="58" y="100"/>
                      <a:pt x="57" y="100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4" y="66"/>
                      <a:pt x="24" y="65"/>
                      <a:pt x="24" y="64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105" y="100"/>
                      <a:pt x="105" y="100"/>
                      <a:pt x="105" y="100"/>
                    </a:cubicBezTo>
                    <a:lnTo>
                      <a:pt x="59" y="100"/>
                    </a:lnTo>
                    <a:close/>
                    <a:moveTo>
                      <a:pt x="116" y="98"/>
                    </a:moveTo>
                    <a:cubicBezTo>
                      <a:pt x="115" y="99"/>
                      <a:pt x="114" y="100"/>
                      <a:pt x="112" y="100"/>
                    </a:cubicBezTo>
                    <a:cubicBezTo>
                      <a:pt x="111" y="100"/>
                      <a:pt x="111" y="100"/>
                      <a:pt x="111" y="100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0"/>
                      <a:pt x="25" y="9"/>
                      <a:pt x="26" y="8"/>
                    </a:cubicBezTo>
                    <a:cubicBezTo>
                      <a:pt x="27" y="8"/>
                      <a:pt x="27" y="8"/>
                      <a:pt x="28" y="8"/>
                    </a:cubicBezTo>
                    <a:cubicBezTo>
                      <a:pt x="29" y="8"/>
                      <a:pt x="30" y="8"/>
                      <a:pt x="30" y="9"/>
                    </a:cubicBezTo>
                    <a:cubicBezTo>
                      <a:pt x="115" y="93"/>
                      <a:pt x="115" y="93"/>
                      <a:pt x="115" y="93"/>
                    </a:cubicBezTo>
                    <a:cubicBezTo>
                      <a:pt x="116" y="94"/>
                      <a:pt x="116" y="96"/>
                      <a:pt x="116" y="98"/>
                    </a:cubicBezTo>
                    <a:close/>
                    <a:moveTo>
                      <a:pt x="116" y="98"/>
                    </a:moveTo>
                    <a:cubicBezTo>
                      <a:pt x="116" y="98"/>
                      <a:pt x="116" y="98"/>
                      <a:pt x="116" y="9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41" name="Freeform 119"/>
              <p:cNvSpPr>
                <a:spLocks noEditPoints="1"/>
              </p:cNvSpPr>
              <p:nvPr/>
            </p:nvSpPr>
            <p:spPr bwMode="auto">
              <a:xfrm>
                <a:off x="898525" y="2703513"/>
                <a:ext cx="166688" cy="169863"/>
              </a:xfrm>
              <a:custGeom>
                <a:avLst/>
                <a:gdLst/>
                <a:ahLst/>
                <a:cxnLst>
                  <a:cxn ang="0">
                    <a:pos x="4" y="8"/>
                  </a:cxn>
                  <a:cxn ang="0">
                    <a:pos x="4" y="8"/>
                  </a:cxn>
                  <a:cxn ang="0">
                    <a:pos x="50" y="54"/>
                  </a:cxn>
                  <a:cxn ang="0">
                    <a:pos x="54" y="58"/>
                  </a:cxn>
                  <a:cxn ang="0">
                    <a:pos x="57" y="54"/>
                  </a:cxn>
                  <a:cxn ang="0">
                    <a:pos x="57" y="54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4" y="8"/>
                  </a:cxn>
                  <a:cxn ang="0">
                    <a:pos x="4" y="8"/>
                  </a:cxn>
                  <a:cxn ang="0">
                    <a:pos x="4" y="8"/>
                  </a:cxn>
                </a:cxnLst>
                <a:rect l="0" t="0" r="r" b="b"/>
                <a:pathLst>
                  <a:path w="57" h="58">
                    <a:moveTo>
                      <a:pt x="4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9" y="8"/>
                      <a:pt x="50" y="29"/>
                      <a:pt x="50" y="54"/>
                    </a:cubicBezTo>
                    <a:cubicBezTo>
                      <a:pt x="50" y="56"/>
                      <a:pt x="52" y="58"/>
                      <a:pt x="54" y="58"/>
                    </a:cubicBezTo>
                    <a:cubicBezTo>
                      <a:pt x="56" y="58"/>
                      <a:pt x="57" y="56"/>
                      <a:pt x="57" y="54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57" y="24"/>
                      <a:pt x="3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  <a:moveTo>
                      <a:pt x="4" y="8"/>
                    </a:moveTo>
                    <a:cubicBezTo>
                      <a:pt x="4" y="8"/>
                      <a:pt x="4" y="8"/>
                      <a:pt x="4" y="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12" name="Oval 311"/>
            <p:cNvSpPr/>
            <p:nvPr/>
          </p:nvSpPr>
          <p:spPr>
            <a:xfrm>
              <a:off x="18930254" y="3416002"/>
              <a:ext cx="2837583" cy="2838322"/>
            </a:xfrm>
            <a:prstGeom prst="ellipse">
              <a:avLst/>
            </a:pr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13" name="Group 312"/>
            <p:cNvGrpSpPr/>
            <p:nvPr/>
          </p:nvGrpSpPr>
          <p:grpSpPr>
            <a:xfrm>
              <a:off x="16900072" y="7747874"/>
              <a:ext cx="158447" cy="158016"/>
              <a:chOff x="3649517" y="2421483"/>
              <a:chExt cx="172215" cy="171701"/>
            </a:xfrm>
            <a:solidFill>
              <a:schemeClr val="bg1">
                <a:lumMod val="75000"/>
              </a:schemeClr>
            </a:solidFill>
          </p:grpSpPr>
          <p:sp>
            <p:nvSpPr>
              <p:cNvPr id="337" name="Oval 336"/>
              <p:cNvSpPr>
                <a:spLocks noChangeArrowheads="1"/>
              </p:cNvSpPr>
              <p:nvPr/>
            </p:nvSpPr>
            <p:spPr bwMode="auto">
              <a:xfrm>
                <a:off x="3693941" y="2465564"/>
                <a:ext cx="83369" cy="8353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8" name="Freeform 337"/>
              <p:cNvSpPr>
                <a:spLocks noEditPoints="1"/>
              </p:cNvSpPr>
              <p:nvPr/>
            </p:nvSpPr>
            <p:spPr bwMode="auto">
              <a:xfrm>
                <a:off x="3649517" y="2421483"/>
                <a:ext cx="172215" cy="171701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cxnSp>
          <p:nvCxnSpPr>
            <p:cNvPr id="314" name="Straight Connector 313"/>
            <p:cNvCxnSpPr/>
            <p:nvPr/>
          </p:nvCxnSpPr>
          <p:spPr>
            <a:xfrm flipH="1">
              <a:off x="16979294" y="7905890"/>
              <a:ext cx="189" cy="266802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5" name="Group 314"/>
            <p:cNvGrpSpPr/>
            <p:nvPr/>
          </p:nvGrpSpPr>
          <p:grpSpPr>
            <a:xfrm>
              <a:off x="3934627" y="7747874"/>
              <a:ext cx="158447" cy="158016"/>
              <a:chOff x="3649517" y="2421483"/>
              <a:chExt cx="172215" cy="171701"/>
            </a:xfrm>
            <a:solidFill>
              <a:schemeClr val="bg1">
                <a:lumMod val="75000"/>
              </a:schemeClr>
            </a:solidFill>
          </p:grpSpPr>
          <p:sp>
            <p:nvSpPr>
              <p:cNvPr id="335" name="Oval 334"/>
              <p:cNvSpPr>
                <a:spLocks noChangeArrowheads="1"/>
              </p:cNvSpPr>
              <p:nvPr/>
            </p:nvSpPr>
            <p:spPr bwMode="auto">
              <a:xfrm>
                <a:off x="3693941" y="2465564"/>
                <a:ext cx="83369" cy="8353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6" name="Freeform 335"/>
              <p:cNvSpPr>
                <a:spLocks noEditPoints="1"/>
              </p:cNvSpPr>
              <p:nvPr/>
            </p:nvSpPr>
            <p:spPr bwMode="auto">
              <a:xfrm>
                <a:off x="3649517" y="2421483"/>
                <a:ext cx="172215" cy="171701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cxnSp>
          <p:nvCxnSpPr>
            <p:cNvPr id="316" name="Straight Connector 315"/>
            <p:cNvCxnSpPr/>
            <p:nvPr/>
          </p:nvCxnSpPr>
          <p:spPr>
            <a:xfrm flipH="1">
              <a:off x="4013849" y="7905890"/>
              <a:ext cx="189" cy="266802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7" name="Group 316"/>
            <p:cNvGrpSpPr/>
            <p:nvPr/>
          </p:nvGrpSpPr>
          <p:grpSpPr>
            <a:xfrm>
              <a:off x="20257439" y="6416685"/>
              <a:ext cx="158447" cy="158016"/>
              <a:chOff x="3649517" y="2421483"/>
              <a:chExt cx="172215" cy="171701"/>
            </a:xfrm>
            <a:solidFill>
              <a:schemeClr val="bg1">
                <a:lumMod val="75000"/>
              </a:schemeClr>
            </a:solidFill>
          </p:grpSpPr>
          <p:sp>
            <p:nvSpPr>
              <p:cNvPr id="333" name="Oval 332"/>
              <p:cNvSpPr>
                <a:spLocks noChangeArrowheads="1"/>
              </p:cNvSpPr>
              <p:nvPr/>
            </p:nvSpPr>
            <p:spPr bwMode="auto">
              <a:xfrm>
                <a:off x="3693941" y="2465564"/>
                <a:ext cx="83369" cy="8353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4" name="Freeform 333"/>
              <p:cNvSpPr>
                <a:spLocks noEditPoints="1"/>
              </p:cNvSpPr>
              <p:nvPr/>
            </p:nvSpPr>
            <p:spPr bwMode="auto">
              <a:xfrm>
                <a:off x="3649517" y="2421483"/>
                <a:ext cx="172215" cy="171701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cxnSp>
          <p:nvCxnSpPr>
            <p:cNvPr id="318" name="Straight Connector 317"/>
            <p:cNvCxnSpPr/>
            <p:nvPr/>
          </p:nvCxnSpPr>
          <p:spPr>
            <a:xfrm flipH="1">
              <a:off x="20336661" y="6534134"/>
              <a:ext cx="2" cy="403978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9" name="Oval 318"/>
            <p:cNvSpPr/>
            <p:nvPr/>
          </p:nvSpPr>
          <p:spPr>
            <a:xfrm>
              <a:off x="6783135" y="10573916"/>
              <a:ext cx="949741" cy="9499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Roboto Light"/>
                <a:cs typeface="Roboto Light"/>
              </a:endParaRPr>
            </a:p>
          </p:txBody>
        </p:sp>
        <p:sp>
          <p:nvSpPr>
            <p:cNvPr id="320" name="Oval 319"/>
            <p:cNvSpPr/>
            <p:nvPr/>
          </p:nvSpPr>
          <p:spPr>
            <a:xfrm>
              <a:off x="5851599" y="3416002"/>
              <a:ext cx="2837583" cy="2838322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21" name="Group 320"/>
            <p:cNvGrpSpPr/>
            <p:nvPr/>
          </p:nvGrpSpPr>
          <p:grpSpPr>
            <a:xfrm>
              <a:off x="6931510" y="4145151"/>
              <a:ext cx="691801" cy="691981"/>
              <a:chOff x="2270125" y="3568701"/>
              <a:chExt cx="360363" cy="360363"/>
            </a:xfrm>
            <a:solidFill>
              <a:schemeClr val="bg1"/>
            </a:solidFill>
          </p:grpSpPr>
          <p:sp>
            <p:nvSpPr>
              <p:cNvPr id="330" name="Freeform 102"/>
              <p:cNvSpPr>
                <a:spLocks noEditPoints="1"/>
              </p:cNvSpPr>
              <p:nvPr/>
            </p:nvSpPr>
            <p:spPr bwMode="auto">
              <a:xfrm>
                <a:off x="2270125" y="3568701"/>
                <a:ext cx="111125" cy="360363"/>
              </a:xfrm>
              <a:custGeom>
                <a:avLst/>
                <a:gdLst/>
                <a:ahLst/>
                <a:cxnLst>
                  <a:cxn ang="0">
                    <a:pos x="31" y="23"/>
                  </a:cxn>
                  <a:cxn ang="0">
                    <a:pos x="31" y="11"/>
                  </a:cxn>
                  <a:cxn ang="0">
                    <a:pos x="19" y="0"/>
                  </a:cxn>
                  <a:cxn ang="0">
                    <a:pos x="8" y="11"/>
                  </a:cxn>
                  <a:cxn ang="0">
                    <a:pos x="8" y="23"/>
                  </a:cxn>
                  <a:cxn ang="0">
                    <a:pos x="0" y="38"/>
                  </a:cxn>
                  <a:cxn ang="0">
                    <a:pos x="8" y="54"/>
                  </a:cxn>
                  <a:cxn ang="0">
                    <a:pos x="8" y="111"/>
                  </a:cxn>
                  <a:cxn ang="0">
                    <a:pos x="19" y="123"/>
                  </a:cxn>
                  <a:cxn ang="0">
                    <a:pos x="31" y="111"/>
                  </a:cxn>
                  <a:cxn ang="0">
                    <a:pos x="31" y="54"/>
                  </a:cxn>
                  <a:cxn ang="0">
                    <a:pos x="38" y="38"/>
                  </a:cxn>
                  <a:cxn ang="0">
                    <a:pos x="31" y="23"/>
                  </a:cxn>
                  <a:cxn ang="0">
                    <a:pos x="15" y="11"/>
                  </a:cxn>
                  <a:cxn ang="0">
                    <a:pos x="19" y="8"/>
                  </a:cxn>
                  <a:cxn ang="0">
                    <a:pos x="23" y="11"/>
                  </a:cxn>
                  <a:cxn ang="0">
                    <a:pos x="23" y="20"/>
                  </a:cxn>
                  <a:cxn ang="0">
                    <a:pos x="19" y="19"/>
                  </a:cxn>
                  <a:cxn ang="0">
                    <a:pos x="15" y="20"/>
                  </a:cxn>
                  <a:cxn ang="0">
                    <a:pos x="15" y="11"/>
                  </a:cxn>
                  <a:cxn ang="0">
                    <a:pos x="23" y="111"/>
                  </a:cxn>
                  <a:cxn ang="0">
                    <a:pos x="19" y="115"/>
                  </a:cxn>
                  <a:cxn ang="0">
                    <a:pos x="15" y="111"/>
                  </a:cxn>
                  <a:cxn ang="0">
                    <a:pos x="15" y="57"/>
                  </a:cxn>
                  <a:cxn ang="0">
                    <a:pos x="19" y="58"/>
                  </a:cxn>
                  <a:cxn ang="0">
                    <a:pos x="23" y="57"/>
                  </a:cxn>
                  <a:cxn ang="0">
                    <a:pos x="23" y="111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28" y="45"/>
                  </a:cxn>
                  <a:cxn ang="0">
                    <a:pos x="28" y="45"/>
                  </a:cxn>
                  <a:cxn ang="0">
                    <a:pos x="26" y="47"/>
                  </a:cxn>
                  <a:cxn ang="0">
                    <a:pos x="26" y="47"/>
                  </a:cxn>
                  <a:cxn ang="0">
                    <a:pos x="23" y="49"/>
                  </a:cxn>
                  <a:cxn ang="0">
                    <a:pos x="19" y="50"/>
                  </a:cxn>
                  <a:cxn ang="0">
                    <a:pos x="15" y="49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10" y="45"/>
                  </a:cxn>
                  <a:cxn ang="0">
                    <a:pos x="10" y="45"/>
                  </a:cxn>
                  <a:cxn ang="0">
                    <a:pos x="8" y="42"/>
                  </a:cxn>
                  <a:cxn ang="0">
                    <a:pos x="8" y="42"/>
                  </a:cxn>
                  <a:cxn ang="0">
                    <a:pos x="8" y="38"/>
                  </a:cxn>
                  <a:cxn ang="0">
                    <a:pos x="8" y="35"/>
                  </a:cxn>
                  <a:cxn ang="0">
                    <a:pos x="8" y="35"/>
                  </a:cxn>
                  <a:cxn ang="0">
                    <a:pos x="10" y="32"/>
                  </a:cxn>
                  <a:cxn ang="0">
                    <a:pos x="10" y="32"/>
                  </a:cxn>
                  <a:cxn ang="0">
                    <a:pos x="12" y="29"/>
                  </a:cxn>
                  <a:cxn ang="0">
                    <a:pos x="12" y="29"/>
                  </a:cxn>
                  <a:cxn ang="0">
                    <a:pos x="15" y="28"/>
                  </a:cxn>
                  <a:cxn ang="0">
                    <a:pos x="19" y="27"/>
                  </a:cxn>
                  <a:cxn ang="0">
                    <a:pos x="23" y="28"/>
                  </a:cxn>
                  <a:cxn ang="0">
                    <a:pos x="26" y="29"/>
                  </a:cxn>
                  <a:cxn ang="0">
                    <a:pos x="26" y="29"/>
                  </a:cxn>
                  <a:cxn ang="0">
                    <a:pos x="28" y="32"/>
                  </a:cxn>
                  <a:cxn ang="0">
                    <a:pos x="28" y="32"/>
                  </a:cxn>
                  <a:cxn ang="0">
                    <a:pos x="30" y="35"/>
                  </a:cxn>
                  <a:cxn ang="0">
                    <a:pos x="30" y="35"/>
                  </a:cxn>
                  <a:cxn ang="0">
                    <a:pos x="31" y="38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30" y="42"/>
                  </a:cxn>
                </a:cxnLst>
                <a:rect l="0" t="0" r="r" b="b"/>
                <a:pathLst>
                  <a:path w="38" h="123">
                    <a:moveTo>
                      <a:pt x="31" y="23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5"/>
                      <a:pt x="25" y="0"/>
                      <a:pt x="19" y="0"/>
                    </a:cubicBezTo>
                    <a:cubicBezTo>
                      <a:pt x="13" y="0"/>
                      <a:pt x="8" y="5"/>
                      <a:pt x="8" y="11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3" y="27"/>
                      <a:pt x="0" y="32"/>
                      <a:pt x="0" y="38"/>
                    </a:cubicBezTo>
                    <a:cubicBezTo>
                      <a:pt x="0" y="45"/>
                      <a:pt x="3" y="50"/>
                      <a:pt x="8" y="54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8" y="118"/>
                      <a:pt x="13" y="123"/>
                      <a:pt x="19" y="123"/>
                    </a:cubicBezTo>
                    <a:cubicBezTo>
                      <a:pt x="25" y="123"/>
                      <a:pt x="31" y="118"/>
                      <a:pt x="31" y="111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5" y="50"/>
                      <a:pt x="38" y="45"/>
                      <a:pt x="38" y="38"/>
                    </a:cubicBezTo>
                    <a:cubicBezTo>
                      <a:pt x="38" y="32"/>
                      <a:pt x="35" y="27"/>
                      <a:pt x="31" y="23"/>
                    </a:cubicBezTo>
                    <a:close/>
                    <a:moveTo>
                      <a:pt x="15" y="11"/>
                    </a:moveTo>
                    <a:cubicBezTo>
                      <a:pt x="15" y="9"/>
                      <a:pt x="17" y="8"/>
                      <a:pt x="19" y="8"/>
                    </a:cubicBezTo>
                    <a:cubicBezTo>
                      <a:pt x="21" y="8"/>
                      <a:pt x="23" y="9"/>
                      <a:pt x="23" y="1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0" y="19"/>
                      <a:pt x="19" y="19"/>
                    </a:cubicBezTo>
                    <a:cubicBezTo>
                      <a:pt x="18" y="19"/>
                      <a:pt x="17" y="19"/>
                      <a:pt x="15" y="20"/>
                    </a:cubicBezTo>
                    <a:lnTo>
                      <a:pt x="15" y="11"/>
                    </a:lnTo>
                    <a:close/>
                    <a:moveTo>
                      <a:pt x="23" y="111"/>
                    </a:moveTo>
                    <a:cubicBezTo>
                      <a:pt x="23" y="113"/>
                      <a:pt x="21" y="115"/>
                      <a:pt x="19" y="115"/>
                    </a:cubicBezTo>
                    <a:cubicBezTo>
                      <a:pt x="17" y="115"/>
                      <a:pt x="15" y="113"/>
                      <a:pt x="15" y="111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7" y="57"/>
                      <a:pt x="18" y="58"/>
                      <a:pt x="19" y="58"/>
                    </a:cubicBezTo>
                    <a:cubicBezTo>
                      <a:pt x="20" y="58"/>
                      <a:pt x="22" y="57"/>
                      <a:pt x="23" y="57"/>
                    </a:cubicBezTo>
                    <a:lnTo>
                      <a:pt x="23" y="111"/>
                    </a:lnTo>
                    <a:close/>
                    <a:moveTo>
                      <a:pt x="30" y="42"/>
                    </a:move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3"/>
                      <a:pt x="29" y="44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6"/>
                      <a:pt x="27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5" y="48"/>
                      <a:pt x="24" y="49"/>
                      <a:pt x="23" y="49"/>
                    </a:cubicBezTo>
                    <a:cubicBezTo>
                      <a:pt x="22" y="50"/>
                      <a:pt x="20" y="50"/>
                      <a:pt x="19" y="50"/>
                    </a:cubicBezTo>
                    <a:cubicBezTo>
                      <a:pt x="18" y="50"/>
                      <a:pt x="16" y="50"/>
                      <a:pt x="15" y="49"/>
                    </a:cubicBezTo>
                    <a:cubicBezTo>
                      <a:pt x="14" y="49"/>
                      <a:pt x="13" y="48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1" y="47"/>
                      <a:pt x="10" y="46"/>
                      <a:pt x="10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9" y="44"/>
                      <a:pt x="9" y="43"/>
                      <a:pt x="8" y="42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41"/>
                      <a:pt x="8" y="39"/>
                      <a:pt x="8" y="38"/>
                    </a:cubicBezTo>
                    <a:cubicBezTo>
                      <a:pt x="8" y="37"/>
                      <a:pt x="8" y="36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9" y="33"/>
                      <a:pt x="9" y="33"/>
                      <a:pt x="10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0" y="31"/>
                      <a:pt x="11" y="30"/>
                      <a:pt x="12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28"/>
                      <a:pt x="14" y="28"/>
                      <a:pt x="15" y="28"/>
                    </a:cubicBezTo>
                    <a:cubicBezTo>
                      <a:pt x="16" y="27"/>
                      <a:pt x="18" y="27"/>
                      <a:pt x="19" y="27"/>
                    </a:cubicBezTo>
                    <a:cubicBezTo>
                      <a:pt x="20" y="27"/>
                      <a:pt x="22" y="27"/>
                      <a:pt x="23" y="28"/>
                    </a:cubicBezTo>
                    <a:cubicBezTo>
                      <a:pt x="24" y="28"/>
                      <a:pt x="25" y="28"/>
                      <a:pt x="26" y="29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7" y="30"/>
                      <a:pt x="28" y="31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3"/>
                      <a:pt x="30" y="33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6"/>
                      <a:pt x="31" y="37"/>
                      <a:pt x="31" y="38"/>
                    </a:cubicBezTo>
                    <a:cubicBezTo>
                      <a:pt x="31" y="39"/>
                      <a:pt x="30" y="41"/>
                      <a:pt x="30" y="42"/>
                    </a:cubicBezTo>
                    <a:close/>
                    <a:moveTo>
                      <a:pt x="30" y="42"/>
                    </a:moveTo>
                    <a:cubicBezTo>
                      <a:pt x="30" y="42"/>
                      <a:pt x="30" y="42"/>
                      <a:pt x="30" y="4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31" name="Freeform 103"/>
              <p:cNvSpPr>
                <a:spLocks noEditPoints="1"/>
              </p:cNvSpPr>
              <p:nvPr/>
            </p:nvSpPr>
            <p:spPr bwMode="auto">
              <a:xfrm>
                <a:off x="2516188" y="3568701"/>
                <a:ext cx="114300" cy="360363"/>
              </a:xfrm>
              <a:custGeom>
                <a:avLst/>
                <a:gdLst/>
                <a:ahLst/>
                <a:cxnLst>
                  <a:cxn ang="0">
                    <a:pos x="31" y="23"/>
                  </a:cxn>
                  <a:cxn ang="0">
                    <a:pos x="31" y="11"/>
                  </a:cxn>
                  <a:cxn ang="0">
                    <a:pos x="19" y="0"/>
                  </a:cxn>
                  <a:cxn ang="0">
                    <a:pos x="8" y="11"/>
                  </a:cxn>
                  <a:cxn ang="0">
                    <a:pos x="8" y="23"/>
                  </a:cxn>
                  <a:cxn ang="0">
                    <a:pos x="0" y="38"/>
                  </a:cxn>
                  <a:cxn ang="0">
                    <a:pos x="8" y="54"/>
                  </a:cxn>
                  <a:cxn ang="0">
                    <a:pos x="8" y="111"/>
                  </a:cxn>
                  <a:cxn ang="0">
                    <a:pos x="19" y="123"/>
                  </a:cxn>
                  <a:cxn ang="0">
                    <a:pos x="31" y="111"/>
                  </a:cxn>
                  <a:cxn ang="0">
                    <a:pos x="31" y="54"/>
                  </a:cxn>
                  <a:cxn ang="0">
                    <a:pos x="39" y="38"/>
                  </a:cxn>
                  <a:cxn ang="0">
                    <a:pos x="31" y="23"/>
                  </a:cxn>
                  <a:cxn ang="0">
                    <a:pos x="16" y="11"/>
                  </a:cxn>
                  <a:cxn ang="0">
                    <a:pos x="19" y="8"/>
                  </a:cxn>
                  <a:cxn ang="0">
                    <a:pos x="23" y="11"/>
                  </a:cxn>
                  <a:cxn ang="0">
                    <a:pos x="23" y="20"/>
                  </a:cxn>
                  <a:cxn ang="0">
                    <a:pos x="19" y="19"/>
                  </a:cxn>
                  <a:cxn ang="0">
                    <a:pos x="16" y="20"/>
                  </a:cxn>
                  <a:cxn ang="0">
                    <a:pos x="16" y="11"/>
                  </a:cxn>
                  <a:cxn ang="0">
                    <a:pos x="23" y="111"/>
                  </a:cxn>
                  <a:cxn ang="0">
                    <a:pos x="19" y="115"/>
                  </a:cxn>
                  <a:cxn ang="0">
                    <a:pos x="16" y="111"/>
                  </a:cxn>
                  <a:cxn ang="0">
                    <a:pos x="16" y="57"/>
                  </a:cxn>
                  <a:cxn ang="0">
                    <a:pos x="19" y="58"/>
                  </a:cxn>
                  <a:cxn ang="0">
                    <a:pos x="23" y="57"/>
                  </a:cxn>
                  <a:cxn ang="0">
                    <a:pos x="23" y="111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29" y="45"/>
                  </a:cxn>
                  <a:cxn ang="0">
                    <a:pos x="29" y="45"/>
                  </a:cxn>
                  <a:cxn ang="0">
                    <a:pos x="26" y="47"/>
                  </a:cxn>
                  <a:cxn ang="0">
                    <a:pos x="26" y="47"/>
                  </a:cxn>
                  <a:cxn ang="0">
                    <a:pos x="23" y="49"/>
                  </a:cxn>
                  <a:cxn ang="0">
                    <a:pos x="19" y="50"/>
                  </a:cxn>
                  <a:cxn ang="0">
                    <a:pos x="16" y="49"/>
                  </a:cxn>
                  <a:cxn ang="0">
                    <a:pos x="13" y="47"/>
                  </a:cxn>
                  <a:cxn ang="0">
                    <a:pos x="13" y="47"/>
                  </a:cxn>
                  <a:cxn ang="0">
                    <a:pos x="10" y="45"/>
                  </a:cxn>
                  <a:cxn ang="0">
                    <a:pos x="10" y="45"/>
                  </a:cxn>
                  <a:cxn ang="0">
                    <a:pos x="9" y="42"/>
                  </a:cxn>
                  <a:cxn ang="0">
                    <a:pos x="9" y="42"/>
                  </a:cxn>
                  <a:cxn ang="0">
                    <a:pos x="8" y="38"/>
                  </a:cxn>
                  <a:cxn ang="0">
                    <a:pos x="9" y="35"/>
                  </a:cxn>
                  <a:cxn ang="0">
                    <a:pos x="9" y="35"/>
                  </a:cxn>
                  <a:cxn ang="0">
                    <a:pos x="10" y="32"/>
                  </a:cxn>
                  <a:cxn ang="0">
                    <a:pos x="10" y="32"/>
                  </a:cxn>
                  <a:cxn ang="0">
                    <a:pos x="13" y="29"/>
                  </a:cxn>
                  <a:cxn ang="0">
                    <a:pos x="13" y="29"/>
                  </a:cxn>
                  <a:cxn ang="0">
                    <a:pos x="16" y="28"/>
                  </a:cxn>
                  <a:cxn ang="0">
                    <a:pos x="19" y="27"/>
                  </a:cxn>
                  <a:cxn ang="0">
                    <a:pos x="23" y="28"/>
                  </a:cxn>
                  <a:cxn ang="0">
                    <a:pos x="26" y="29"/>
                  </a:cxn>
                  <a:cxn ang="0">
                    <a:pos x="26" y="29"/>
                  </a:cxn>
                  <a:cxn ang="0">
                    <a:pos x="29" y="32"/>
                  </a:cxn>
                  <a:cxn ang="0">
                    <a:pos x="29" y="32"/>
                  </a:cxn>
                  <a:cxn ang="0">
                    <a:pos x="30" y="35"/>
                  </a:cxn>
                  <a:cxn ang="0">
                    <a:pos x="30" y="35"/>
                  </a:cxn>
                  <a:cxn ang="0">
                    <a:pos x="31" y="38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30" y="42"/>
                  </a:cxn>
                </a:cxnLst>
                <a:rect l="0" t="0" r="r" b="b"/>
                <a:pathLst>
                  <a:path w="39" h="123">
                    <a:moveTo>
                      <a:pt x="31" y="23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5"/>
                      <a:pt x="26" y="0"/>
                      <a:pt x="19" y="0"/>
                    </a:cubicBezTo>
                    <a:cubicBezTo>
                      <a:pt x="13" y="0"/>
                      <a:pt x="8" y="5"/>
                      <a:pt x="8" y="11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3" y="27"/>
                      <a:pt x="0" y="32"/>
                      <a:pt x="0" y="38"/>
                    </a:cubicBezTo>
                    <a:cubicBezTo>
                      <a:pt x="0" y="45"/>
                      <a:pt x="3" y="50"/>
                      <a:pt x="8" y="54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8" y="118"/>
                      <a:pt x="13" y="123"/>
                      <a:pt x="19" y="123"/>
                    </a:cubicBezTo>
                    <a:cubicBezTo>
                      <a:pt x="26" y="123"/>
                      <a:pt x="31" y="118"/>
                      <a:pt x="31" y="111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6" y="50"/>
                      <a:pt x="39" y="45"/>
                      <a:pt x="39" y="38"/>
                    </a:cubicBezTo>
                    <a:cubicBezTo>
                      <a:pt x="39" y="32"/>
                      <a:pt x="36" y="27"/>
                      <a:pt x="31" y="23"/>
                    </a:cubicBezTo>
                    <a:close/>
                    <a:moveTo>
                      <a:pt x="16" y="11"/>
                    </a:moveTo>
                    <a:cubicBezTo>
                      <a:pt x="16" y="9"/>
                      <a:pt x="17" y="8"/>
                      <a:pt x="19" y="8"/>
                    </a:cubicBezTo>
                    <a:cubicBezTo>
                      <a:pt x="22" y="8"/>
                      <a:pt x="23" y="9"/>
                      <a:pt x="23" y="1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1" y="19"/>
                      <a:pt x="19" y="19"/>
                    </a:cubicBezTo>
                    <a:cubicBezTo>
                      <a:pt x="18" y="19"/>
                      <a:pt x="17" y="19"/>
                      <a:pt x="16" y="20"/>
                    </a:cubicBezTo>
                    <a:lnTo>
                      <a:pt x="16" y="11"/>
                    </a:lnTo>
                    <a:close/>
                    <a:moveTo>
                      <a:pt x="23" y="111"/>
                    </a:moveTo>
                    <a:cubicBezTo>
                      <a:pt x="23" y="113"/>
                      <a:pt x="22" y="115"/>
                      <a:pt x="19" y="115"/>
                    </a:cubicBezTo>
                    <a:cubicBezTo>
                      <a:pt x="17" y="115"/>
                      <a:pt x="16" y="113"/>
                      <a:pt x="16" y="111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7" y="57"/>
                      <a:pt x="18" y="58"/>
                      <a:pt x="19" y="58"/>
                    </a:cubicBezTo>
                    <a:cubicBezTo>
                      <a:pt x="21" y="58"/>
                      <a:pt x="22" y="57"/>
                      <a:pt x="23" y="57"/>
                    </a:cubicBezTo>
                    <a:lnTo>
                      <a:pt x="23" y="111"/>
                    </a:lnTo>
                    <a:close/>
                    <a:moveTo>
                      <a:pt x="30" y="42"/>
                    </a:move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3"/>
                      <a:pt x="29" y="44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8" y="46"/>
                      <a:pt x="27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5" y="48"/>
                      <a:pt x="24" y="49"/>
                      <a:pt x="23" y="49"/>
                    </a:cubicBezTo>
                    <a:cubicBezTo>
                      <a:pt x="22" y="50"/>
                      <a:pt x="21" y="50"/>
                      <a:pt x="19" y="50"/>
                    </a:cubicBezTo>
                    <a:cubicBezTo>
                      <a:pt x="18" y="50"/>
                      <a:pt x="17" y="50"/>
                      <a:pt x="16" y="49"/>
                    </a:cubicBezTo>
                    <a:cubicBezTo>
                      <a:pt x="15" y="49"/>
                      <a:pt x="14" y="48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2" y="47"/>
                      <a:pt x="11" y="46"/>
                      <a:pt x="10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4"/>
                      <a:pt x="9" y="43"/>
                      <a:pt x="9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8" y="41"/>
                      <a:pt x="8" y="39"/>
                      <a:pt x="8" y="38"/>
                    </a:cubicBezTo>
                    <a:cubicBezTo>
                      <a:pt x="8" y="37"/>
                      <a:pt x="8" y="36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3"/>
                      <a:pt x="10" y="33"/>
                      <a:pt x="10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1" y="31"/>
                      <a:pt x="12" y="30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8"/>
                      <a:pt x="15" y="28"/>
                      <a:pt x="16" y="28"/>
                    </a:cubicBezTo>
                    <a:cubicBezTo>
                      <a:pt x="17" y="27"/>
                      <a:pt x="18" y="27"/>
                      <a:pt x="19" y="27"/>
                    </a:cubicBezTo>
                    <a:cubicBezTo>
                      <a:pt x="21" y="27"/>
                      <a:pt x="22" y="27"/>
                      <a:pt x="23" y="28"/>
                    </a:cubicBezTo>
                    <a:cubicBezTo>
                      <a:pt x="24" y="28"/>
                      <a:pt x="25" y="28"/>
                      <a:pt x="26" y="29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7" y="30"/>
                      <a:pt x="28" y="31"/>
                      <a:pt x="29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29" y="33"/>
                      <a:pt x="30" y="33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1" y="36"/>
                      <a:pt x="31" y="37"/>
                      <a:pt x="31" y="38"/>
                    </a:cubicBezTo>
                    <a:cubicBezTo>
                      <a:pt x="31" y="39"/>
                      <a:pt x="31" y="41"/>
                      <a:pt x="30" y="42"/>
                    </a:cubicBezTo>
                    <a:close/>
                    <a:moveTo>
                      <a:pt x="30" y="42"/>
                    </a:moveTo>
                    <a:cubicBezTo>
                      <a:pt x="30" y="42"/>
                      <a:pt x="30" y="42"/>
                      <a:pt x="30" y="4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32" name="Freeform 104"/>
              <p:cNvSpPr>
                <a:spLocks noEditPoints="1"/>
              </p:cNvSpPr>
              <p:nvPr/>
            </p:nvSpPr>
            <p:spPr bwMode="auto">
              <a:xfrm>
                <a:off x="2392363" y="3568701"/>
                <a:ext cx="111125" cy="360363"/>
              </a:xfrm>
              <a:custGeom>
                <a:avLst/>
                <a:gdLst/>
                <a:ahLst/>
                <a:cxnLst>
                  <a:cxn ang="0">
                    <a:pos x="31" y="69"/>
                  </a:cxn>
                  <a:cxn ang="0">
                    <a:pos x="31" y="11"/>
                  </a:cxn>
                  <a:cxn ang="0">
                    <a:pos x="19" y="0"/>
                  </a:cxn>
                  <a:cxn ang="0">
                    <a:pos x="8" y="11"/>
                  </a:cxn>
                  <a:cxn ang="0">
                    <a:pos x="8" y="69"/>
                  </a:cxn>
                  <a:cxn ang="0">
                    <a:pos x="0" y="84"/>
                  </a:cxn>
                  <a:cxn ang="0">
                    <a:pos x="8" y="100"/>
                  </a:cxn>
                  <a:cxn ang="0">
                    <a:pos x="8" y="111"/>
                  </a:cxn>
                  <a:cxn ang="0">
                    <a:pos x="19" y="123"/>
                  </a:cxn>
                  <a:cxn ang="0">
                    <a:pos x="31" y="111"/>
                  </a:cxn>
                  <a:cxn ang="0">
                    <a:pos x="31" y="100"/>
                  </a:cxn>
                  <a:cxn ang="0">
                    <a:pos x="38" y="84"/>
                  </a:cxn>
                  <a:cxn ang="0">
                    <a:pos x="31" y="69"/>
                  </a:cxn>
                  <a:cxn ang="0">
                    <a:pos x="15" y="11"/>
                  </a:cxn>
                  <a:cxn ang="0">
                    <a:pos x="19" y="8"/>
                  </a:cxn>
                  <a:cxn ang="0">
                    <a:pos x="23" y="11"/>
                  </a:cxn>
                  <a:cxn ang="0">
                    <a:pos x="23" y="66"/>
                  </a:cxn>
                  <a:cxn ang="0">
                    <a:pos x="19" y="65"/>
                  </a:cxn>
                  <a:cxn ang="0">
                    <a:pos x="15" y="66"/>
                  </a:cxn>
                  <a:cxn ang="0">
                    <a:pos x="15" y="11"/>
                  </a:cxn>
                  <a:cxn ang="0">
                    <a:pos x="23" y="111"/>
                  </a:cxn>
                  <a:cxn ang="0">
                    <a:pos x="19" y="115"/>
                  </a:cxn>
                  <a:cxn ang="0">
                    <a:pos x="15" y="111"/>
                  </a:cxn>
                  <a:cxn ang="0">
                    <a:pos x="15" y="103"/>
                  </a:cxn>
                  <a:cxn ang="0">
                    <a:pos x="19" y="104"/>
                  </a:cxn>
                  <a:cxn ang="0">
                    <a:pos x="23" y="103"/>
                  </a:cxn>
                  <a:cxn ang="0">
                    <a:pos x="23" y="111"/>
                  </a:cxn>
                  <a:cxn ang="0">
                    <a:pos x="30" y="88"/>
                  </a:cxn>
                  <a:cxn ang="0">
                    <a:pos x="30" y="88"/>
                  </a:cxn>
                  <a:cxn ang="0">
                    <a:pos x="29" y="91"/>
                  </a:cxn>
                  <a:cxn ang="0">
                    <a:pos x="29" y="91"/>
                  </a:cxn>
                  <a:cxn ang="0">
                    <a:pos x="26" y="93"/>
                  </a:cxn>
                  <a:cxn ang="0">
                    <a:pos x="26" y="93"/>
                  </a:cxn>
                  <a:cxn ang="0">
                    <a:pos x="23" y="95"/>
                  </a:cxn>
                  <a:cxn ang="0">
                    <a:pos x="19" y="96"/>
                  </a:cxn>
                  <a:cxn ang="0">
                    <a:pos x="15" y="95"/>
                  </a:cxn>
                  <a:cxn ang="0">
                    <a:pos x="12" y="93"/>
                  </a:cxn>
                  <a:cxn ang="0">
                    <a:pos x="12" y="93"/>
                  </a:cxn>
                  <a:cxn ang="0">
                    <a:pos x="10" y="91"/>
                  </a:cxn>
                  <a:cxn ang="0">
                    <a:pos x="10" y="91"/>
                  </a:cxn>
                  <a:cxn ang="0">
                    <a:pos x="8" y="88"/>
                  </a:cxn>
                  <a:cxn ang="0">
                    <a:pos x="8" y="88"/>
                  </a:cxn>
                  <a:cxn ang="0">
                    <a:pos x="8" y="84"/>
                  </a:cxn>
                  <a:cxn ang="0">
                    <a:pos x="8" y="81"/>
                  </a:cxn>
                  <a:cxn ang="0">
                    <a:pos x="8" y="81"/>
                  </a:cxn>
                  <a:cxn ang="0">
                    <a:pos x="10" y="78"/>
                  </a:cxn>
                  <a:cxn ang="0">
                    <a:pos x="10" y="78"/>
                  </a:cxn>
                  <a:cxn ang="0">
                    <a:pos x="12" y="75"/>
                  </a:cxn>
                  <a:cxn ang="0">
                    <a:pos x="12" y="75"/>
                  </a:cxn>
                  <a:cxn ang="0">
                    <a:pos x="15" y="74"/>
                  </a:cxn>
                  <a:cxn ang="0">
                    <a:pos x="19" y="73"/>
                  </a:cxn>
                  <a:cxn ang="0">
                    <a:pos x="23" y="74"/>
                  </a:cxn>
                  <a:cxn ang="0">
                    <a:pos x="26" y="75"/>
                  </a:cxn>
                  <a:cxn ang="0">
                    <a:pos x="26" y="75"/>
                  </a:cxn>
                  <a:cxn ang="0">
                    <a:pos x="29" y="78"/>
                  </a:cxn>
                  <a:cxn ang="0">
                    <a:pos x="29" y="78"/>
                  </a:cxn>
                  <a:cxn ang="0">
                    <a:pos x="30" y="81"/>
                  </a:cxn>
                  <a:cxn ang="0">
                    <a:pos x="30" y="81"/>
                  </a:cxn>
                  <a:cxn ang="0">
                    <a:pos x="31" y="84"/>
                  </a:cxn>
                  <a:cxn ang="0">
                    <a:pos x="30" y="88"/>
                  </a:cxn>
                  <a:cxn ang="0">
                    <a:pos x="30" y="88"/>
                  </a:cxn>
                  <a:cxn ang="0">
                    <a:pos x="30" y="88"/>
                  </a:cxn>
                </a:cxnLst>
                <a:rect l="0" t="0" r="r" b="b"/>
                <a:pathLst>
                  <a:path w="38" h="123">
                    <a:moveTo>
                      <a:pt x="31" y="69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5"/>
                      <a:pt x="26" y="0"/>
                      <a:pt x="19" y="0"/>
                    </a:cubicBezTo>
                    <a:cubicBezTo>
                      <a:pt x="13" y="0"/>
                      <a:pt x="8" y="5"/>
                      <a:pt x="8" y="11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3" y="73"/>
                      <a:pt x="0" y="78"/>
                      <a:pt x="0" y="84"/>
                    </a:cubicBezTo>
                    <a:cubicBezTo>
                      <a:pt x="0" y="91"/>
                      <a:pt x="3" y="96"/>
                      <a:pt x="8" y="100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8" y="118"/>
                      <a:pt x="13" y="123"/>
                      <a:pt x="19" y="123"/>
                    </a:cubicBezTo>
                    <a:cubicBezTo>
                      <a:pt x="26" y="123"/>
                      <a:pt x="31" y="118"/>
                      <a:pt x="31" y="111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5" y="96"/>
                      <a:pt x="38" y="91"/>
                      <a:pt x="38" y="84"/>
                    </a:cubicBezTo>
                    <a:cubicBezTo>
                      <a:pt x="38" y="78"/>
                      <a:pt x="35" y="73"/>
                      <a:pt x="31" y="69"/>
                    </a:cubicBezTo>
                    <a:close/>
                    <a:moveTo>
                      <a:pt x="15" y="11"/>
                    </a:moveTo>
                    <a:cubicBezTo>
                      <a:pt x="15" y="9"/>
                      <a:pt x="17" y="8"/>
                      <a:pt x="19" y="8"/>
                    </a:cubicBezTo>
                    <a:cubicBezTo>
                      <a:pt x="21" y="8"/>
                      <a:pt x="23" y="9"/>
                      <a:pt x="23" y="11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2" y="65"/>
                      <a:pt x="21" y="65"/>
                      <a:pt x="19" y="65"/>
                    </a:cubicBezTo>
                    <a:cubicBezTo>
                      <a:pt x="18" y="65"/>
                      <a:pt x="17" y="65"/>
                      <a:pt x="15" y="66"/>
                    </a:cubicBezTo>
                    <a:lnTo>
                      <a:pt x="15" y="11"/>
                    </a:lnTo>
                    <a:close/>
                    <a:moveTo>
                      <a:pt x="23" y="111"/>
                    </a:moveTo>
                    <a:cubicBezTo>
                      <a:pt x="23" y="113"/>
                      <a:pt x="21" y="115"/>
                      <a:pt x="19" y="115"/>
                    </a:cubicBezTo>
                    <a:cubicBezTo>
                      <a:pt x="17" y="115"/>
                      <a:pt x="15" y="113"/>
                      <a:pt x="15" y="111"/>
                    </a:cubicBezTo>
                    <a:cubicBezTo>
                      <a:pt x="15" y="103"/>
                      <a:pt x="15" y="103"/>
                      <a:pt x="15" y="103"/>
                    </a:cubicBezTo>
                    <a:cubicBezTo>
                      <a:pt x="17" y="103"/>
                      <a:pt x="18" y="104"/>
                      <a:pt x="19" y="104"/>
                    </a:cubicBezTo>
                    <a:cubicBezTo>
                      <a:pt x="21" y="104"/>
                      <a:pt x="22" y="103"/>
                      <a:pt x="23" y="103"/>
                    </a:cubicBezTo>
                    <a:lnTo>
                      <a:pt x="23" y="111"/>
                    </a:lnTo>
                    <a:close/>
                    <a:moveTo>
                      <a:pt x="30" y="88"/>
                    </a:moveTo>
                    <a:cubicBezTo>
                      <a:pt x="30" y="88"/>
                      <a:pt x="30" y="88"/>
                      <a:pt x="30" y="88"/>
                    </a:cubicBezTo>
                    <a:cubicBezTo>
                      <a:pt x="30" y="89"/>
                      <a:pt x="29" y="90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8" y="92"/>
                      <a:pt x="27" y="93"/>
                      <a:pt x="26" y="93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4" y="95"/>
                      <a:pt x="23" y="95"/>
                    </a:cubicBezTo>
                    <a:cubicBezTo>
                      <a:pt x="22" y="96"/>
                      <a:pt x="21" y="96"/>
                      <a:pt x="19" y="96"/>
                    </a:cubicBezTo>
                    <a:cubicBezTo>
                      <a:pt x="18" y="96"/>
                      <a:pt x="17" y="96"/>
                      <a:pt x="15" y="95"/>
                    </a:cubicBezTo>
                    <a:cubicBezTo>
                      <a:pt x="14" y="95"/>
                      <a:pt x="13" y="94"/>
                      <a:pt x="12" y="93"/>
                    </a:cubicBezTo>
                    <a:cubicBezTo>
                      <a:pt x="12" y="93"/>
                      <a:pt x="12" y="93"/>
                      <a:pt x="12" y="93"/>
                    </a:cubicBezTo>
                    <a:cubicBezTo>
                      <a:pt x="11" y="93"/>
                      <a:pt x="11" y="92"/>
                      <a:pt x="10" y="91"/>
                    </a:cubicBezTo>
                    <a:cubicBezTo>
                      <a:pt x="10" y="91"/>
                      <a:pt x="10" y="91"/>
                      <a:pt x="10" y="91"/>
                    </a:cubicBezTo>
                    <a:cubicBezTo>
                      <a:pt x="9" y="90"/>
                      <a:pt x="9" y="89"/>
                      <a:pt x="8" y="88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7"/>
                      <a:pt x="8" y="85"/>
                      <a:pt x="8" y="84"/>
                    </a:cubicBezTo>
                    <a:cubicBezTo>
                      <a:pt x="8" y="83"/>
                      <a:pt x="8" y="82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9" y="80"/>
                      <a:pt x="9" y="79"/>
                      <a:pt x="10" y="78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1" y="77"/>
                      <a:pt x="11" y="76"/>
                      <a:pt x="12" y="7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3" y="75"/>
                      <a:pt x="14" y="74"/>
                      <a:pt x="15" y="74"/>
                    </a:cubicBezTo>
                    <a:cubicBezTo>
                      <a:pt x="17" y="73"/>
                      <a:pt x="18" y="73"/>
                      <a:pt x="19" y="73"/>
                    </a:cubicBezTo>
                    <a:cubicBezTo>
                      <a:pt x="21" y="73"/>
                      <a:pt x="22" y="73"/>
                      <a:pt x="23" y="74"/>
                    </a:cubicBezTo>
                    <a:cubicBezTo>
                      <a:pt x="24" y="74"/>
                      <a:pt x="25" y="75"/>
                      <a:pt x="26" y="75"/>
                    </a:cubicBezTo>
                    <a:cubicBezTo>
                      <a:pt x="26" y="75"/>
                      <a:pt x="26" y="75"/>
                      <a:pt x="26" y="75"/>
                    </a:cubicBezTo>
                    <a:cubicBezTo>
                      <a:pt x="27" y="76"/>
                      <a:pt x="28" y="77"/>
                      <a:pt x="29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29" y="79"/>
                      <a:pt x="30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1" y="82"/>
                      <a:pt x="31" y="83"/>
                      <a:pt x="31" y="84"/>
                    </a:cubicBezTo>
                    <a:cubicBezTo>
                      <a:pt x="31" y="85"/>
                      <a:pt x="31" y="87"/>
                      <a:pt x="30" y="88"/>
                    </a:cubicBezTo>
                    <a:close/>
                    <a:moveTo>
                      <a:pt x="30" y="88"/>
                    </a:moveTo>
                    <a:cubicBezTo>
                      <a:pt x="30" y="88"/>
                      <a:pt x="30" y="88"/>
                      <a:pt x="30" y="8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22" name="Group 321"/>
            <p:cNvGrpSpPr/>
            <p:nvPr/>
          </p:nvGrpSpPr>
          <p:grpSpPr>
            <a:xfrm>
              <a:off x="7178784" y="6416685"/>
              <a:ext cx="158447" cy="158016"/>
              <a:chOff x="3649517" y="2421483"/>
              <a:chExt cx="172215" cy="171701"/>
            </a:xfrm>
            <a:solidFill>
              <a:schemeClr val="bg1">
                <a:lumMod val="75000"/>
              </a:schemeClr>
            </a:solidFill>
          </p:grpSpPr>
          <p:sp>
            <p:nvSpPr>
              <p:cNvPr id="328" name="Oval 327"/>
              <p:cNvSpPr>
                <a:spLocks noChangeArrowheads="1"/>
              </p:cNvSpPr>
              <p:nvPr/>
            </p:nvSpPr>
            <p:spPr bwMode="auto">
              <a:xfrm>
                <a:off x="3693941" y="2465564"/>
                <a:ext cx="83369" cy="8353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9" name="Freeform 328"/>
              <p:cNvSpPr>
                <a:spLocks noEditPoints="1"/>
              </p:cNvSpPr>
              <p:nvPr/>
            </p:nvSpPr>
            <p:spPr bwMode="auto">
              <a:xfrm>
                <a:off x="3649517" y="2421483"/>
                <a:ext cx="172215" cy="171701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cxnSp>
          <p:nvCxnSpPr>
            <p:cNvPr id="323" name="Straight Connector 322"/>
            <p:cNvCxnSpPr/>
            <p:nvPr/>
          </p:nvCxnSpPr>
          <p:spPr>
            <a:xfrm flipH="1">
              <a:off x="7258006" y="6534134"/>
              <a:ext cx="2" cy="403978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4" name="Freeform 179"/>
            <p:cNvSpPr>
              <a:spLocks noChangeArrowheads="1"/>
            </p:cNvSpPr>
            <p:nvPr/>
          </p:nvSpPr>
          <p:spPr bwMode="auto">
            <a:xfrm>
              <a:off x="10191421" y="5933372"/>
              <a:ext cx="696132" cy="647198"/>
            </a:xfrm>
            <a:custGeom>
              <a:avLst/>
              <a:gdLst>
                <a:gd name="T0" fmla="*/ 589 w 634"/>
                <a:gd name="T1" fmla="*/ 0 h 590"/>
                <a:gd name="T2" fmla="*/ 589 w 634"/>
                <a:gd name="T3" fmla="*/ 0 h 590"/>
                <a:gd name="T4" fmla="*/ 412 w 634"/>
                <a:gd name="T5" fmla="*/ 117 h 590"/>
                <a:gd name="T6" fmla="*/ 162 w 634"/>
                <a:gd name="T7" fmla="*/ 117 h 590"/>
                <a:gd name="T8" fmla="*/ 0 w 634"/>
                <a:gd name="T9" fmla="*/ 265 h 590"/>
                <a:gd name="T10" fmla="*/ 118 w 634"/>
                <a:gd name="T11" fmla="*/ 397 h 590"/>
                <a:gd name="T12" fmla="*/ 118 w 634"/>
                <a:gd name="T13" fmla="*/ 559 h 590"/>
                <a:gd name="T14" fmla="*/ 162 w 634"/>
                <a:gd name="T15" fmla="*/ 589 h 590"/>
                <a:gd name="T16" fmla="*/ 221 w 634"/>
                <a:gd name="T17" fmla="*/ 589 h 590"/>
                <a:gd name="T18" fmla="*/ 265 w 634"/>
                <a:gd name="T19" fmla="*/ 559 h 590"/>
                <a:gd name="T20" fmla="*/ 265 w 634"/>
                <a:gd name="T21" fmla="*/ 397 h 590"/>
                <a:gd name="T22" fmla="*/ 412 w 634"/>
                <a:gd name="T23" fmla="*/ 397 h 590"/>
                <a:gd name="T24" fmla="*/ 589 w 634"/>
                <a:gd name="T25" fmla="*/ 515 h 590"/>
                <a:gd name="T26" fmla="*/ 633 w 634"/>
                <a:gd name="T27" fmla="*/ 471 h 590"/>
                <a:gd name="T28" fmla="*/ 633 w 634"/>
                <a:gd name="T29" fmla="*/ 44 h 590"/>
                <a:gd name="T30" fmla="*/ 589 w 634"/>
                <a:gd name="T31" fmla="*/ 0 h 590"/>
                <a:gd name="T32" fmla="*/ 221 w 634"/>
                <a:gd name="T33" fmla="*/ 530 h 590"/>
                <a:gd name="T34" fmla="*/ 221 w 634"/>
                <a:gd name="T35" fmla="*/ 530 h 590"/>
                <a:gd name="T36" fmla="*/ 207 w 634"/>
                <a:gd name="T37" fmla="*/ 559 h 590"/>
                <a:gd name="T38" fmla="*/ 177 w 634"/>
                <a:gd name="T39" fmla="*/ 559 h 590"/>
                <a:gd name="T40" fmla="*/ 162 w 634"/>
                <a:gd name="T41" fmla="*/ 530 h 590"/>
                <a:gd name="T42" fmla="*/ 162 w 634"/>
                <a:gd name="T43" fmla="*/ 397 h 590"/>
                <a:gd name="T44" fmla="*/ 221 w 634"/>
                <a:gd name="T45" fmla="*/ 397 h 590"/>
                <a:gd name="T46" fmla="*/ 221 w 634"/>
                <a:gd name="T47" fmla="*/ 530 h 590"/>
                <a:gd name="T48" fmla="*/ 324 w 634"/>
                <a:gd name="T49" fmla="*/ 353 h 590"/>
                <a:gd name="T50" fmla="*/ 324 w 634"/>
                <a:gd name="T51" fmla="*/ 353 h 590"/>
                <a:gd name="T52" fmla="*/ 162 w 634"/>
                <a:gd name="T53" fmla="*/ 353 h 590"/>
                <a:gd name="T54" fmla="*/ 44 w 634"/>
                <a:gd name="T55" fmla="*/ 265 h 590"/>
                <a:gd name="T56" fmla="*/ 162 w 634"/>
                <a:gd name="T57" fmla="*/ 162 h 590"/>
                <a:gd name="T58" fmla="*/ 324 w 634"/>
                <a:gd name="T59" fmla="*/ 162 h 590"/>
                <a:gd name="T60" fmla="*/ 324 w 634"/>
                <a:gd name="T61" fmla="*/ 353 h 590"/>
                <a:gd name="T62" fmla="*/ 412 w 634"/>
                <a:gd name="T63" fmla="*/ 353 h 590"/>
                <a:gd name="T64" fmla="*/ 412 w 634"/>
                <a:gd name="T65" fmla="*/ 353 h 590"/>
                <a:gd name="T66" fmla="*/ 354 w 634"/>
                <a:gd name="T67" fmla="*/ 353 h 590"/>
                <a:gd name="T68" fmla="*/ 354 w 634"/>
                <a:gd name="T69" fmla="*/ 162 h 590"/>
                <a:gd name="T70" fmla="*/ 412 w 634"/>
                <a:gd name="T71" fmla="*/ 162 h 590"/>
                <a:gd name="T72" fmla="*/ 412 w 634"/>
                <a:gd name="T73" fmla="*/ 353 h 590"/>
                <a:gd name="T74" fmla="*/ 589 w 634"/>
                <a:gd name="T75" fmla="*/ 471 h 590"/>
                <a:gd name="T76" fmla="*/ 589 w 634"/>
                <a:gd name="T77" fmla="*/ 471 h 590"/>
                <a:gd name="T78" fmla="*/ 457 w 634"/>
                <a:gd name="T79" fmla="*/ 383 h 590"/>
                <a:gd name="T80" fmla="*/ 457 w 634"/>
                <a:gd name="T81" fmla="*/ 147 h 590"/>
                <a:gd name="T82" fmla="*/ 589 w 634"/>
                <a:gd name="T83" fmla="*/ 44 h 590"/>
                <a:gd name="T84" fmla="*/ 589 w 634"/>
                <a:gd name="T85" fmla="*/ 471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34" h="590">
                  <a:moveTo>
                    <a:pt x="589" y="0"/>
                  </a:moveTo>
                  <a:lnTo>
                    <a:pt x="589" y="0"/>
                  </a:lnTo>
                  <a:cubicBezTo>
                    <a:pt x="412" y="117"/>
                    <a:pt x="412" y="117"/>
                    <a:pt x="412" y="117"/>
                  </a:cubicBezTo>
                  <a:cubicBezTo>
                    <a:pt x="162" y="117"/>
                    <a:pt x="162" y="117"/>
                    <a:pt x="162" y="117"/>
                  </a:cubicBezTo>
                  <a:cubicBezTo>
                    <a:pt x="74" y="117"/>
                    <a:pt x="0" y="176"/>
                    <a:pt x="0" y="265"/>
                  </a:cubicBezTo>
                  <a:cubicBezTo>
                    <a:pt x="0" y="338"/>
                    <a:pt x="59" y="383"/>
                    <a:pt x="118" y="397"/>
                  </a:cubicBezTo>
                  <a:lnTo>
                    <a:pt x="118" y="559"/>
                  </a:lnTo>
                  <a:cubicBezTo>
                    <a:pt x="118" y="574"/>
                    <a:pt x="148" y="589"/>
                    <a:pt x="162" y="589"/>
                  </a:cubicBezTo>
                  <a:cubicBezTo>
                    <a:pt x="221" y="589"/>
                    <a:pt x="221" y="589"/>
                    <a:pt x="221" y="589"/>
                  </a:cubicBezTo>
                  <a:cubicBezTo>
                    <a:pt x="236" y="589"/>
                    <a:pt x="265" y="574"/>
                    <a:pt x="265" y="559"/>
                  </a:cubicBezTo>
                  <a:cubicBezTo>
                    <a:pt x="265" y="397"/>
                    <a:pt x="265" y="397"/>
                    <a:pt x="265" y="397"/>
                  </a:cubicBezTo>
                  <a:cubicBezTo>
                    <a:pt x="412" y="397"/>
                    <a:pt x="412" y="397"/>
                    <a:pt x="412" y="397"/>
                  </a:cubicBezTo>
                  <a:cubicBezTo>
                    <a:pt x="589" y="515"/>
                    <a:pt x="589" y="515"/>
                    <a:pt x="589" y="515"/>
                  </a:cubicBezTo>
                  <a:cubicBezTo>
                    <a:pt x="619" y="515"/>
                    <a:pt x="633" y="500"/>
                    <a:pt x="633" y="471"/>
                  </a:cubicBezTo>
                  <a:cubicBezTo>
                    <a:pt x="633" y="44"/>
                    <a:pt x="633" y="44"/>
                    <a:pt x="633" y="44"/>
                  </a:cubicBezTo>
                  <a:cubicBezTo>
                    <a:pt x="633" y="29"/>
                    <a:pt x="619" y="0"/>
                    <a:pt x="589" y="0"/>
                  </a:cubicBezTo>
                  <a:close/>
                  <a:moveTo>
                    <a:pt x="221" y="530"/>
                  </a:moveTo>
                  <a:lnTo>
                    <a:pt x="221" y="530"/>
                  </a:lnTo>
                  <a:cubicBezTo>
                    <a:pt x="221" y="545"/>
                    <a:pt x="207" y="559"/>
                    <a:pt x="207" y="559"/>
                  </a:cubicBezTo>
                  <a:cubicBezTo>
                    <a:pt x="177" y="559"/>
                    <a:pt x="177" y="559"/>
                    <a:pt x="177" y="559"/>
                  </a:cubicBezTo>
                  <a:cubicBezTo>
                    <a:pt x="177" y="559"/>
                    <a:pt x="162" y="545"/>
                    <a:pt x="162" y="530"/>
                  </a:cubicBezTo>
                  <a:cubicBezTo>
                    <a:pt x="162" y="397"/>
                    <a:pt x="162" y="397"/>
                    <a:pt x="162" y="397"/>
                  </a:cubicBezTo>
                  <a:cubicBezTo>
                    <a:pt x="162" y="397"/>
                    <a:pt x="207" y="397"/>
                    <a:pt x="221" y="397"/>
                  </a:cubicBezTo>
                  <a:lnTo>
                    <a:pt x="221" y="530"/>
                  </a:lnTo>
                  <a:close/>
                  <a:moveTo>
                    <a:pt x="324" y="353"/>
                  </a:moveTo>
                  <a:lnTo>
                    <a:pt x="324" y="353"/>
                  </a:lnTo>
                  <a:cubicBezTo>
                    <a:pt x="162" y="353"/>
                    <a:pt x="162" y="353"/>
                    <a:pt x="162" y="353"/>
                  </a:cubicBezTo>
                  <a:cubicBezTo>
                    <a:pt x="118" y="353"/>
                    <a:pt x="44" y="353"/>
                    <a:pt x="44" y="265"/>
                  </a:cubicBezTo>
                  <a:cubicBezTo>
                    <a:pt x="44" y="176"/>
                    <a:pt x="118" y="162"/>
                    <a:pt x="162" y="162"/>
                  </a:cubicBezTo>
                  <a:cubicBezTo>
                    <a:pt x="324" y="162"/>
                    <a:pt x="324" y="162"/>
                    <a:pt x="324" y="162"/>
                  </a:cubicBezTo>
                  <a:lnTo>
                    <a:pt x="324" y="353"/>
                  </a:lnTo>
                  <a:close/>
                  <a:moveTo>
                    <a:pt x="412" y="353"/>
                  </a:moveTo>
                  <a:lnTo>
                    <a:pt x="412" y="353"/>
                  </a:lnTo>
                  <a:cubicBezTo>
                    <a:pt x="354" y="353"/>
                    <a:pt x="354" y="353"/>
                    <a:pt x="354" y="353"/>
                  </a:cubicBezTo>
                  <a:cubicBezTo>
                    <a:pt x="354" y="162"/>
                    <a:pt x="354" y="162"/>
                    <a:pt x="354" y="162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62"/>
                    <a:pt x="412" y="338"/>
                    <a:pt x="412" y="353"/>
                  </a:cubicBezTo>
                  <a:close/>
                  <a:moveTo>
                    <a:pt x="589" y="471"/>
                  </a:moveTo>
                  <a:lnTo>
                    <a:pt x="589" y="471"/>
                  </a:lnTo>
                  <a:cubicBezTo>
                    <a:pt x="457" y="383"/>
                    <a:pt x="457" y="383"/>
                    <a:pt x="457" y="383"/>
                  </a:cubicBezTo>
                  <a:cubicBezTo>
                    <a:pt x="457" y="353"/>
                    <a:pt x="457" y="162"/>
                    <a:pt x="457" y="147"/>
                  </a:cubicBezTo>
                  <a:cubicBezTo>
                    <a:pt x="589" y="44"/>
                    <a:pt x="589" y="44"/>
                    <a:pt x="589" y="44"/>
                  </a:cubicBezTo>
                  <a:cubicBezTo>
                    <a:pt x="589" y="74"/>
                    <a:pt x="589" y="456"/>
                    <a:pt x="589" y="4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5" name="Freeform 200"/>
            <p:cNvSpPr>
              <a:spLocks noChangeArrowheads="1"/>
            </p:cNvSpPr>
            <p:nvPr/>
          </p:nvSpPr>
          <p:spPr bwMode="auto">
            <a:xfrm>
              <a:off x="13429182" y="4165356"/>
              <a:ext cx="696134" cy="661645"/>
            </a:xfrm>
            <a:custGeom>
              <a:avLst/>
              <a:gdLst>
                <a:gd name="T0" fmla="*/ 309 w 634"/>
                <a:gd name="T1" fmla="*/ 44 h 604"/>
                <a:gd name="T2" fmla="*/ 309 w 634"/>
                <a:gd name="T3" fmla="*/ 44 h 604"/>
                <a:gd name="T4" fmla="*/ 14 w 634"/>
                <a:gd name="T5" fmla="*/ 220 h 604"/>
                <a:gd name="T6" fmla="*/ 14 w 634"/>
                <a:gd name="T7" fmla="*/ 220 h 604"/>
                <a:gd name="T8" fmla="*/ 279 w 634"/>
                <a:gd name="T9" fmla="*/ 338 h 604"/>
                <a:gd name="T10" fmla="*/ 338 w 634"/>
                <a:gd name="T11" fmla="*/ 338 h 604"/>
                <a:gd name="T12" fmla="*/ 603 w 634"/>
                <a:gd name="T13" fmla="*/ 220 h 604"/>
                <a:gd name="T14" fmla="*/ 603 w 634"/>
                <a:gd name="T15" fmla="*/ 161 h 604"/>
                <a:gd name="T16" fmla="*/ 338 w 634"/>
                <a:gd name="T17" fmla="*/ 14 h 604"/>
                <a:gd name="T18" fmla="*/ 279 w 634"/>
                <a:gd name="T19" fmla="*/ 14 h 604"/>
                <a:gd name="T20" fmla="*/ 14 w 634"/>
                <a:gd name="T21" fmla="*/ 161 h 604"/>
                <a:gd name="T22" fmla="*/ 14 w 634"/>
                <a:gd name="T23" fmla="*/ 220 h 604"/>
                <a:gd name="T24" fmla="*/ 309 w 634"/>
                <a:gd name="T25" fmla="*/ 44 h 604"/>
                <a:gd name="T26" fmla="*/ 309 w 634"/>
                <a:gd name="T27" fmla="*/ 44 h 604"/>
                <a:gd name="T28" fmla="*/ 588 w 634"/>
                <a:gd name="T29" fmla="*/ 191 h 604"/>
                <a:gd name="T30" fmla="*/ 309 w 634"/>
                <a:gd name="T31" fmla="*/ 309 h 604"/>
                <a:gd name="T32" fmla="*/ 44 w 634"/>
                <a:gd name="T33" fmla="*/ 191 h 604"/>
                <a:gd name="T34" fmla="*/ 309 w 634"/>
                <a:gd name="T35" fmla="*/ 44 h 604"/>
                <a:gd name="T36" fmla="*/ 309 w 634"/>
                <a:gd name="T37" fmla="*/ 559 h 604"/>
                <a:gd name="T38" fmla="*/ 309 w 634"/>
                <a:gd name="T39" fmla="*/ 559 h 604"/>
                <a:gd name="T40" fmla="*/ 44 w 634"/>
                <a:gd name="T41" fmla="*/ 441 h 604"/>
                <a:gd name="T42" fmla="*/ 0 w 634"/>
                <a:gd name="T43" fmla="*/ 427 h 604"/>
                <a:gd name="T44" fmla="*/ 14 w 634"/>
                <a:gd name="T45" fmla="*/ 471 h 604"/>
                <a:gd name="T46" fmla="*/ 279 w 634"/>
                <a:gd name="T47" fmla="*/ 589 h 604"/>
                <a:gd name="T48" fmla="*/ 338 w 634"/>
                <a:gd name="T49" fmla="*/ 589 h 604"/>
                <a:gd name="T50" fmla="*/ 603 w 634"/>
                <a:gd name="T51" fmla="*/ 471 h 604"/>
                <a:gd name="T52" fmla="*/ 633 w 634"/>
                <a:gd name="T53" fmla="*/ 427 h 604"/>
                <a:gd name="T54" fmla="*/ 588 w 634"/>
                <a:gd name="T55" fmla="*/ 441 h 604"/>
                <a:gd name="T56" fmla="*/ 309 w 634"/>
                <a:gd name="T57" fmla="*/ 559 h 604"/>
                <a:gd name="T58" fmla="*/ 14 w 634"/>
                <a:gd name="T59" fmla="*/ 338 h 604"/>
                <a:gd name="T60" fmla="*/ 14 w 634"/>
                <a:gd name="T61" fmla="*/ 338 h 604"/>
                <a:gd name="T62" fmla="*/ 279 w 634"/>
                <a:gd name="T63" fmla="*/ 471 h 604"/>
                <a:gd name="T64" fmla="*/ 338 w 634"/>
                <a:gd name="T65" fmla="*/ 471 h 604"/>
                <a:gd name="T66" fmla="*/ 603 w 634"/>
                <a:gd name="T67" fmla="*/ 338 h 604"/>
                <a:gd name="T68" fmla="*/ 633 w 634"/>
                <a:gd name="T69" fmla="*/ 294 h 604"/>
                <a:gd name="T70" fmla="*/ 588 w 634"/>
                <a:gd name="T71" fmla="*/ 309 h 604"/>
                <a:gd name="T72" fmla="*/ 309 w 634"/>
                <a:gd name="T73" fmla="*/ 441 h 604"/>
                <a:gd name="T74" fmla="*/ 44 w 634"/>
                <a:gd name="T75" fmla="*/ 309 h 604"/>
                <a:gd name="T76" fmla="*/ 0 w 634"/>
                <a:gd name="T77" fmla="*/ 294 h 604"/>
                <a:gd name="T78" fmla="*/ 14 w 634"/>
                <a:gd name="T79" fmla="*/ 338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4" h="604">
                  <a:moveTo>
                    <a:pt x="309" y="44"/>
                  </a:moveTo>
                  <a:lnTo>
                    <a:pt x="309" y="44"/>
                  </a:lnTo>
                  <a:close/>
                  <a:moveTo>
                    <a:pt x="14" y="220"/>
                  </a:moveTo>
                  <a:lnTo>
                    <a:pt x="14" y="220"/>
                  </a:lnTo>
                  <a:cubicBezTo>
                    <a:pt x="279" y="338"/>
                    <a:pt x="279" y="338"/>
                    <a:pt x="279" y="338"/>
                  </a:cubicBezTo>
                  <a:cubicBezTo>
                    <a:pt x="309" y="353"/>
                    <a:pt x="324" y="353"/>
                    <a:pt x="338" y="338"/>
                  </a:cubicBezTo>
                  <a:cubicBezTo>
                    <a:pt x="603" y="220"/>
                    <a:pt x="603" y="220"/>
                    <a:pt x="603" y="220"/>
                  </a:cubicBezTo>
                  <a:cubicBezTo>
                    <a:pt x="633" y="206"/>
                    <a:pt x="633" y="176"/>
                    <a:pt x="603" y="161"/>
                  </a:cubicBezTo>
                  <a:cubicBezTo>
                    <a:pt x="338" y="14"/>
                    <a:pt x="338" y="14"/>
                    <a:pt x="338" y="14"/>
                  </a:cubicBezTo>
                  <a:cubicBezTo>
                    <a:pt x="324" y="0"/>
                    <a:pt x="309" y="14"/>
                    <a:pt x="279" y="14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0" y="176"/>
                    <a:pt x="0" y="206"/>
                    <a:pt x="14" y="220"/>
                  </a:cubicBezTo>
                  <a:close/>
                  <a:moveTo>
                    <a:pt x="309" y="44"/>
                  </a:moveTo>
                  <a:lnTo>
                    <a:pt x="309" y="44"/>
                  </a:lnTo>
                  <a:cubicBezTo>
                    <a:pt x="588" y="191"/>
                    <a:pt x="588" y="191"/>
                    <a:pt x="588" y="191"/>
                  </a:cubicBezTo>
                  <a:cubicBezTo>
                    <a:pt x="309" y="309"/>
                    <a:pt x="309" y="309"/>
                    <a:pt x="309" y="309"/>
                  </a:cubicBezTo>
                  <a:cubicBezTo>
                    <a:pt x="44" y="191"/>
                    <a:pt x="44" y="191"/>
                    <a:pt x="44" y="191"/>
                  </a:cubicBezTo>
                  <a:lnTo>
                    <a:pt x="309" y="44"/>
                  </a:lnTo>
                  <a:close/>
                  <a:moveTo>
                    <a:pt x="309" y="559"/>
                  </a:moveTo>
                  <a:lnTo>
                    <a:pt x="309" y="559"/>
                  </a:lnTo>
                  <a:cubicBezTo>
                    <a:pt x="44" y="441"/>
                    <a:pt x="44" y="441"/>
                    <a:pt x="44" y="441"/>
                  </a:cubicBezTo>
                  <a:cubicBezTo>
                    <a:pt x="44" y="441"/>
                    <a:pt x="14" y="427"/>
                    <a:pt x="0" y="427"/>
                  </a:cubicBezTo>
                  <a:cubicBezTo>
                    <a:pt x="0" y="441"/>
                    <a:pt x="0" y="456"/>
                    <a:pt x="14" y="471"/>
                  </a:cubicBezTo>
                  <a:cubicBezTo>
                    <a:pt x="279" y="589"/>
                    <a:pt x="279" y="589"/>
                    <a:pt x="279" y="589"/>
                  </a:cubicBezTo>
                  <a:cubicBezTo>
                    <a:pt x="309" y="603"/>
                    <a:pt x="324" y="603"/>
                    <a:pt x="338" y="589"/>
                  </a:cubicBezTo>
                  <a:cubicBezTo>
                    <a:pt x="603" y="471"/>
                    <a:pt x="603" y="471"/>
                    <a:pt x="603" y="471"/>
                  </a:cubicBezTo>
                  <a:cubicBezTo>
                    <a:pt x="618" y="471"/>
                    <a:pt x="633" y="441"/>
                    <a:pt x="633" y="427"/>
                  </a:cubicBezTo>
                  <a:cubicBezTo>
                    <a:pt x="618" y="427"/>
                    <a:pt x="588" y="441"/>
                    <a:pt x="588" y="441"/>
                  </a:cubicBezTo>
                  <a:lnTo>
                    <a:pt x="309" y="559"/>
                  </a:lnTo>
                  <a:close/>
                  <a:moveTo>
                    <a:pt x="14" y="338"/>
                  </a:moveTo>
                  <a:lnTo>
                    <a:pt x="14" y="338"/>
                  </a:lnTo>
                  <a:cubicBezTo>
                    <a:pt x="279" y="471"/>
                    <a:pt x="279" y="471"/>
                    <a:pt x="279" y="471"/>
                  </a:cubicBezTo>
                  <a:cubicBezTo>
                    <a:pt x="309" y="471"/>
                    <a:pt x="324" y="471"/>
                    <a:pt x="338" y="471"/>
                  </a:cubicBezTo>
                  <a:cubicBezTo>
                    <a:pt x="603" y="338"/>
                    <a:pt x="603" y="338"/>
                    <a:pt x="603" y="338"/>
                  </a:cubicBezTo>
                  <a:cubicBezTo>
                    <a:pt x="618" y="338"/>
                    <a:pt x="633" y="309"/>
                    <a:pt x="633" y="294"/>
                  </a:cubicBezTo>
                  <a:cubicBezTo>
                    <a:pt x="618" y="309"/>
                    <a:pt x="588" y="309"/>
                    <a:pt x="588" y="309"/>
                  </a:cubicBezTo>
                  <a:cubicBezTo>
                    <a:pt x="309" y="441"/>
                    <a:pt x="309" y="441"/>
                    <a:pt x="309" y="441"/>
                  </a:cubicBezTo>
                  <a:cubicBezTo>
                    <a:pt x="44" y="309"/>
                    <a:pt x="44" y="309"/>
                    <a:pt x="44" y="309"/>
                  </a:cubicBezTo>
                  <a:cubicBezTo>
                    <a:pt x="44" y="309"/>
                    <a:pt x="14" y="309"/>
                    <a:pt x="0" y="294"/>
                  </a:cubicBezTo>
                  <a:cubicBezTo>
                    <a:pt x="0" y="309"/>
                    <a:pt x="0" y="338"/>
                    <a:pt x="14" y="3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6" name="Freeform 181"/>
            <p:cNvSpPr>
              <a:spLocks noChangeArrowheads="1"/>
            </p:cNvSpPr>
            <p:nvPr/>
          </p:nvSpPr>
          <p:spPr bwMode="auto">
            <a:xfrm>
              <a:off x="16746445" y="5955652"/>
              <a:ext cx="482383" cy="696315"/>
            </a:xfrm>
            <a:custGeom>
              <a:avLst/>
              <a:gdLst>
                <a:gd name="T0" fmla="*/ 442 w 443"/>
                <a:gd name="T1" fmla="*/ 368 h 634"/>
                <a:gd name="T2" fmla="*/ 442 w 443"/>
                <a:gd name="T3" fmla="*/ 368 h 634"/>
                <a:gd name="T4" fmla="*/ 398 w 443"/>
                <a:gd name="T5" fmla="*/ 368 h 634"/>
                <a:gd name="T6" fmla="*/ 221 w 443"/>
                <a:gd name="T7" fmla="*/ 515 h 634"/>
                <a:gd name="T8" fmla="*/ 44 w 443"/>
                <a:gd name="T9" fmla="*/ 368 h 634"/>
                <a:gd name="T10" fmla="*/ 0 w 443"/>
                <a:gd name="T11" fmla="*/ 368 h 634"/>
                <a:gd name="T12" fmla="*/ 206 w 443"/>
                <a:gd name="T13" fmla="*/ 545 h 634"/>
                <a:gd name="T14" fmla="*/ 206 w 443"/>
                <a:gd name="T15" fmla="*/ 589 h 634"/>
                <a:gd name="T16" fmla="*/ 177 w 443"/>
                <a:gd name="T17" fmla="*/ 589 h 634"/>
                <a:gd name="T18" fmla="*/ 162 w 443"/>
                <a:gd name="T19" fmla="*/ 604 h 634"/>
                <a:gd name="T20" fmla="*/ 177 w 443"/>
                <a:gd name="T21" fmla="*/ 633 h 634"/>
                <a:gd name="T22" fmla="*/ 265 w 443"/>
                <a:gd name="T23" fmla="*/ 633 h 634"/>
                <a:gd name="T24" fmla="*/ 280 w 443"/>
                <a:gd name="T25" fmla="*/ 604 h 634"/>
                <a:gd name="T26" fmla="*/ 265 w 443"/>
                <a:gd name="T27" fmla="*/ 589 h 634"/>
                <a:gd name="T28" fmla="*/ 236 w 443"/>
                <a:gd name="T29" fmla="*/ 589 h 634"/>
                <a:gd name="T30" fmla="*/ 236 w 443"/>
                <a:gd name="T31" fmla="*/ 545 h 634"/>
                <a:gd name="T32" fmla="*/ 442 w 443"/>
                <a:gd name="T33" fmla="*/ 368 h 634"/>
                <a:gd name="T34" fmla="*/ 221 w 443"/>
                <a:gd name="T35" fmla="*/ 471 h 634"/>
                <a:gd name="T36" fmla="*/ 221 w 443"/>
                <a:gd name="T37" fmla="*/ 471 h 634"/>
                <a:gd name="T38" fmla="*/ 353 w 443"/>
                <a:gd name="T39" fmla="*/ 339 h 634"/>
                <a:gd name="T40" fmla="*/ 353 w 443"/>
                <a:gd name="T41" fmla="*/ 132 h 634"/>
                <a:gd name="T42" fmla="*/ 221 w 443"/>
                <a:gd name="T43" fmla="*/ 0 h 634"/>
                <a:gd name="T44" fmla="*/ 89 w 443"/>
                <a:gd name="T45" fmla="*/ 132 h 634"/>
                <a:gd name="T46" fmla="*/ 89 w 443"/>
                <a:gd name="T47" fmla="*/ 339 h 634"/>
                <a:gd name="T48" fmla="*/ 221 w 443"/>
                <a:gd name="T49" fmla="*/ 471 h 634"/>
                <a:gd name="T50" fmla="*/ 118 w 443"/>
                <a:gd name="T51" fmla="*/ 132 h 634"/>
                <a:gd name="T52" fmla="*/ 118 w 443"/>
                <a:gd name="T53" fmla="*/ 132 h 634"/>
                <a:gd name="T54" fmla="*/ 221 w 443"/>
                <a:gd name="T55" fmla="*/ 44 h 634"/>
                <a:gd name="T56" fmla="*/ 324 w 443"/>
                <a:gd name="T57" fmla="*/ 132 h 634"/>
                <a:gd name="T58" fmla="*/ 324 w 443"/>
                <a:gd name="T59" fmla="*/ 339 h 634"/>
                <a:gd name="T60" fmla="*/ 221 w 443"/>
                <a:gd name="T61" fmla="*/ 427 h 634"/>
                <a:gd name="T62" fmla="*/ 118 w 443"/>
                <a:gd name="T63" fmla="*/ 339 h 634"/>
                <a:gd name="T64" fmla="*/ 118 w 443"/>
                <a:gd name="T65" fmla="*/ 132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3" h="634">
                  <a:moveTo>
                    <a:pt x="442" y="368"/>
                  </a:moveTo>
                  <a:lnTo>
                    <a:pt x="442" y="368"/>
                  </a:lnTo>
                  <a:cubicBezTo>
                    <a:pt x="398" y="368"/>
                    <a:pt x="398" y="368"/>
                    <a:pt x="398" y="368"/>
                  </a:cubicBezTo>
                  <a:cubicBezTo>
                    <a:pt x="383" y="457"/>
                    <a:pt x="309" y="515"/>
                    <a:pt x="221" y="515"/>
                  </a:cubicBezTo>
                  <a:cubicBezTo>
                    <a:pt x="133" y="515"/>
                    <a:pt x="59" y="457"/>
                    <a:pt x="44" y="368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30" y="471"/>
                    <a:pt x="103" y="545"/>
                    <a:pt x="206" y="545"/>
                  </a:cubicBezTo>
                  <a:cubicBezTo>
                    <a:pt x="206" y="589"/>
                    <a:pt x="206" y="589"/>
                    <a:pt x="206" y="589"/>
                  </a:cubicBezTo>
                  <a:cubicBezTo>
                    <a:pt x="177" y="589"/>
                    <a:pt x="177" y="589"/>
                    <a:pt x="177" y="589"/>
                  </a:cubicBezTo>
                  <a:lnTo>
                    <a:pt x="162" y="604"/>
                  </a:lnTo>
                  <a:cubicBezTo>
                    <a:pt x="162" y="619"/>
                    <a:pt x="177" y="633"/>
                    <a:pt x="177" y="633"/>
                  </a:cubicBezTo>
                  <a:cubicBezTo>
                    <a:pt x="265" y="633"/>
                    <a:pt x="265" y="633"/>
                    <a:pt x="265" y="633"/>
                  </a:cubicBezTo>
                  <a:cubicBezTo>
                    <a:pt x="265" y="633"/>
                    <a:pt x="280" y="619"/>
                    <a:pt x="280" y="604"/>
                  </a:cubicBezTo>
                  <a:lnTo>
                    <a:pt x="265" y="589"/>
                  </a:lnTo>
                  <a:cubicBezTo>
                    <a:pt x="236" y="589"/>
                    <a:pt x="236" y="589"/>
                    <a:pt x="236" y="589"/>
                  </a:cubicBezTo>
                  <a:cubicBezTo>
                    <a:pt x="236" y="545"/>
                    <a:pt x="236" y="545"/>
                    <a:pt x="236" y="545"/>
                  </a:cubicBezTo>
                  <a:cubicBezTo>
                    <a:pt x="339" y="545"/>
                    <a:pt x="412" y="471"/>
                    <a:pt x="442" y="368"/>
                  </a:cubicBezTo>
                  <a:close/>
                  <a:moveTo>
                    <a:pt x="221" y="471"/>
                  </a:moveTo>
                  <a:lnTo>
                    <a:pt x="221" y="471"/>
                  </a:lnTo>
                  <a:cubicBezTo>
                    <a:pt x="294" y="471"/>
                    <a:pt x="353" y="412"/>
                    <a:pt x="353" y="339"/>
                  </a:cubicBezTo>
                  <a:cubicBezTo>
                    <a:pt x="353" y="132"/>
                    <a:pt x="353" y="132"/>
                    <a:pt x="353" y="132"/>
                  </a:cubicBezTo>
                  <a:cubicBezTo>
                    <a:pt x="353" y="59"/>
                    <a:pt x="294" y="0"/>
                    <a:pt x="221" y="0"/>
                  </a:cubicBezTo>
                  <a:cubicBezTo>
                    <a:pt x="147" y="0"/>
                    <a:pt x="89" y="59"/>
                    <a:pt x="89" y="132"/>
                  </a:cubicBezTo>
                  <a:cubicBezTo>
                    <a:pt x="89" y="339"/>
                    <a:pt x="89" y="339"/>
                    <a:pt x="89" y="339"/>
                  </a:cubicBezTo>
                  <a:cubicBezTo>
                    <a:pt x="89" y="412"/>
                    <a:pt x="147" y="471"/>
                    <a:pt x="221" y="471"/>
                  </a:cubicBezTo>
                  <a:close/>
                  <a:moveTo>
                    <a:pt x="118" y="132"/>
                  </a:moveTo>
                  <a:lnTo>
                    <a:pt x="118" y="132"/>
                  </a:lnTo>
                  <a:cubicBezTo>
                    <a:pt x="118" y="89"/>
                    <a:pt x="162" y="44"/>
                    <a:pt x="221" y="44"/>
                  </a:cubicBezTo>
                  <a:cubicBezTo>
                    <a:pt x="280" y="44"/>
                    <a:pt x="324" y="89"/>
                    <a:pt x="324" y="132"/>
                  </a:cubicBezTo>
                  <a:cubicBezTo>
                    <a:pt x="324" y="339"/>
                    <a:pt x="324" y="339"/>
                    <a:pt x="324" y="339"/>
                  </a:cubicBezTo>
                  <a:cubicBezTo>
                    <a:pt x="324" y="383"/>
                    <a:pt x="280" y="427"/>
                    <a:pt x="221" y="427"/>
                  </a:cubicBezTo>
                  <a:cubicBezTo>
                    <a:pt x="162" y="427"/>
                    <a:pt x="118" y="383"/>
                    <a:pt x="118" y="339"/>
                  </a:cubicBezTo>
                  <a:lnTo>
                    <a:pt x="118" y="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7" name="Freeform 216"/>
            <p:cNvSpPr>
              <a:spLocks noChangeArrowheads="1"/>
            </p:cNvSpPr>
            <p:nvPr/>
          </p:nvSpPr>
          <p:spPr bwMode="auto">
            <a:xfrm>
              <a:off x="20004488" y="4144044"/>
              <a:ext cx="692512" cy="672571"/>
            </a:xfrm>
            <a:custGeom>
              <a:avLst/>
              <a:gdLst>
                <a:gd name="T0" fmla="*/ 560 w 634"/>
                <a:gd name="T1" fmla="*/ 0 h 619"/>
                <a:gd name="T2" fmla="*/ 560 w 634"/>
                <a:gd name="T3" fmla="*/ 0 h 619"/>
                <a:gd name="T4" fmla="*/ 89 w 634"/>
                <a:gd name="T5" fmla="*/ 0 h 619"/>
                <a:gd name="T6" fmla="*/ 0 w 634"/>
                <a:gd name="T7" fmla="*/ 74 h 619"/>
                <a:gd name="T8" fmla="*/ 0 w 634"/>
                <a:gd name="T9" fmla="*/ 545 h 619"/>
                <a:gd name="T10" fmla="*/ 89 w 634"/>
                <a:gd name="T11" fmla="*/ 618 h 619"/>
                <a:gd name="T12" fmla="*/ 560 w 634"/>
                <a:gd name="T13" fmla="*/ 618 h 619"/>
                <a:gd name="T14" fmla="*/ 633 w 634"/>
                <a:gd name="T15" fmla="*/ 545 h 619"/>
                <a:gd name="T16" fmla="*/ 633 w 634"/>
                <a:gd name="T17" fmla="*/ 74 h 619"/>
                <a:gd name="T18" fmla="*/ 560 w 634"/>
                <a:gd name="T19" fmla="*/ 0 h 619"/>
                <a:gd name="T20" fmla="*/ 89 w 634"/>
                <a:gd name="T21" fmla="*/ 589 h 619"/>
                <a:gd name="T22" fmla="*/ 89 w 634"/>
                <a:gd name="T23" fmla="*/ 589 h 619"/>
                <a:gd name="T24" fmla="*/ 45 w 634"/>
                <a:gd name="T25" fmla="*/ 545 h 619"/>
                <a:gd name="T26" fmla="*/ 45 w 634"/>
                <a:gd name="T27" fmla="*/ 530 h 619"/>
                <a:gd name="T28" fmla="*/ 207 w 634"/>
                <a:gd name="T29" fmla="*/ 383 h 619"/>
                <a:gd name="T30" fmla="*/ 398 w 634"/>
                <a:gd name="T31" fmla="*/ 589 h 619"/>
                <a:gd name="T32" fmla="*/ 89 w 634"/>
                <a:gd name="T33" fmla="*/ 589 h 619"/>
                <a:gd name="T34" fmla="*/ 589 w 634"/>
                <a:gd name="T35" fmla="*/ 545 h 619"/>
                <a:gd name="T36" fmla="*/ 589 w 634"/>
                <a:gd name="T37" fmla="*/ 545 h 619"/>
                <a:gd name="T38" fmla="*/ 560 w 634"/>
                <a:gd name="T39" fmla="*/ 589 h 619"/>
                <a:gd name="T40" fmla="*/ 457 w 634"/>
                <a:gd name="T41" fmla="*/ 589 h 619"/>
                <a:gd name="T42" fmla="*/ 310 w 634"/>
                <a:gd name="T43" fmla="*/ 442 h 619"/>
                <a:gd name="T44" fmla="*/ 471 w 634"/>
                <a:gd name="T45" fmla="*/ 265 h 619"/>
                <a:gd name="T46" fmla="*/ 589 w 634"/>
                <a:gd name="T47" fmla="*/ 383 h 619"/>
                <a:gd name="T48" fmla="*/ 589 w 634"/>
                <a:gd name="T49" fmla="*/ 545 h 619"/>
                <a:gd name="T50" fmla="*/ 589 w 634"/>
                <a:gd name="T51" fmla="*/ 339 h 619"/>
                <a:gd name="T52" fmla="*/ 589 w 634"/>
                <a:gd name="T53" fmla="*/ 339 h 619"/>
                <a:gd name="T54" fmla="*/ 471 w 634"/>
                <a:gd name="T55" fmla="*/ 206 h 619"/>
                <a:gd name="T56" fmla="*/ 280 w 634"/>
                <a:gd name="T57" fmla="*/ 412 h 619"/>
                <a:gd name="T58" fmla="*/ 207 w 634"/>
                <a:gd name="T59" fmla="*/ 324 h 619"/>
                <a:gd name="T60" fmla="*/ 45 w 634"/>
                <a:gd name="T61" fmla="*/ 471 h 619"/>
                <a:gd name="T62" fmla="*/ 45 w 634"/>
                <a:gd name="T63" fmla="*/ 74 h 619"/>
                <a:gd name="T64" fmla="*/ 89 w 634"/>
                <a:gd name="T65" fmla="*/ 29 h 619"/>
                <a:gd name="T66" fmla="*/ 560 w 634"/>
                <a:gd name="T67" fmla="*/ 29 h 619"/>
                <a:gd name="T68" fmla="*/ 589 w 634"/>
                <a:gd name="T69" fmla="*/ 74 h 619"/>
                <a:gd name="T70" fmla="*/ 589 w 634"/>
                <a:gd name="T71" fmla="*/ 339 h 619"/>
                <a:gd name="T72" fmla="*/ 162 w 634"/>
                <a:gd name="T73" fmla="*/ 74 h 619"/>
                <a:gd name="T74" fmla="*/ 162 w 634"/>
                <a:gd name="T75" fmla="*/ 74 h 619"/>
                <a:gd name="T76" fmla="*/ 89 w 634"/>
                <a:gd name="T77" fmla="*/ 147 h 619"/>
                <a:gd name="T78" fmla="*/ 162 w 634"/>
                <a:gd name="T79" fmla="*/ 236 h 619"/>
                <a:gd name="T80" fmla="*/ 236 w 634"/>
                <a:gd name="T81" fmla="*/ 147 h 619"/>
                <a:gd name="T82" fmla="*/ 162 w 634"/>
                <a:gd name="T83" fmla="*/ 74 h 619"/>
                <a:gd name="T84" fmla="*/ 162 w 634"/>
                <a:gd name="T85" fmla="*/ 192 h 619"/>
                <a:gd name="T86" fmla="*/ 162 w 634"/>
                <a:gd name="T87" fmla="*/ 192 h 619"/>
                <a:gd name="T88" fmla="*/ 118 w 634"/>
                <a:gd name="T89" fmla="*/ 147 h 619"/>
                <a:gd name="T90" fmla="*/ 162 w 634"/>
                <a:gd name="T91" fmla="*/ 118 h 619"/>
                <a:gd name="T92" fmla="*/ 207 w 634"/>
                <a:gd name="T93" fmla="*/ 147 h 619"/>
                <a:gd name="T94" fmla="*/ 162 w 634"/>
                <a:gd name="T95" fmla="*/ 19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4" h="619">
                  <a:moveTo>
                    <a:pt x="560" y="0"/>
                  </a:moveTo>
                  <a:lnTo>
                    <a:pt x="560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5" y="0"/>
                    <a:pt x="0" y="29"/>
                    <a:pt x="0" y="74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45" y="618"/>
                    <a:pt x="89" y="618"/>
                  </a:cubicBezTo>
                  <a:cubicBezTo>
                    <a:pt x="560" y="618"/>
                    <a:pt x="560" y="618"/>
                    <a:pt x="560" y="618"/>
                  </a:cubicBezTo>
                  <a:cubicBezTo>
                    <a:pt x="604" y="618"/>
                    <a:pt x="633" y="589"/>
                    <a:pt x="633" y="545"/>
                  </a:cubicBezTo>
                  <a:cubicBezTo>
                    <a:pt x="633" y="74"/>
                    <a:pt x="633" y="74"/>
                    <a:pt x="633" y="74"/>
                  </a:cubicBezTo>
                  <a:cubicBezTo>
                    <a:pt x="633" y="29"/>
                    <a:pt x="604" y="0"/>
                    <a:pt x="560" y="0"/>
                  </a:cubicBezTo>
                  <a:close/>
                  <a:moveTo>
                    <a:pt x="89" y="589"/>
                  </a:moveTo>
                  <a:lnTo>
                    <a:pt x="89" y="589"/>
                  </a:lnTo>
                  <a:cubicBezTo>
                    <a:pt x="59" y="589"/>
                    <a:pt x="45" y="559"/>
                    <a:pt x="45" y="545"/>
                  </a:cubicBezTo>
                  <a:cubicBezTo>
                    <a:pt x="45" y="530"/>
                    <a:pt x="45" y="530"/>
                    <a:pt x="45" y="530"/>
                  </a:cubicBezTo>
                  <a:cubicBezTo>
                    <a:pt x="207" y="383"/>
                    <a:pt x="207" y="383"/>
                    <a:pt x="207" y="383"/>
                  </a:cubicBezTo>
                  <a:cubicBezTo>
                    <a:pt x="398" y="589"/>
                    <a:pt x="398" y="589"/>
                    <a:pt x="398" y="589"/>
                  </a:cubicBezTo>
                  <a:lnTo>
                    <a:pt x="89" y="589"/>
                  </a:lnTo>
                  <a:close/>
                  <a:moveTo>
                    <a:pt x="589" y="545"/>
                  </a:moveTo>
                  <a:lnTo>
                    <a:pt x="589" y="545"/>
                  </a:lnTo>
                  <a:cubicBezTo>
                    <a:pt x="589" y="559"/>
                    <a:pt x="575" y="589"/>
                    <a:pt x="560" y="589"/>
                  </a:cubicBezTo>
                  <a:cubicBezTo>
                    <a:pt x="457" y="589"/>
                    <a:pt x="457" y="589"/>
                    <a:pt x="457" y="589"/>
                  </a:cubicBezTo>
                  <a:cubicBezTo>
                    <a:pt x="310" y="442"/>
                    <a:pt x="310" y="442"/>
                    <a:pt x="310" y="442"/>
                  </a:cubicBezTo>
                  <a:cubicBezTo>
                    <a:pt x="471" y="265"/>
                    <a:pt x="471" y="265"/>
                    <a:pt x="471" y="265"/>
                  </a:cubicBezTo>
                  <a:cubicBezTo>
                    <a:pt x="589" y="383"/>
                    <a:pt x="589" y="383"/>
                    <a:pt x="589" y="383"/>
                  </a:cubicBezTo>
                  <a:lnTo>
                    <a:pt x="589" y="545"/>
                  </a:lnTo>
                  <a:close/>
                  <a:moveTo>
                    <a:pt x="589" y="339"/>
                  </a:moveTo>
                  <a:lnTo>
                    <a:pt x="589" y="339"/>
                  </a:lnTo>
                  <a:cubicBezTo>
                    <a:pt x="471" y="206"/>
                    <a:pt x="471" y="206"/>
                    <a:pt x="471" y="206"/>
                  </a:cubicBezTo>
                  <a:cubicBezTo>
                    <a:pt x="280" y="412"/>
                    <a:pt x="280" y="412"/>
                    <a:pt x="280" y="412"/>
                  </a:cubicBezTo>
                  <a:cubicBezTo>
                    <a:pt x="207" y="324"/>
                    <a:pt x="207" y="324"/>
                    <a:pt x="207" y="324"/>
                  </a:cubicBezTo>
                  <a:cubicBezTo>
                    <a:pt x="45" y="471"/>
                    <a:pt x="45" y="471"/>
                    <a:pt x="45" y="471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45" y="59"/>
                    <a:pt x="59" y="29"/>
                    <a:pt x="89" y="29"/>
                  </a:cubicBezTo>
                  <a:cubicBezTo>
                    <a:pt x="560" y="29"/>
                    <a:pt x="560" y="29"/>
                    <a:pt x="560" y="29"/>
                  </a:cubicBezTo>
                  <a:cubicBezTo>
                    <a:pt x="575" y="29"/>
                    <a:pt x="589" y="59"/>
                    <a:pt x="589" y="74"/>
                  </a:cubicBezTo>
                  <a:lnTo>
                    <a:pt x="589" y="339"/>
                  </a:lnTo>
                  <a:close/>
                  <a:moveTo>
                    <a:pt x="162" y="74"/>
                  </a:moveTo>
                  <a:lnTo>
                    <a:pt x="162" y="74"/>
                  </a:lnTo>
                  <a:cubicBezTo>
                    <a:pt x="118" y="74"/>
                    <a:pt x="89" y="103"/>
                    <a:pt x="89" y="147"/>
                  </a:cubicBezTo>
                  <a:cubicBezTo>
                    <a:pt x="89" y="192"/>
                    <a:pt x="118" y="236"/>
                    <a:pt x="162" y="236"/>
                  </a:cubicBezTo>
                  <a:cubicBezTo>
                    <a:pt x="207" y="236"/>
                    <a:pt x="236" y="192"/>
                    <a:pt x="236" y="147"/>
                  </a:cubicBezTo>
                  <a:cubicBezTo>
                    <a:pt x="236" y="103"/>
                    <a:pt x="207" y="74"/>
                    <a:pt x="162" y="74"/>
                  </a:cubicBezTo>
                  <a:close/>
                  <a:moveTo>
                    <a:pt x="162" y="192"/>
                  </a:moveTo>
                  <a:lnTo>
                    <a:pt x="162" y="192"/>
                  </a:lnTo>
                  <a:cubicBezTo>
                    <a:pt x="148" y="192"/>
                    <a:pt x="118" y="177"/>
                    <a:pt x="118" y="147"/>
                  </a:cubicBezTo>
                  <a:cubicBezTo>
                    <a:pt x="118" y="133"/>
                    <a:pt x="148" y="118"/>
                    <a:pt x="162" y="118"/>
                  </a:cubicBezTo>
                  <a:cubicBezTo>
                    <a:pt x="177" y="118"/>
                    <a:pt x="207" y="133"/>
                    <a:pt x="207" y="147"/>
                  </a:cubicBezTo>
                  <a:cubicBezTo>
                    <a:pt x="207" y="177"/>
                    <a:pt x="177" y="192"/>
                    <a:pt x="162" y="1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46" name="Group 345"/>
          <p:cNvGrpSpPr/>
          <p:nvPr/>
        </p:nvGrpSpPr>
        <p:grpSpPr>
          <a:xfrm>
            <a:off x="18014751" y="7623923"/>
            <a:ext cx="4493666" cy="1582232"/>
            <a:chOff x="1412105" y="3719292"/>
            <a:chExt cx="21607836" cy="7608175"/>
          </a:xfrm>
        </p:grpSpPr>
        <p:sp>
          <p:nvSpPr>
            <p:cNvPr id="347" name="Freeform 19"/>
            <p:cNvSpPr/>
            <p:nvPr/>
          </p:nvSpPr>
          <p:spPr bwMode="auto">
            <a:xfrm>
              <a:off x="18697890" y="8685098"/>
              <a:ext cx="2164153" cy="1632496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348" name="Freeform 20"/>
            <p:cNvSpPr/>
            <p:nvPr/>
          </p:nvSpPr>
          <p:spPr bwMode="auto">
            <a:xfrm>
              <a:off x="20857873" y="8685098"/>
              <a:ext cx="2162068" cy="1632496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349" name="Freeform 21"/>
            <p:cNvSpPr/>
            <p:nvPr/>
          </p:nvSpPr>
          <p:spPr bwMode="auto">
            <a:xfrm>
              <a:off x="18697890" y="8057535"/>
              <a:ext cx="4322051" cy="1240531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350" name="Group 349"/>
            <p:cNvGrpSpPr/>
            <p:nvPr/>
          </p:nvGrpSpPr>
          <p:grpSpPr>
            <a:xfrm>
              <a:off x="5735471" y="9063418"/>
              <a:ext cx="4322051" cy="2260059"/>
              <a:chOff x="6725834" y="9135119"/>
              <a:chExt cx="4387851" cy="2294467"/>
            </a:xfrm>
          </p:grpSpPr>
          <p:sp>
            <p:nvSpPr>
              <p:cNvPr id="387" name="Freeform 19"/>
              <p:cNvSpPr/>
              <p:nvPr/>
            </p:nvSpPr>
            <p:spPr bwMode="auto">
              <a:xfrm>
                <a:off x="6725834" y="9772236"/>
                <a:ext cx="2197101" cy="1657350"/>
              </a:xfrm>
              <a:custGeom>
                <a:avLst/>
                <a:gdLst>
                  <a:gd name="T0" fmla="*/ 1038 w 1038"/>
                  <a:gd name="T1" fmla="*/ 783 h 783"/>
                  <a:gd name="T2" fmla="*/ 0 w 1038"/>
                  <a:gd name="T3" fmla="*/ 488 h 783"/>
                  <a:gd name="T4" fmla="*/ 0 w 1038"/>
                  <a:gd name="T5" fmla="*/ 0 h 783"/>
                  <a:gd name="T6" fmla="*/ 1038 w 1038"/>
                  <a:gd name="T7" fmla="*/ 294 h 783"/>
                  <a:gd name="T8" fmla="*/ 1038 w 1038"/>
                  <a:gd name="T9" fmla="*/ 7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8" h="783">
                    <a:moveTo>
                      <a:pt x="1038" y="783"/>
                    </a:moveTo>
                    <a:lnTo>
                      <a:pt x="0" y="488"/>
                    </a:lnTo>
                    <a:lnTo>
                      <a:pt x="0" y="0"/>
                    </a:lnTo>
                    <a:lnTo>
                      <a:pt x="1038" y="294"/>
                    </a:lnTo>
                    <a:lnTo>
                      <a:pt x="1038" y="78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88" name="Freeform 20"/>
              <p:cNvSpPr/>
              <p:nvPr/>
            </p:nvSpPr>
            <p:spPr bwMode="auto">
              <a:xfrm>
                <a:off x="8918701" y="9772236"/>
                <a:ext cx="2194984" cy="1657350"/>
              </a:xfrm>
              <a:custGeom>
                <a:avLst/>
                <a:gdLst>
                  <a:gd name="T0" fmla="*/ 1037 w 1037"/>
                  <a:gd name="T1" fmla="*/ 488 h 783"/>
                  <a:gd name="T2" fmla="*/ 0 w 1037"/>
                  <a:gd name="T3" fmla="*/ 783 h 783"/>
                  <a:gd name="T4" fmla="*/ 0 w 1037"/>
                  <a:gd name="T5" fmla="*/ 294 h 783"/>
                  <a:gd name="T6" fmla="*/ 1037 w 1037"/>
                  <a:gd name="T7" fmla="*/ 0 h 783"/>
                  <a:gd name="T8" fmla="*/ 1037 w 1037"/>
                  <a:gd name="T9" fmla="*/ 488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783">
                    <a:moveTo>
                      <a:pt x="1037" y="488"/>
                    </a:moveTo>
                    <a:lnTo>
                      <a:pt x="0" y="783"/>
                    </a:lnTo>
                    <a:lnTo>
                      <a:pt x="0" y="294"/>
                    </a:lnTo>
                    <a:lnTo>
                      <a:pt x="1037" y="0"/>
                    </a:lnTo>
                    <a:lnTo>
                      <a:pt x="1037" y="48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89" name="Freeform 21"/>
              <p:cNvSpPr/>
              <p:nvPr/>
            </p:nvSpPr>
            <p:spPr bwMode="auto">
              <a:xfrm>
                <a:off x="6725834" y="9135119"/>
                <a:ext cx="4387851" cy="1259417"/>
              </a:xfrm>
              <a:custGeom>
                <a:avLst/>
                <a:gdLst>
                  <a:gd name="T0" fmla="*/ 2073 w 2073"/>
                  <a:gd name="T1" fmla="*/ 301 h 595"/>
                  <a:gd name="T2" fmla="*/ 1036 w 2073"/>
                  <a:gd name="T3" fmla="*/ 595 h 595"/>
                  <a:gd name="T4" fmla="*/ 0 w 2073"/>
                  <a:gd name="T5" fmla="*/ 301 h 595"/>
                  <a:gd name="T6" fmla="*/ 0 w 2073"/>
                  <a:gd name="T7" fmla="*/ 295 h 595"/>
                  <a:gd name="T8" fmla="*/ 1038 w 2073"/>
                  <a:gd name="T9" fmla="*/ 0 h 595"/>
                  <a:gd name="T10" fmla="*/ 2073 w 2073"/>
                  <a:gd name="T11" fmla="*/ 295 h 595"/>
                  <a:gd name="T12" fmla="*/ 2073 w 2073"/>
                  <a:gd name="T13" fmla="*/ 301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3" h="595">
                    <a:moveTo>
                      <a:pt x="2073" y="301"/>
                    </a:moveTo>
                    <a:lnTo>
                      <a:pt x="1036" y="595"/>
                    </a:lnTo>
                    <a:lnTo>
                      <a:pt x="0" y="301"/>
                    </a:lnTo>
                    <a:lnTo>
                      <a:pt x="0" y="295"/>
                    </a:lnTo>
                    <a:lnTo>
                      <a:pt x="1038" y="0"/>
                    </a:lnTo>
                    <a:lnTo>
                      <a:pt x="2073" y="295"/>
                    </a:lnTo>
                    <a:lnTo>
                      <a:pt x="2073" y="30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10051324" y="8043890"/>
              <a:ext cx="4322051" cy="2260059"/>
              <a:chOff x="6725834" y="9135119"/>
              <a:chExt cx="4387851" cy="2294467"/>
            </a:xfrm>
          </p:grpSpPr>
          <p:sp>
            <p:nvSpPr>
              <p:cNvPr id="384" name="Freeform 19"/>
              <p:cNvSpPr/>
              <p:nvPr/>
            </p:nvSpPr>
            <p:spPr bwMode="auto">
              <a:xfrm>
                <a:off x="6725834" y="9772236"/>
                <a:ext cx="2197101" cy="1657350"/>
              </a:xfrm>
              <a:custGeom>
                <a:avLst/>
                <a:gdLst>
                  <a:gd name="T0" fmla="*/ 1038 w 1038"/>
                  <a:gd name="T1" fmla="*/ 783 h 783"/>
                  <a:gd name="T2" fmla="*/ 0 w 1038"/>
                  <a:gd name="T3" fmla="*/ 488 h 783"/>
                  <a:gd name="T4" fmla="*/ 0 w 1038"/>
                  <a:gd name="T5" fmla="*/ 0 h 783"/>
                  <a:gd name="T6" fmla="*/ 1038 w 1038"/>
                  <a:gd name="T7" fmla="*/ 294 h 783"/>
                  <a:gd name="T8" fmla="*/ 1038 w 1038"/>
                  <a:gd name="T9" fmla="*/ 7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8" h="783">
                    <a:moveTo>
                      <a:pt x="1038" y="783"/>
                    </a:moveTo>
                    <a:lnTo>
                      <a:pt x="0" y="488"/>
                    </a:lnTo>
                    <a:lnTo>
                      <a:pt x="0" y="0"/>
                    </a:lnTo>
                    <a:lnTo>
                      <a:pt x="1038" y="294"/>
                    </a:lnTo>
                    <a:lnTo>
                      <a:pt x="1038" y="78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85" name="Freeform 20"/>
              <p:cNvSpPr/>
              <p:nvPr/>
            </p:nvSpPr>
            <p:spPr bwMode="auto">
              <a:xfrm>
                <a:off x="8918701" y="9772236"/>
                <a:ext cx="2194984" cy="1657350"/>
              </a:xfrm>
              <a:custGeom>
                <a:avLst/>
                <a:gdLst>
                  <a:gd name="T0" fmla="*/ 1037 w 1037"/>
                  <a:gd name="T1" fmla="*/ 488 h 783"/>
                  <a:gd name="T2" fmla="*/ 0 w 1037"/>
                  <a:gd name="T3" fmla="*/ 783 h 783"/>
                  <a:gd name="T4" fmla="*/ 0 w 1037"/>
                  <a:gd name="T5" fmla="*/ 294 h 783"/>
                  <a:gd name="T6" fmla="*/ 1037 w 1037"/>
                  <a:gd name="T7" fmla="*/ 0 h 783"/>
                  <a:gd name="T8" fmla="*/ 1037 w 1037"/>
                  <a:gd name="T9" fmla="*/ 488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783">
                    <a:moveTo>
                      <a:pt x="1037" y="488"/>
                    </a:moveTo>
                    <a:lnTo>
                      <a:pt x="0" y="783"/>
                    </a:lnTo>
                    <a:lnTo>
                      <a:pt x="0" y="294"/>
                    </a:lnTo>
                    <a:lnTo>
                      <a:pt x="1037" y="0"/>
                    </a:lnTo>
                    <a:lnTo>
                      <a:pt x="1037" y="488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86" name="Freeform 21"/>
              <p:cNvSpPr/>
              <p:nvPr/>
            </p:nvSpPr>
            <p:spPr bwMode="auto">
              <a:xfrm>
                <a:off x="6725834" y="9135119"/>
                <a:ext cx="4387851" cy="1259417"/>
              </a:xfrm>
              <a:custGeom>
                <a:avLst/>
                <a:gdLst>
                  <a:gd name="T0" fmla="*/ 2073 w 2073"/>
                  <a:gd name="T1" fmla="*/ 301 h 595"/>
                  <a:gd name="T2" fmla="*/ 1036 w 2073"/>
                  <a:gd name="T3" fmla="*/ 595 h 595"/>
                  <a:gd name="T4" fmla="*/ 0 w 2073"/>
                  <a:gd name="T5" fmla="*/ 301 h 595"/>
                  <a:gd name="T6" fmla="*/ 0 w 2073"/>
                  <a:gd name="T7" fmla="*/ 295 h 595"/>
                  <a:gd name="T8" fmla="*/ 1038 w 2073"/>
                  <a:gd name="T9" fmla="*/ 0 h 595"/>
                  <a:gd name="T10" fmla="*/ 2073 w 2073"/>
                  <a:gd name="T11" fmla="*/ 295 h 595"/>
                  <a:gd name="T12" fmla="*/ 2073 w 2073"/>
                  <a:gd name="T13" fmla="*/ 301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3" h="595">
                    <a:moveTo>
                      <a:pt x="2073" y="301"/>
                    </a:moveTo>
                    <a:lnTo>
                      <a:pt x="1036" y="595"/>
                    </a:lnTo>
                    <a:lnTo>
                      <a:pt x="0" y="301"/>
                    </a:lnTo>
                    <a:lnTo>
                      <a:pt x="0" y="295"/>
                    </a:lnTo>
                    <a:lnTo>
                      <a:pt x="1038" y="0"/>
                    </a:lnTo>
                    <a:lnTo>
                      <a:pt x="2073" y="295"/>
                    </a:lnTo>
                    <a:lnTo>
                      <a:pt x="2073" y="30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  <p:grpSp>
          <p:nvGrpSpPr>
            <p:cNvPr id="352" name="Group 351"/>
            <p:cNvGrpSpPr/>
            <p:nvPr/>
          </p:nvGrpSpPr>
          <p:grpSpPr>
            <a:xfrm>
              <a:off x="14375839" y="9067408"/>
              <a:ext cx="4322051" cy="2260059"/>
              <a:chOff x="6725834" y="9135119"/>
              <a:chExt cx="4387851" cy="2294467"/>
            </a:xfrm>
          </p:grpSpPr>
          <p:sp>
            <p:nvSpPr>
              <p:cNvPr id="381" name="Freeform 19"/>
              <p:cNvSpPr/>
              <p:nvPr/>
            </p:nvSpPr>
            <p:spPr bwMode="auto">
              <a:xfrm>
                <a:off x="6725834" y="9772236"/>
                <a:ext cx="2197101" cy="1657350"/>
              </a:xfrm>
              <a:custGeom>
                <a:avLst/>
                <a:gdLst>
                  <a:gd name="T0" fmla="*/ 1038 w 1038"/>
                  <a:gd name="T1" fmla="*/ 783 h 783"/>
                  <a:gd name="T2" fmla="*/ 0 w 1038"/>
                  <a:gd name="T3" fmla="*/ 488 h 783"/>
                  <a:gd name="T4" fmla="*/ 0 w 1038"/>
                  <a:gd name="T5" fmla="*/ 0 h 783"/>
                  <a:gd name="T6" fmla="*/ 1038 w 1038"/>
                  <a:gd name="T7" fmla="*/ 294 h 783"/>
                  <a:gd name="T8" fmla="*/ 1038 w 1038"/>
                  <a:gd name="T9" fmla="*/ 7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8" h="783">
                    <a:moveTo>
                      <a:pt x="1038" y="783"/>
                    </a:moveTo>
                    <a:lnTo>
                      <a:pt x="0" y="488"/>
                    </a:lnTo>
                    <a:lnTo>
                      <a:pt x="0" y="0"/>
                    </a:lnTo>
                    <a:lnTo>
                      <a:pt x="1038" y="294"/>
                    </a:lnTo>
                    <a:lnTo>
                      <a:pt x="1038" y="783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82" name="Freeform 20"/>
              <p:cNvSpPr/>
              <p:nvPr/>
            </p:nvSpPr>
            <p:spPr bwMode="auto">
              <a:xfrm>
                <a:off x="8918701" y="9772236"/>
                <a:ext cx="2194984" cy="1657350"/>
              </a:xfrm>
              <a:custGeom>
                <a:avLst/>
                <a:gdLst>
                  <a:gd name="T0" fmla="*/ 1037 w 1037"/>
                  <a:gd name="T1" fmla="*/ 488 h 783"/>
                  <a:gd name="T2" fmla="*/ 0 w 1037"/>
                  <a:gd name="T3" fmla="*/ 783 h 783"/>
                  <a:gd name="T4" fmla="*/ 0 w 1037"/>
                  <a:gd name="T5" fmla="*/ 294 h 783"/>
                  <a:gd name="T6" fmla="*/ 1037 w 1037"/>
                  <a:gd name="T7" fmla="*/ 0 h 783"/>
                  <a:gd name="T8" fmla="*/ 1037 w 1037"/>
                  <a:gd name="T9" fmla="*/ 488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783">
                    <a:moveTo>
                      <a:pt x="1037" y="488"/>
                    </a:moveTo>
                    <a:lnTo>
                      <a:pt x="0" y="783"/>
                    </a:lnTo>
                    <a:lnTo>
                      <a:pt x="0" y="294"/>
                    </a:lnTo>
                    <a:lnTo>
                      <a:pt x="1037" y="0"/>
                    </a:lnTo>
                    <a:lnTo>
                      <a:pt x="1037" y="48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83" name="Freeform 21"/>
              <p:cNvSpPr/>
              <p:nvPr/>
            </p:nvSpPr>
            <p:spPr bwMode="auto">
              <a:xfrm>
                <a:off x="6725834" y="9135119"/>
                <a:ext cx="4387851" cy="1259417"/>
              </a:xfrm>
              <a:custGeom>
                <a:avLst/>
                <a:gdLst>
                  <a:gd name="T0" fmla="*/ 2073 w 2073"/>
                  <a:gd name="T1" fmla="*/ 301 h 595"/>
                  <a:gd name="T2" fmla="*/ 1036 w 2073"/>
                  <a:gd name="T3" fmla="*/ 595 h 595"/>
                  <a:gd name="T4" fmla="*/ 0 w 2073"/>
                  <a:gd name="T5" fmla="*/ 301 h 595"/>
                  <a:gd name="T6" fmla="*/ 0 w 2073"/>
                  <a:gd name="T7" fmla="*/ 295 h 595"/>
                  <a:gd name="T8" fmla="*/ 1038 w 2073"/>
                  <a:gd name="T9" fmla="*/ 0 h 595"/>
                  <a:gd name="T10" fmla="*/ 2073 w 2073"/>
                  <a:gd name="T11" fmla="*/ 295 h 595"/>
                  <a:gd name="T12" fmla="*/ 2073 w 2073"/>
                  <a:gd name="T13" fmla="*/ 301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3" h="595">
                    <a:moveTo>
                      <a:pt x="2073" y="301"/>
                    </a:moveTo>
                    <a:lnTo>
                      <a:pt x="1036" y="595"/>
                    </a:lnTo>
                    <a:lnTo>
                      <a:pt x="0" y="301"/>
                    </a:lnTo>
                    <a:lnTo>
                      <a:pt x="0" y="295"/>
                    </a:lnTo>
                    <a:lnTo>
                      <a:pt x="1038" y="0"/>
                    </a:lnTo>
                    <a:lnTo>
                      <a:pt x="2073" y="295"/>
                    </a:lnTo>
                    <a:lnTo>
                      <a:pt x="2073" y="30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  <p:sp>
          <p:nvSpPr>
            <p:cNvPr id="353" name="Oval 352"/>
            <p:cNvSpPr/>
            <p:nvPr/>
          </p:nvSpPr>
          <p:spPr bwMode="auto">
            <a:xfrm>
              <a:off x="20070733" y="3745817"/>
              <a:ext cx="1529720" cy="15301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en-US" dirty="0">
                <a:solidFill>
                  <a:schemeClr val="tx1"/>
                </a:solidFill>
                <a:latin typeface="Lato Light"/>
              </a:endParaRPr>
            </a:p>
          </p:txBody>
        </p:sp>
        <p:sp>
          <p:nvSpPr>
            <p:cNvPr id="354" name="Freeform 36"/>
            <p:cNvSpPr>
              <a:spLocks noChangeArrowheads="1"/>
            </p:cNvSpPr>
            <p:nvPr/>
          </p:nvSpPr>
          <p:spPr bwMode="auto">
            <a:xfrm>
              <a:off x="20567565" y="4156736"/>
              <a:ext cx="545389" cy="709746"/>
            </a:xfrm>
            <a:custGeom>
              <a:avLst/>
              <a:gdLst>
                <a:gd name="T0" fmla="*/ 115 w 320"/>
                <a:gd name="T1" fmla="*/ 62 h 417"/>
                <a:gd name="T2" fmla="*/ 115 w 320"/>
                <a:gd name="T3" fmla="*/ 62 h 417"/>
                <a:gd name="T4" fmla="*/ 62 w 320"/>
                <a:gd name="T5" fmla="*/ 0 h 417"/>
                <a:gd name="T6" fmla="*/ 0 w 320"/>
                <a:gd name="T7" fmla="*/ 62 h 417"/>
                <a:gd name="T8" fmla="*/ 36 w 320"/>
                <a:gd name="T9" fmla="*/ 115 h 417"/>
                <a:gd name="T10" fmla="*/ 36 w 320"/>
                <a:gd name="T11" fmla="*/ 301 h 417"/>
                <a:gd name="T12" fmla="*/ 0 w 320"/>
                <a:gd name="T13" fmla="*/ 354 h 417"/>
                <a:gd name="T14" fmla="*/ 62 w 320"/>
                <a:gd name="T15" fmla="*/ 416 h 417"/>
                <a:gd name="T16" fmla="*/ 115 w 320"/>
                <a:gd name="T17" fmla="*/ 354 h 417"/>
                <a:gd name="T18" fmla="*/ 80 w 320"/>
                <a:gd name="T19" fmla="*/ 301 h 417"/>
                <a:gd name="T20" fmla="*/ 80 w 320"/>
                <a:gd name="T21" fmla="*/ 115 h 417"/>
                <a:gd name="T22" fmla="*/ 115 w 320"/>
                <a:gd name="T23" fmla="*/ 62 h 417"/>
                <a:gd name="T24" fmla="*/ 98 w 320"/>
                <a:gd name="T25" fmla="*/ 354 h 417"/>
                <a:gd name="T26" fmla="*/ 98 w 320"/>
                <a:gd name="T27" fmla="*/ 354 h 417"/>
                <a:gd name="T28" fmla="*/ 62 w 320"/>
                <a:gd name="T29" fmla="*/ 390 h 417"/>
                <a:gd name="T30" fmla="*/ 27 w 320"/>
                <a:gd name="T31" fmla="*/ 354 h 417"/>
                <a:gd name="T32" fmla="*/ 62 w 320"/>
                <a:gd name="T33" fmla="*/ 319 h 417"/>
                <a:gd name="T34" fmla="*/ 98 w 320"/>
                <a:gd name="T35" fmla="*/ 354 h 417"/>
                <a:gd name="T36" fmla="*/ 62 w 320"/>
                <a:gd name="T37" fmla="*/ 88 h 417"/>
                <a:gd name="T38" fmla="*/ 62 w 320"/>
                <a:gd name="T39" fmla="*/ 88 h 417"/>
                <a:gd name="T40" fmla="*/ 27 w 320"/>
                <a:gd name="T41" fmla="*/ 62 h 417"/>
                <a:gd name="T42" fmla="*/ 62 w 320"/>
                <a:gd name="T43" fmla="*/ 27 h 417"/>
                <a:gd name="T44" fmla="*/ 98 w 320"/>
                <a:gd name="T45" fmla="*/ 62 h 417"/>
                <a:gd name="T46" fmla="*/ 62 w 320"/>
                <a:gd name="T47" fmla="*/ 88 h 417"/>
                <a:gd name="T48" fmla="*/ 284 w 320"/>
                <a:gd name="T49" fmla="*/ 301 h 417"/>
                <a:gd name="T50" fmla="*/ 284 w 320"/>
                <a:gd name="T51" fmla="*/ 301 h 417"/>
                <a:gd name="T52" fmla="*/ 284 w 320"/>
                <a:gd name="T53" fmla="*/ 115 h 417"/>
                <a:gd name="T54" fmla="*/ 319 w 320"/>
                <a:gd name="T55" fmla="*/ 62 h 417"/>
                <a:gd name="T56" fmla="*/ 257 w 320"/>
                <a:gd name="T57" fmla="*/ 0 h 417"/>
                <a:gd name="T58" fmla="*/ 195 w 320"/>
                <a:gd name="T59" fmla="*/ 62 h 417"/>
                <a:gd name="T60" fmla="*/ 239 w 320"/>
                <a:gd name="T61" fmla="*/ 115 h 417"/>
                <a:gd name="T62" fmla="*/ 239 w 320"/>
                <a:gd name="T63" fmla="*/ 301 h 417"/>
                <a:gd name="T64" fmla="*/ 195 w 320"/>
                <a:gd name="T65" fmla="*/ 354 h 417"/>
                <a:gd name="T66" fmla="*/ 257 w 320"/>
                <a:gd name="T67" fmla="*/ 416 h 417"/>
                <a:gd name="T68" fmla="*/ 319 w 320"/>
                <a:gd name="T69" fmla="*/ 354 h 417"/>
                <a:gd name="T70" fmla="*/ 284 w 320"/>
                <a:gd name="T71" fmla="*/ 301 h 417"/>
                <a:gd name="T72" fmla="*/ 221 w 320"/>
                <a:gd name="T73" fmla="*/ 62 h 417"/>
                <a:gd name="T74" fmla="*/ 221 w 320"/>
                <a:gd name="T75" fmla="*/ 62 h 417"/>
                <a:gd name="T76" fmla="*/ 257 w 320"/>
                <a:gd name="T77" fmla="*/ 27 h 417"/>
                <a:gd name="T78" fmla="*/ 292 w 320"/>
                <a:gd name="T79" fmla="*/ 62 h 417"/>
                <a:gd name="T80" fmla="*/ 257 w 320"/>
                <a:gd name="T81" fmla="*/ 88 h 417"/>
                <a:gd name="T82" fmla="*/ 221 w 320"/>
                <a:gd name="T83" fmla="*/ 62 h 417"/>
                <a:gd name="T84" fmla="*/ 257 w 320"/>
                <a:gd name="T85" fmla="*/ 390 h 417"/>
                <a:gd name="T86" fmla="*/ 257 w 320"/>
                <a:gd name="T87" fmla="*/ 390 h 417"/>
                <a:gd name="T88" fmla="*/ 221 w 320"/>
                <a:gd name="T89" fmla="*/ 354 h 417"/>
                <a:gd name="T90" fmla="*/ 257 w 320"/>
                <a:gd name="T91" fmla="*/ 319 h 417"/>
                <a:gd name="T92" fmla="*/ 292 w 320"/>
                <a:gd name="T93" fmla="*/ 354 h 417"/>
                <a:gd name="T94" fmla="*/ 257 w 320"/>
                <a:gd name="T95" fmla="*/ 39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0" h="417">
                  <a:moveTo>
                    <a:pt x="115" y="62"/>
                  </a:moveTo>
                  <a:lnTo>
                    <a:pt x="115" y="62"/>
                  </a:lnTo>
                  <a:cubicBezTo>
                    <a:pt x="115" y="27"/>
                    <a:pt x="89" y="0"/>
                    <a:pt x="62" y="0"/>
                  </a:cubicBezTo>
                  <a:cubicBezTo>
                    <a:pt x="27" y="0"/>
                    <a:pt x="0" y="27"/>
                    <a:pt x="0" y="62"/>
                  </a:cubicBezTo>
                  <a:cubicBezTo>
                    <a:pt x="0" y="80"/>
                    <a:pt x="18" y="106"/>
                    <a:pt x="36" y="115"/>
                  </a:cubicBezTo>
                  <a:cubicBezTo>
                    <a:pt x="36" y="301"/>
                    <a:pt x="36" y="301"/>
                    <a:pt x="36" y="301"/>
                  </a:cubicBezTo>
                  <a:cubicBezTo>
                    <a:pt x="18" y="310"/>
                    <a:pt x="0" y="328"/>
                    <a:pt x="0" y="354"/>
                  </a:cubicBezTo>
                  <a:cubicBezTo>
                    <a:pt x="0" y="390"/>
                    <a:pt x="27" y="416"/>
                    <a:pt x="62" y="416"/>
                  </a:cubicBezTo>
                  <a:cubicBezTo>
                    <a:pt x="89" y="416"/>
                    <a:pt x="115" y="390"/>
                    <a:pt x="115" y="354"/>
                  </a:cubicBezTo>
                  <a:cubicBezTo>
                    <a:pt x="115" y="328"/>
                    <a:pt x="106" y="310"/>
                    <a:pt x="80" y="301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106" y="106"/>
                    <a:pt x="115" y="80"/>
                    <a:pt x="115" y="62"/>
                  </a:cubicBezTo>
                  <a:close/>
                  <a:moveTo>
                    <a:pt x="98" y="354"/>
                  </a:moveTo>
                  <a:lnTo>
                    <a:pt x="98" y="354"/>
                  </a:lnTo>
                  <a:cubicBezTo>
                    <a:pt x="98" y="372"/>
                    <a:pt x="80" y="390"/>
                    <a:pt x="62" y="390"/>
                  </a:cubicBezTo>
                  <a:cubicBezTo>
                    <a:pt x="44" y="390"/>
                    <a:pt x="27" y="372"/>
                    <a:pt x="27" y="354"/>
                  </a:cubicBezTo>
                  <a:cubicBezTo>
                    <a:pt x="27" y="337"/>
                    <a:pt x="44" y="319"/>
                    <a:pt x="62" y="319"/>
                  </a:cubicBezTo>
                  <a:cubicBezTo>
                    <a:pt x="80" y="319"/>
                    <a:pt x="98" y="337"/>
                    <a:pt x="98" y="354"/>
                  </a:cubicBezTo>
                  <a:close/>
                  <a:moveTo>
                    <a:pt x="62" y="88"/>
                  </a:moveTo>
                  <a:lnTo>
                    <a:pt x="62" y="88"/>
                  </a:lnTo>
                  <a:cubicBezTo>
                    <a:pt x="44" y="88"/>
                    <a:pt x="27" y="80"/>
                    <a:pt x="27" y="62"/>
                  </a:cubicBezTo>
                  <a:cubicBezTo>
                    <a:pt x="27" y="35"/>
                    <a:pt x="44" y="27"/>
                    <a:pt x="62" y="27"/>
                  </a:cubicBezTo>
                  <a:cubicBezTo>
                    <a:pt x="80" y="27"/>
                    <a:pt x="98" y="35"/>
                    <a:pt x="98" y="62"/>
                  </a:cubicBezTo>
                  <a:cubicBezTo>
                    <a:pt x="98" y="80"/>
                    <a:pt x="80" y="88"/>
                    <a:pt x="62" y="88"/>
                  </a:cubicBezTo>
                  <a:close/>
                  <a:moveTo>
                    <a:pt x="284" y="301"/>
                  </a:moveTo>
                  <a:lnTo>
                    <a:pt x="284" y="301"/>
                  </a:lnTo>
                  <a:cubicBezTo>
                    <a:pt x="284" y="115"/>
                    <a:pt x="284" y="115"/>
                    <a:pt x="284" y="115"/>
                  </a:cubicBezTo>
                  <a:cubicBezTo>
                    <a:pt x="302" y="106"/>
                    <a:pt x="319" y="80"/>
                    <a:pt x="319" y="62"/>
                  </a:cubicBezTo>
                  <a:cubicBezTo>
                    <a:pt x="319" y="27"/>
                    <a:pt x="292" y="0"/>
                    <a:pt x="257" y="0"/>
                  </a:cubicBezTo>
                  <a:cubicBezTo>
                    <a:pt x="221" y="0"/>
                    <a:pt x="195" y="27"/>
                    <a:pt x="195" y="62"/>
                  </a:cubicBezTo>
                  <a:cubicBezTo>
                    <a:pt x="195" y="80"/>
                    <a:pt x="212" y="106"/>
                    <a:pt x="239" y="115"/>
                  </a:cubicBezTo>
                  <a:cubicBezTo>
                    <a:pt x="239" y="301"/>
                    <a:pt x="239" y="301"/>
                    <a:pt x="239" y="301"/>
                  </a:cubicBezTo>
                  <a:cubicBezTo>
                    <a:pt x="212" y="310"/>
                    <a:pt x="195" y="328"/>
                    <a:pt x="195" y="354"/>
                  </a:cubicBezTo>
                  <a:cubicBezTo>
                    <a:pt x="195" y="390"/>
                    <a:pt x="221" y="416"/>
                    <a:pt x="257" y="416"/>
                  </a:cubicBezTo>
                  <a:cubicBezTo>
                    <a:pt x="292" y="416"/>
                    <a:pt x="319" y="390"/>
                    <a:pt x="319" y="354"/>
                  </a:cubicBezTo>
                  <a:cubicBezTo>
                    <a:pt x="319" y="328"/>
                    <a:pt x="302" y="310"/>
                    <a:pt x="284" y="301"/>
                  </a:cubicBezTo>
                  <a:close/>
                  <a:moveTo>
                    <a:pt x="221" y="62"/>
                  </a:moveTo>
                  <a:lnTo>
                    <a:pt x="221" y="62"/>
                  </a:lnTo>
                  <a:cubicBezTo>
                    <a:pt x="221" y="35"/>
                    <a:pt x="239" y="27"/>
                    <a:pt x="257" y="27"/>
                  </a:cubicBezTo>
                  <a:cubicBezTo>
                    <a:pt x="275" y="27"/>
                    <a:pt x="292" y="35"/>
                    <a:pt x="292" y="62"/>
                  </a:cubicBezTo>
                  <a:cubicBezTo>
                    <a:pt x="292" y="80"/>
                    <a:pt x="275" y="88"/>
                    <a:pt x="257" y="88"/>
                  </a:cubicBezTo>
                  <a:cubicBezTo>
                    <a:pt x="239" y="88"/>
                    <a:pt x="221" y="80"/>
                    <a:pt x="221" y="62"/>
                  </a:cubicBezTo>
                  <a:close/>
                  <a:moveTo>
                    <a:pt x="257" y="390"/>
                  </a:moveTo>
                  <a:lnTo>
                    <a:pt x="257" y="390"/>
                  </a:lnTo>
                  <a:cubicBezTo>
                    <a:pt x="239" y="390"/>
                    <a:pt x="221" y="372"/>
                    <a:pt x="221" y="354"/>
                  </a:cubicBezTo>
                  <a:cubicBezTo>
                    <a:pt x="221" y="337"/>
                    <a:pt x="239" y="319"/>
                    <a:pt x="257" y="319"/>
                  </a:cubicBezTo>
                  <a:cubicBezTo>
                    <a:pt x="275" y="319"/>
                    <a:pt x="292" y="337"/>
                    <a:pt x="292" y="354"/>
                  </a:cubicBezTo>
                  <a:cubicBezTo>
                    <a:pt x="292" y="372"/>
                    <a:pt x="275" y="390"/>
                    <a:pt x="257" y="3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5" name="Oval 354"/>
            <p:cNvSpPr/>
            <p:nvPr/>
          </p:nvSpPr>
          <p:spPr bwMode="auto">
            <a:xfrm>
              <a:off x="7130594" y="4733464"/>
              <a:ext cx="1529720" cy="15301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en-US" dirty="0">
                <a:solidFill>
                  <a:schemeClr val="tx1"/>
                </a:solidFill>
                <a:latin typeface="Lato Light"/>
              </a:endParaRPr>
            </a:p>
          </p:txBody>
        </p:sp>
        <p:sp>
          <p:nvSpPr>
            <p:cNvPr id="356" name="Freeform 75"/>
            <p:cNvSpPr>
              <a:spLocks noChangeArrowheads="1"/>
            </p:cNvSpPr>
            <p:nvPr/>
          </p:nvSpPr>
          <p:spPr bwMode="auto">
            <a:xfrm>
              <a:off x="7565225" y="5230639"/>
              <a:ext cx="662867" cy="533813"/>
            </a:xfrm>
            <a:custGeom>
              <a:avLst/>
              <a:gdLst>
                <a:gd name="T0" fmla="*/ 443 w 497"/>
                <a:gd name="T1" fmla="*/ 0 h 400"/>
                <a:gd name="T2" fmla="*/ 443 w 497"/>
                <a:gd name="T3" fmla="*/ 0 h 400"/>
                <a:gd name="T4" fmla="*/ 53 w 497"/>
                <a:gd name="T5" fmla="*/ 0 h 400"/>
                <a:gd name="T6" fmla="*/ 0 w 497"/>
                <a:gd name="T7" fmla="*/ 44 h 400"/>
                <a:gd name="T8" fmla="*/ 0 w 497"/>
                <a:gd name="T9" fmla="*/ 346 h 400"/>
                <a:gd name="T10" fmla="*/ 53 w 497"/>
                <a:gd name="T11" fmla="*/ 399 h 400"/>
                <a:gd name="T12" fmla="*/ 443 w 497"/>
                <a:gd name="T13" fmla="*/ 399 h 400"/>
                <a:gd name="T14" fmla="*/ 496 w 497"/>
                <a:gd name="T15" fmla="*/ 346 h 400"/>
                <a:gd name="T16" fmla="*/ 496 w 497"/>
                <a:gd name="T17" fmla="*/ 44 h 400"/>
                <a:gd name="T18" fmla="*/ 443 w 497"/>
                <a:gd name="T19" fmla="*/ 0 h 400"/>
                <a:gd name="T20" fmla="*/ 443 w 497"/>
                <a:gd name="T21" fmla="*/ 346 h 400"/>
                <a:gd name="T22" fmla="*/ 443 w 497"/>
                <a:gd name="T23" fmla="*/ 346 h 400"/>
                <a:gd name="T24" fmla="*/ 53 w 497"/>
                <a:gd name="T25" fmla="*/ 346 h 400"/>
                <a:gd name="T26" fmla="*/ 53 w 497"/>
                <a:gd name="T27" fmla="*/ 44 h 400"/>
                <a:gd name="T28" fmla="*/ 443 w 497"/>
                <a:gd name="T29" fmla="*/ 44 h 400"/>
                <a:gd name="T30" fmla="*/ 443 w 497"/>
                <a:gd name="T31" fmla="*/ 346 h 400"/>
                <a:gd name="T32" fmla="*/ 222 w 497"/>
                <a:gd name="T33" fmla="*/ 249 h 400"/>
                <a:gd name="T34" fmla="*/ 222 w 497"/>
                <a:gd name="T35" fmla="*/ 249 h 400"/>
                <a:gd name="T36" fmla="*/ 97 w 497"/>
                <a:gd name="T37" fmla="*/ 249 h 400"/>
                <a:gd name="T38" fmla="*/ 97 w 497"/>
                <a:gd name="T39" fmla="*/ 293 h 400"/>
                <a:gd name="T40" fmla="*/ 222 w 497"/>
                <a:gd name="T41" fmla="*/ 293 h 400"/>
                <a:gd name="T42" fmla="*/ 222 w 497"/>
                <a:gd name="T43" fmla="*/ 249 h 400"/>
                <a:gd name="T44" fmla="*/ 222 w 497"/>
                <a:gd name="T45" fmla="*/ 178 h 400"/>
                <a:gd name="T46" fmla="*/ 222 w 497"/>
                <a:gd name="T47" fmla="*/ 178 h 400"/>
                <a:gd name="T48" fmla="*/ 97 w 497"/>
                <a:gd name="T49" fmla="*/ 178 h 400"/>
                <a:gd name="T50" fmla="*/ 97 w 497"/>
                <a:gd name="T51" fmla="*/ 222 h 400"/>
                <a:gd name="T52" fmla="*/ 222 w 497"/>
                <a:gd name="T53" fmla="*/ 222 h 400"/>
                <a:gd name="T54" fmla="*/ 222 w 497"/>
                <a:gd name="T55" fmla="*/ 178 h 400"/>
                <a:gd name="T56" fmla="*/ 222 w 497"/>
                <a:gd name="T57" fmla="*/ 98 h 400"/>
                <a:gd name="T58" fmla="*/ 222 w 497"/>
                <a:gd name="T59" fmla="*/ 98 h 400"/>
                <a:gd name="T60" fmla="*/ 97 w 497"/>
                <a:gd name="T61" fmla="*/ 98 h 400"/>
                <a:gd name="T62" fmla="*/ 97 w 497"/>
                <a:gd name="T63" fmla="*/ 143 h 400"/>
                <a:gd name="T64" fmla="*/ 222 w 497"/>
                <a:gd name="T65" fmla="*/ 143 h 400"/>
                <a:gd name="T66" fmla="*/ 222 w 497"/>
                <a:gd name="T67" fmla="*/ 98 h 400"/>
                <a:gd name="T68" fmla="*/ 389 w 497"/>
                <a:gd name="T69" fmla="*/ 257 h 400"/>
                <a:gd name="T70" fmla="*/ 389 w 497"/>
                <a:gd name="T71" fmla="*/ 257 h 400"/>
                <a:gd name="T72" fmla="*/ 354 w 497"/>
                <a:gd name="T73" fmla="*/ 231 h 400"/>
                <a:gd name="T74" fmla="*/ 381 w 497"/>
                <a:gd name="T75" fmla="*/ 151 h 400"/>
                <a:gd name="T76" fmla="*/ 336 w 497"/>
                <a:gd name="T77" fmla="*/ 98 h 400"/>
                <a:gd name="T78" fmla="*/ 292 w 497"/>
                <a:gd name="T79" fmla="*/ 151 h 400"/>
                <a:gd name="T80" fmla="*/ 319 w 497"/>
                <a:gd name="T81" fmla="*/ 231 h 400"/>
                <a:gd name="T82" fmla="*/ 275 w 497"/>
                <a:gd name="T83" fmla="*/ 257 h 400"/>
                <a:gd name="T84" fmla="*/ 275 w 497"/>
                <a:gd name="T85" fmla="*/ 293 h 400"/>
                <a:gd name="T86" fmla="*/ 398 w 497"/>
                <a:gd name="T87" fmla="*/ 293 h 400"/>
                <a:gd name="T88" fmla="*/ 389 w 497"/>
                <a:gd name="T89" fmla="*/ 25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00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6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8"/>
                    <a:pt x="470" y="0"/>
                    <a:pt x="443" y="0"/>
                  </a:cubicBezTo>
                  <a:close/>
                  <a:moveTo>
                    <a:pt x="443" y="346"/>
                  </a:moveTo>
                  <a:lnTo>
                    <a:pt x="443" y="346"/>
                  </a:lnTo>
                  <a:cubicBezTo>
                    <a:pt x="53" y="346"/>
                    <a:pt x="53" y="346"/>
                    <a:pt x="53" y="346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3" y="44"/>
                    <a:pt x="443" y="44"/>
                    <a:pt x="443" y="44"/>
                  </a:cubicBezTo>
                  <a:lnTo>
                    <a:pt x="443" y="346"/>
                  </a:lnTo>
                  <a:close/>
                  <a:moveTo>
                    <a:pt x="222" y="249"/>
                  </a:moveTo>
                  <a:lnTo>
                    <a:pt x="222" y="249"/>
                  </a:lnTo>
                  <a:cubicBezTo>
                    <a:pt x="97" y="249"/>
                    <a:pt x="97" y="249"/>
                    <a:pt x="97" y="249"/>
                  </a:cubicBezTo>
                  <a:cubicBezTo>
                    <a:pt x="97" y="293"/>
                    <a:pt x="97" y="293"/>
                    <a:pt x="97" y="293"/>
                  </a:cubicBezTo>
                  <a:cubicBezTo>
                    <a:pt x="222" y="293"/>
                    <a:pt x="222" y="293"/>
                    <a:pt x="222" y="293"/>
                  </a:cubicBezTo>
                  <a:lnTo>
                    <a:pt x="222" y="249"/>
                  </a:lnTo>
                  <a:close/>
                  <a:moveTo>
                    <a:pt x="222" y="178"/>
                  </a:moveTo>
                  <a:lnTo>
                    <a:pt x="222" y="178"/>
                  </a:lnTo>
                  <a:cubicBezTo>
                    <a:pt x="97" y="178"/>
                    <a:pt x="97" y="178"/>
                    <a:pt x="97" y="178"/>
                  </a:cubicBezTo>
                  <a:cubicBezTo>
                    <a:pt x="97" y="222"/>
                    <a:pt x="97" y="222"/>
                    <a:pt x="97" y="222"/>
                  </a:cubicBezTo>
                  <a:cubicBezTo>
                    <a:pt x="222" y="222"/>
                    <a:pt x="222" y="222"/>
                    <a:pt x="222" y="222"/>
                  </a:cubicBezTo>
                  <a:lnTo>
                    <a:pt x="222" y="178"/>
                  </a:lnTo>
                  <a:close/>
                  <a:moveTo>
                    <a:pt x="222" y="98"/>
                  </a:moveTo>
                  <a:lnTo>
                    <a:pt x="222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43"/>
                    <a:pt x="97" y="143"/>
                    <a:pt x="97" y="143"/>
                  </a:cubicBezTo>
                  <a:cubicBezTo>
                    <a:pt x="222" y="143"/>
                    <a:pt x="222" y="143"/>
                    <a:pt x="222" y="143"/>
                  </a:cubicBezTo>
                  <a:lnTo>
                    <a:pt x="222" y="98"/>
                  </a:lnTo>
                  <a:close/>
                  <a:moveTo>
                    <a:pt x="389" y="257"/>
                  </a:moveTo>
                  <a:lnTo>
                    <a:pt x="389" y="257"/>
                  </a:lnTo>
                  <a:cubicBezTo>
                    <a:pt x="389" y="257"/>
                    <a:pt x="354" y="249"/>
                    <a:pt x="354" y="231"/>
                  </a:cubicBezTo>
                  <a:cubicBezTo>
                    <a:pt x="354" y="204"/>
                    <a:pt x="381" y="196"/>
                    <a:pt x="381" y="151"/>
                  </a:cubicBezTo>
                  <a:cubicBezTo>
                    <a:pt x="381" y="125"/>
                    <a:pt x="372" y="98"/>
                    <a:pt x="336" y="98"/>
                  </a:cubicBezTo>
                  <a:cubicBezTo>
                    <a:pt x="301" y="98"/>
                    <a:pt x="292" y="125"/>
                    <a:pt x="292" y="151"/>
                  </a:cubicBezTo>
                  <a:cubicBezTo>
                    <a:pt x="292" y="196"/>
                    <a:pt x="319" y="204"/>
                    <a:pt x="319" y="231"/>
                  </a:cubicBezTo>
                  <a:cubicBezTo>
                    <a:pt x="319" y="249"/>
                    <a:pt x="275" y="257"/>
                    <a:pt x="275" y="257"/>
                  </a:cubicBezTo>
                  <a:lnTo>
                    <a:pt x="275" y="293"/>
                  </a:lnTo>
                  <a:cubicBezTo>
                    <a:pt x="398" y="293"/>
                    <a:pt x="398" y="293"/>
                    <a:pt x="398" y="293"/>
                  </a:cubicBezTo>
                  <a:cubicBezTo>
                    <a:pt x="398" y="293"/>
                    <a:pt x="398" y="257"/>
                    <a:pt x="389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7" name="Oval 356"/>
            <p:cNvSpPr/>
            <p:nvPr/>
          </p:nvSpPr>
          <p:spPr bwMode="auto">
            <a:xfrm>
              <a:off x="11443488" y="3719292"/>
              <a:ext cx="1529720" cy="153011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en-US" dirty="0">
                <a:solidFill>
                  <a:schemeClr val="tx1"/>
                </a:solidFill>
                <a:latin typeface="Lato Light"/>
              </a:endParaRPr>
            </a:p>
          </p:txBody>
        </p:sp>
        <p:sp>
          <p:nvSpPr>
            <p:cNvPr id="358" name="Freeform 127"/>
            <p:cNvSpPr>
              <a:spLocks noChangeArrowheads="1"/>
            </p:cNvSpPr>
            <p:nvPr/>
          </p:nvSpPr>
          <p:spPr bwMode="auto">
            <a:xfrm>
              <a:off x="11816556" y="4145619"/>
              <a:ext cx="828417" cy="667132"/>
            </a:xfrm>
            <a:custGeom>
              <a:avLst/>
              <a:gdLst>
                <a:gd name="T0" fmla="*/ 169 w 497"/>
                <a:gd name="T1" fmla="*/ 196 h 400"/>
                <a:gd name="T2" fmla="*/ 169 w 497"/>
                <a:gd name="T3" fmla="*/ 196 h 400"/>
                <a:gd name="T4" fmla="*/ 248 w 497"/>
                <a:gd name="T5" fmla="*/ 275 h 400"/>
                <a:gd name="T6" fmla="*/ 328 w 497"/>
                <a:gd name="T7" fmla="*/ 196 h 400"/>
                <a:gd name="T8" fmla="*/ 248 w 497"/>
                <a:gd name="T9" fmla="*/ 116 h 400"/>
                <a:gd name="T10" fmla="*/ 169 w 497"/>
                <a:gd name="T11" fmla="*/ 196 h 400"/>
                <a:gd name="T12" fmla="*/ 116 w 497"/>
                <a:gd name="T13" fmla="*/ 169 h 400"/>
                <a:gd name="T14" fmla="*/ 116 w 497"/>
                <a:gd name="T15" fmla="*/ 169 h 400"/>
                <a:gd name="T16" fmla="*/ 248 w 497"/>
                <a:gd name="T17" fmla="*/ 63 h 400"/>
                <a:gd name="T18" fmla="*/ 345 w 497"/>
                <a:gd name="T19" fmla="*/ 98 h 400"/>
                <a:gd name="T20" fmla="*/ 390 w 497"/>
                <a:gd name="T21" fmla="*/ 98 h 400"/>
                <a:gd name="T22" fmla="*/ 390 w 497"/>
                <a:gd name="T23" fmla="*/ 54 h 400"/>
                <a:gd name="T24" fmla="*/ 248 w 497"/>
                <a:gd name="T25" fmla="*/ 0 h 400"/>
                <a:gd name="T26" fmla="*/ 62 w 497"/>
                <a:gd name="T27" fmla="*/ 143 h 400"/>
                <a:gd name="T28" fmla="*/ 0 w 497"/>
                <a:gd name="T29" fmla="*/ 143 h 400"/>
                <a:gd name="T30" fmla="*/ 0 w 497"/>
                <a:gd name="T31" fmla="*/ 196 h 400"/>
                <a:gd name="T32" fmla="*/ 80 w 497"/>
                <a:gd name="T33" fmla="*/ 196 h 400"/>
                <a:gd name="T34" fmla="*/ 116 w 497"/>
                <a:gd name="T35" fmla="*/ 169 h 400"/>
                <a:gd name="T36" fmla="*/ 416 w 497"/>
                <a:gd name="T37" fmla="*/ 196 h 400"/>
                <a:gd name="T38" fmla="*/ 416 w 497"/>
                <a:gd name="T39" fmla="*/ 196 h 400"/>
                <a:gd name="T40" fmla="*/ 381 w 497"/>
                <a:gd name="T41" fmla="*/ 231 h 400"/>
                <a:gd name="T42" fmla="*/ 248 w 497"/>
                <a:gd name="T43" fmla="*/ 337 h 400"/>
                <a:gd name="T44" fmla="*/ 151 w 497"/>
                <a:gd name="T45" fmla="*/ 293 h 400"/>
                <a:gd name="T46" fmla="*/ 107 w 497"/>
                <a:gd name="T47" fmla="*/ 293 h 400"/>
                <a:gd name="T48" fmla="*/ 107 w 497"/>
                <a:gd name="T49" fmla="*/ 337 h 400"/>
                <a:gd name="T50" fmla="*/ 248 w 497"/>
                <a:gd name="T51" fmla="*/ 399 h 400"/>
                <a:gd name="T52" fmla="*/ 435 w 497"/>
                <a:gd name="T53" fmla="*/ 257 h 400"/>
                <a:gd name="T54" fmla="*/ 496 w 497"/>
                <a:gd name="T55" fmla="*/ 257 h 400"/>
                <a:gd name="T56" fmla="*/ 496 w 497"/>
                <a:gd name="T57" fmla="*/ 196 h 400"/>
                <a:gd name="T58" fmla="*/ 416 w 497"/>
                <a:gd name="T59" fmla="*/ 19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7" h="400">
                  <a:moveTo>
                    <a:pt x="169" y="196"/>
                  </a:moveTo>
                  <a:lnTo>
                    <a:pt x="169" y="196"/>
                  </a:lnTo>
                  <a:cubicBezTo>
                    <a:pt x="169" y="240"/>
                    <a:pt x="204" y="275"/>
                    <a:pt x="248" y="275"/>
                  </a:cubicBezTo>
                  <a:cubicBezTo>
                    <a:pt x="292" y="275"/>
                    <a:pt x="328" y="240"/>
                    <a:pt x="328" y="196"/>
                  </a:cubicBezTo>
                  <a:cubicBezTo>
                    <a:pt x="328" y="151"/>
                    <a:pt x="292" y="116"/>
                    <a:pt x="248" y="116"/>
                  </a:cubicBezTo>
                  <a:cubicBezTo>
                    <a:pt x="204" y="116"/>
                    <a:pt x="169" y="151"/>
                    <a:pt x="169" y="196"/>
                  </a:cubicBezTo>
                  <a:close/>
                  <a:moveTo>
                    <a:pt x="116" y="169"/>
                  </a:moveTo>
                  <a:lnTo>
                    <a:pt x="116" y="169"/>
                  </a:lnTo>
                  <a:cubicBezTo>
                    <a:pt x="124" y="107"/>
                    <a:pt x="186" y="63"/>
                    <a:pt x="248" y="63"/>
                  </a:cubicBezTo>
                  <a:cubicBezTo>
                    <a:pt x="284" y="63"/>
                    <a:pt x="319" y="71"/>
                    <a:pt x="345" y="98"/>
                  </a:cubicBezTo>
                  <a:cubicBezTo>
                    <a:pt x="354" y="107"/>
                    <a:pt x="381" y="107"/>
                    <a:pt x="390" y="98"/>
                  </a:cubicBezTo>
                  <a:cubicBezTo>
                    <a:pt x="399" y="89"/>
                    <a:pt x="399" y="71"/>
                    <a:pt x="390" y="54"/>
                  </a:cubicBezTo>
                  <a:cubicBezTo>
                    <a:pt x="354" y="18"/>
                    <a:pt x="301" y="0"/>
                    <a:pt x="248" y="0"/>
                  </a:cubicBezTo>
                  <a:cubicBezTo>
                    <a:pt x="160" y="0"/>
                    <a:pt x="80" y="54"/>
                    <a:pt x="62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0" y="196"/>
                    <a:pt x="80" y="196"/>
                    <a:pt x="80" y="196"/>
                  </a:cubicBezTo>
                  <a:cubicBezTo>
                    <a:pt x="107" y="196"/>
                    <a:pt x="107" y="178"/>
                    <a:pt x="116" y="169"/>
                  </a:cubicBezTo>
                  <a:close/>
                  <a:moveTo>
                    <a:pt x="416" y="196"/>
                  </a:moveTo>
                  <a:lnTo>
                    <a:pt x="416" y="196"/>
                  </a:lnTo>
                  <a:cubicBezTo>
                    <a:pt x="390" y="196"/>
                    <a:pt x="390" y="222"/>
                    <a:pt x="381" y="231"/>
                  </a:cubicBezTo>
                  <a:cubicBezTo>
                    <a:pt x="372" y="293"/>
                    <a:pt x="319" y="337"/>
                    <a:pt x="248" y="337"/>
                  </a:cubicBezTo>
                  <a:cubicBezTo>
                    <a:pt x="213" y="337"/>
                    <a:pt x="177" y="319"/>
                    <a:pt x="151" y="293"/>
                  </a:cubicBezTo>
                  <a:cubicBezTo>
                    <a:pt x="142" y="284"/>
                    <a:pt x="116" y="284"/>
                    <a:pt x="107" y="293"/>
                  </a:cubicBezTo>
                  <a:cubicBezTo>
                    <a:pt x="97" y="310"/>
                    <a:pt x="97" y="328"/>
                    <a:pt x="107" y="337"/>
                  </a:cubicBezTo>
                  <a:cubicBezTo>
                    <a:pt x="142" y="373"/>
                    <a:pt x="195" y="399"/>
                    <a:pt x="248" y="399"/>
                  </a:cubicBezTo>
                  <a:cubicBezTo>
                    <a:pt x="337" y="399"/>
                    <a:pt x="416" y="337"/>
                    <a:pt x="435" y="257"/>
                  </a:cubicBezTo>
                  <a:cubicBezTo>
                    <a:pt x="496" y="257"/>
                    <a:pt x="496" y="257"/>
                    <a:pt x="496" y="257"/>
                  </a:cubicBezTo>
                  <a:cubicBezTo>
                    <a:pt x="496" y="196"/>
                    <a:pt x="496" y="196"/>
                    <a:pt x="496" y="196"/>
                  </a:cubicBezTo>
                  <a:lnTo>
                    <a:pt x="416" y="1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9" name="Oval 358"/>
            <p:cNvSpPr/>
            <p:nvPr/>
          </p:nvSpPr>
          <p:spPr bwMode="auto">
            <a:xfrm>
              <a:off x="15748682" y="4705892"/>
              <a:ext cx="1529720" cy="153011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en-US" dirty="0">
                <a:solidFill>
                  <a:schemeClr val="tx1"/>
                </a:solidFill>
                <a:latin typeface="Lato Light"/>
              </a:endParaRPr>
            </a:p>
          </p:txBody>
        </p:sp>
        <p:sp>
          <p:nvSpPr>
            <p:cNvPr id="360" name="Freeform 46"/>
            <p:cNvSpPr>
              <a:spLocks noChangeArrowheads="1"/>
            </p:cNvSpPr>
            <p:nvPr/>
          </p:nvSpPr>
          <p:spPr bwMode="auto">
            <a:xfrm>
              <a:off x="16158669" y="5085420"/>
              <a:ext cx="717017" cy="682877"/>
            </a:xfrm>
            <a:custGeom>
              <a:avLst/>
              <a:gdLst>
                <a:gd name="T0" fmla="*/ 363 w 461"/>
                <a:gd name="T1" fmla="*/ 336 h 443"/>
                <a:gd name="T2" fmla="*/ 363 w 461"/>
                <a:gd name="T3" fmla="*/ 336 h 443"/>
                <a:gd name="T4" fmla="*/ 284 w 461"/>
                <a:gd name="T5" fmla="*/ 248 h 443"/>
                <a:gd name="T6" fmla="*/ 310 w 461"/>
                <a:gd name="T7" fmla="*/ 195 h 443"/>
                <a:gd name="T8" fmla="*/ 328 w 461"/>
                <a:gd name="T9" fmla="*/ 151 h 443"/>
                <a:gd name="T10" fmla="*/ 319 w 461"/>
                <a:gd name="T11" fmla="*/ 132 h 443"/>
                <a:gd name="T12" fmla="*/ 328 w 461"/>
                <a:gd name="T13" fmla="*/ 88 h 443"/>
                <a:gd name="T14" fmla="*/ 230 w 461"/>
                <a:gd name="T15" fmla="*/ 0 h 443"/>
                <a:gd name="T16" fmla="*/ 132 w 461"/>
                <a:gd name="T17" fmla="*/ 88 h 443"/>
                <a:gd name="T18" fmla="*/ 141 w 461"/>
                <a:gd name="T19" fmla="*/ 132 h 443"/>
                <a:gd name="T20" fmla="*/ 132 w 461"/>
                <a:gd name="T21" fmla="*/ 151 h 443"/>
                <a:gd name="T22" fmla="*/ 150 w 461"/>
                <a:gd name="T23" fmla="*/ 195 h 443"/>
                <a:gd name="T24" fmla="*/ 177 w 461"/>
                <a:gd name="T25" fmla="*/ 248 h 443"/>
                <a:gd name="T26" fmla="*/ 97 w 461"/>
                <a:gd name="T27" fmla="*/ 336 h 443"/>
                <a:gd name="T28" fmla="*/ 0 w 461"/>
                <a:gd name="T29" fmla="*/ 398 h 443"/>
                <a:gd name="T30" fmla="*/ 0 w 461"/>
                <a:gd name="T31" fmla="*/ 442 h 443"/>
                <a:gd name="T32" fmla="*/ 230 w 461"/>
                <a:gd name="T33" fmla="*/ 442 h 443"/>
                <a:gd name="T34" fmla="*/ 460 w 461"/>
                <a:gd name="T35" fmla="*/ 442 h 443"/>
                <a:gd name="T36" fmla="*/ 460 w 461"/>
                <a:gd name="T37" fmla="*/ 398 h 443"/>
                <a:gd name="T38" fmla="*/ 363 w 461"/>
                <a:gd name="T39" fmla="*/ 33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361" name="Group 360"/>
            <p:cNvGrpSpPr/>
            <p:nvPr/>
          </p:nvGrpSpPr>
          <p:grpSpPr>
            <a:xfrm rot="16200000">
              <a:off x="19659441" y="7460636"/>
              <a:ext cx="2360646" cy="243777"/>
              <a:chOff x="2057400" y="2800350"/>
              <a:chExt cx="885242" cy="91440"/>
            </a:xfrm>
            <a:solidFill>
              <a:schemeClr val="tx1">
                <a:lumMod val="50000"/>
              </a:schemeClr>
            </a:solidFill>
          </p:grpSpPr>
          <p:sp>
            <p:nvSpPr>
              <p:cNvPr id="379" name="Oval 378"/>
              <p:cNvSpPr/>
              <p:nvPr/>
            </p:nvSpPr>
            <p:spPr>
              <a:xfrm rot="5400000">
                <a:off x="2057400" y="2800350"/>
                <a:ext cx="91440" cy="91440"/>
              </a:xfrm>
              <a:prstGeom prst="ellipse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x-none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80" name="Straight Connector 379"/>
              <p:cNvCxnSpPr/>
              <p:nvPr/>
            </p:nvCxnSpPr>
            <p:spPr>
              <a:xfrm rot="5400000" flipV="1">
                <a:off x="2545741" y="2449169"/>
                <a:ext cx="0" cy="79380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2" name="Group 361"/>
            <p:cNvGrpSpPr/>
            <p:nvPr/>
          </p:nvGrpSpPr>
          <p:grpSpPr>
            <a:xfrm rot="16200000">
              <a:off x="6719301" y="8429908"/>
              <a:ext cx="2360646" cy="243777"/>
              <a:chOff x="2057400" y="2800350"/>
              <a:chExt cx="885242" cy="91440"/>
            </a:xfrm>
            <a:solidFill>
              <a:schemeClr val="tx1">
                <a:lumMod val="50000"/>
              </a:schemeClr>
            </a:solidFill>
          </p:grpSpPr>
          <p:sp>
            <p:nvSpPr>
              <p:cNvPr id="377" name="Oval 376"/>
              <p:cNvSpPr/>
              <p:nvPr/>
            </p:nvSpPr>
            <p:spPr>
              <a:xfrm rot="5400000">
                <a:off x="2057400" y="2800350"/>
                <a:ext cx="91440" cy="91440"/>
              </a:xfrm>
              <a:prstGeom prst="ellipse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x-none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8" name="Straight Connector 377"/>
              <p:cNvCxnSpPr/>
              <p:nvPr/>
            </p:nvCxnSpPr>
            <p:spPr>
              <a:xfrm rot="5400000" flipV="1">
                <a:off x="2545741" y="2449169"/>
                <a:ext cx="0" cy="793803"/>
              </a:xfrm>
              <a:prstGeom prst="line">
                <a:avLst/>
              </a:prstGeom>
              <a:grpFill/>
              <a:ln w="12700">
                <a:solidFill>
                  <a:schemeClr val="tx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3" name="Oval 362"/>
            <p:cNvSpPr/>
            <p:nvPr/>
          </p:nvSpPr>
          <p:spPr>
            <a:xfrm>
              <a:off x="12093589" y="8495472"/>
              <a:ext cx="243777" cy="243840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>
                <a:solidFill>
                  <a:schemeClr val="tx1"/>
                </a:solidFill>
              </a:endParaRPr>
            </a:p>
          </p:txBody>
        </p:sp>
        <p:cxnSp>
          <p:nvCxnSpPr>
            <p:cNvPr id="364" name="Straight Connector 363"/>
            <p:cNvCxnSpPr/>
            <p:nvPr/>
          </p:nvCxnSpPr>
          <p:spPr>
            <a:xfrm flipV="1">
              <a:off x="12215478" y="6378665"/>
              <a:ext cx="0" cy="2116809"/>
            </a:xfrm>
            <a:prstGeom prst="line">
              <a:avLst/>
            </a:prstGeom>
            <a:solidFill>
              <a:schemeClr val="tx1">
                <a:lumMod val="50000"/>
              </a:schemeClr>
            </a:solidFill>
            <a:ln w="12700">
              <a:solidFill>
                <a:schemeClr val="tx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5" name="Group 364"/>
            <p:cNvGrpSpPr/>
            <p:nvPr/>
          </p:nvGrpSpPr>
          <p:grpSpPr>
            <a:xfrm rot="16200000">
              <a:off x="15359669" y="8445794"/>
              <a:ext cx="2360646" cy="243777"/>
              <a:chOff x="2057400" y="2800350"/>
              <a:chExt cx="885242" cy="91440"/>
            </a:xfrm>
            <a:solidFill>
              <a:schemeClr val="tx1">
                <a:lumMod val="50000"/>
              </a:schemeClr>
            </a:solidFill>
          </p:grpSpPr>
          <p:sp>
            <p:nvSpPr>
              <p:cNvPr id="375" name="Oval 374"/>
              <p:cNvSpPr/>
              <p:nvPr/>
            </p:nvSpPr>
            <p:spPr>
              <a:xfrm rot="5400000">
                <a:off x="2057400" y="2800350"/>
                <a:ext cx="91440" cy="91440"/>
              </a:xfrm>
              <a:prstGeom prst="ellipse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x-none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6" name="Straight Connector 375"/>
              <p:cNvCxnSpPr/>
              <p:nvPr/>
            </p:nvCxnSpPr>
            <p:spPr>
              <a:xfrm rot="5400000" flipV="1">
                <a:off x="2545741" y="2449169"/>
                <a:ext cx="0" cy="79380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6" name="Group 365"/>
            <p:cNvGrpSpPr/>
            <p:nvPr/>
          </p:nvGrpSpPr>
          <p:grpSpPr>
            <a:xfrm>
              <a:off x="1412105" y="8057535"/>
              <a:ext cx="4322051" cy="2260059"/>
              <a:chOff x="6725834" y="9135119"/>
              <a:chExt cx="4387851" cy="2294467"/>
            </a:xfrm>
          </p:grpSpPr>
          <p:sp>
            <p:nvSpPr>
              <p:cNvPr id="372" name="Freeform 19"/>
              <p:cNvSpPr/>
              <p:nvPr/>
            </p:nvSpPr>
            <p:spPr bwMode="auto">
              <a:xfrm>
                <a:off x="6725834" y="9772236"/>
                <a:ext cx="2197101" cy="1657350"/>
              </a:xfrm>
              <a:custGeom>
                <a:avLst/>
                <a:gdLst>
                  <a:gd name="T0" fmla="*/ 1038 w 1038"/>
                  <a:gd name="T1" fmla="*/ 783 h 783"/>
                  <a:gd name="T2" fmla="*/ 0 w 1038"/>
                  <a:gd name="T3" fmla="*/ 488 h 783"/>
                  <a:gd name="T4" fmla="*/ 0 w 1038"/>
                  <a:gd name="T5" fmla="*/ 0 h 783"/>
                  <a:gd name="T6" fmla="*/ 1038 w 1038"/>
                  <a:gd name="T7" fmla="*/ 294 h 783"/>
                  <a:gd name="T8" fmla="*/ 1038 w 1038"/>
                  <a:gd name="T9" fmla="*/ 7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8" h="783">
                    <a:moveTo>
                      <a:pt x="1038" y="783"/>
                    </a:moveTo>
                    <a:lnTo>
                      <a:pt x="0" y="488"/>
                    </a:lnTo>
                    <a:lnTo>
                      <a:pt x="0" y="0"/>
                    </a:lnTo>
                    <a:lnTo>
                      <a:pt x="1038" y="294"/>
                    </a:lnTo>
                    <a:lnTo>
                      <a:pt x="1038" y="783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73" name="Freeform 20"/>
              <p:cNvSpPr/>
              <p:nvPr/>
            </p:nvSpPr>
            <p:spPr bwMode="auto">
              <a:xfrm>
                <a:off x="8918701" y="9772236"/>
                <a:ext cx="2194984" cy="1657350"/>
              </a:xfrm>
              <a:custGeom>
                <a:avLst/>
                <a:gdLst>
                  <a:gd name="T0" fmla="*/ 1037 w 1037"/>
                  <a:gd name="T1" fmla="*/ 488 h 783"/>
                  <a:gd name="T2" fmla="*/ 0 w 1037"/>
                  <a:gd name="T3" fmla="*/ 783 h 783"/>
                  <a:gd name="T4" fmla="*/ 0 w 1037"/>
                  <a:gd name="T5" fmla="*/ 294 h 783"/>
                  <a:gd name="T6" fmla="*/ 1037 w 1037"/>
                  <a:gd name="T7" fmla="*/ 0 h 783"/>
                  <a:gd name="T8" fmla="*/ 1037 w 1037"/>
                  <a:gd name="T9" fmla="*/ 488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783">
                    <a:moveTo>
                      <a:pt x="1037" y="488"/>
                    </a:moveTo>
                    <a:lnTo>
                      <a:pt x="0" y="783"/>
                    </a:lnTo>
                    <a:lnTo>
                      <a:pt x="0" y="294"/>
                    </a:lnTo>
                    <a:lnTo>
                      <a:pt x="1037" y="0"/>
                    </a:lnTo>
                    <a:lnTo>
                      <a:pt x="1037" y="48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74" name="Freeform 21"/>
              <p:cNvSpPr/>
              <p:nvPr/>
            </p:nvSpPr>
            <p:spPr bwMode="auto">
              <a:xfrm>
                <a:off x="6725834" y="9135119"/>
                <a:ext cx="4387851" cy="1259417"/>
              </a:xfrm>
              <a:custGeom>
                <a:avLst/>
                <a:gdLst>
                  <a:gd name="T0" fmla="*/ 2073 w 2073"/>
                  <a:gd name="T1" fmla="*/ 301 h 595"/>
                  <a:gd name="T2" fmla="*/ 1036 w 2073"/>
                  <a:gd name="T3" fmla="*/ 595 h 595"/>
                  <a:gd name="T4" fmla="*/ 0 w 2073"/>
                  <a:gd name="T5" fmla="*/ 301 h 595"/>
                  <a:gd name="T6" fmla="*/ 0 w 2073"/>
                  <a:gd name="T7" fmla="*/ 295 h 595"/>
                  <a:gd name="T8" fmla="*/ 1038 w 2073"/>
                  <a:gd name="T9" fmla="*/ 0 h 595"/>
                  <a:gd name="T10" fmla="*/ 2073 w 2073"/>
                  <a:gd name="T11" fmla="*/ 295 h 595"/>
                  <a:gd name="T12" fmla="*/ 2073 w 2073"/>
                  <a:gd name="T13" fmla="*/ 301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3" h="595">
                    <a:moveTo>
                      <a:pt x="2073" y="301"/>
                    </a:moveTo>
                    <a:lnTo>
                      <a:pt x="1036" y="595"/>
                    </a:lnTo>
                    <a:lnTo>
                      <a:pt x="0" y="301"/>
                    </a:lnTo>
                    <a:lnTo>
                      <a:pt x="0" y="295"/>
                    </a:lnTo>
                    <a:lnTo>
                      <a:pt x="1038" y="0"/>
                    </a:lnTo>
                    <a:lnTo>
                      <a:pt x="2073" y="295"/>
                    </a:lnTo>
                    <a:lnTo>
                      <a:pt x="2073" y="30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  <p:sp>
          <p:nvSpPr>
            <p:cNvPr id="367" name="Oval 366"/>
            <p:cNvSpPr/>
            <p:nvPr/>
          </p:nvSpPr>
          <p:spPr bwMode="auto">
            <a:xfrm>
              <a:off x="2784948" y="3745817"/>
              <a:ext cx="1529720" cy="15301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en-US" dirty="0">
                <a:solidFill>
                  <a:schemeClr val="tx1"/>
                </a:solidFill>
                <a:latin typeface="Lato Light"/>
              </a:endParaRPr>
            </a:p>
          </p:txBody>
        </p:sp>
        <p:sp>
          <p:nvSpPr>
            <p:cNvPr id="368" name="Freeform 36"/>
            <p:cNvSpPr>
              <a:spLocks noChangeArrowheads="1"/>
            </p:cNvSpPr>
            <p:nvPr/>
          </p:nvSpPr>
          <p:spPr bwMode="auto">
            <a:xfrm>
              <a:off x="3281780" y="4156736"/>
              <a:ext cx="545389" cy="709746"/>
            </a:xfrm>
            <a:custGeom>
              <a:avLst/>
              <a:gdLst>
                <a:gd name="T0" fmla="*/ 115 w 320"/>
                <a:gd name="T1" fmla="*/ 62 h 417"/>
                <a:gd name="T2" fmla="*/ 115 w 320"/>
                <a:gd name="T3" fmla="*/ 62 h 417"/>
                <a:gd name="T4" fmla="*/ 62 w 320"/>
                <a:gd name="T5" fmla="*/ 0 h 417"/>
                <a:gd name="T6" fmla="*/ 0 w 320"/>
                <a:gd name="T7" fmla="*/ 62 h 417"/>
                <a:gd name="T8" fmla="*/ 36 w 320"/>
                <a:gd name="T9" fmla="*/ 115 h 417"/>
                <a:gd name="T10" fmla="*/ 36 w 320"/>
                <a:gd name="T11" fmla="*/ 301 h 417"/>
                <a:gd name="T12" fmla="*/ 0 w 320"/>
                <a:gd name="T13" fmla="*/ 354 h 417"/>
                <a:gd name="T14" fmla="*/ 62 w 320"/>
                <a:gd name="T15" fmla="*/ 416 h 417"/>
                <a:gd name="T16" fmla="*/ 115 w 320"/>
                <a:gd name="T17" fmla="*/ 354 h 417"/>
                <a:gd name="T18" fmla="*/ 80 w 320"/>
                <a:gd name="T19" fmla="*/ 301 h 417"/>
                <a:gd name="T20" fmla="*/ 80 w 320"/>
                <a:gd name="T21" fmla="*/ 115 h 417"/>
                <a:gd name="T22" fmla="*/ 115 w 320"/>
                <a:gd name="T23" fmla="*/ 62 h 417"/>
                <a:gd name="T24" fmla="*/ 98 w 320"/>
                <a:gd name="T25" fmla="*/ 354 h 417"/>
                <a:gd name="T26" fmla="*/ 98 w 320"/>
                <a:gd name="T27" fmla="*/ 354 h 417"/>
                <a:gd name="T28" fmla="*/ 62 w 320"/>
                <a:gd name="T29" fmla="*/ 390 h 417"/>
                <a:gd name="T30" fmla="*/ 27 w 320"/>
                <a:gd name="T31" fmla="*/ 354 h 417"/>
                <a:gd name="T32" fmla="*/ 62 w 320"/>
                <a:gd name="T33" fmla="*/ 319 h 417"/>
                <a:gd name="T34" fmla="*/ 98 w 320"/>
                <a:gd name="T35" fmla="*/ 354 h 417"/>
                <a:gd name="T36" fmla="*/ 62 w 320"/>
                <a:gd name="T37" fmla="*/ 88 h 417"/>
                <a:gd name="T38" fmla="*/ 62 w 320"/>
                <a:gd name="T39" fmla="*/ 88 h 417"/>
                <a:gd name="T40" fmla="*/ 27 w 320"/>
                <a:gd name="T41" fmla="*/ 62 h 417"/>
                <a:gd name="T42" fmla="*/ 62 w 320"/>
                <a:gd name="T43" fmla="*/ 27 h 417"/>
                <a:gd name="T44" fmla="*/ 98 w 320"/>
                <a:gd name="T45" fmla="*/ 62 h 417"/>
                <a:gd name="T46" fmla="*/ 62 w 320"/>
                <a:gd name="T47" fmla="*/ 88 h 417"/>
                <a:gd name="T48" fmla="*/ 284 w 320"/>
                <a:gd name="T49" fmla="*/ 301 h 417"/>
                <a:gd name="T50" fmla="*/ 284 w 320"/>
                <a:gd name="T51" fmla="*/ 301 h 417"/>
                <a:gd name="T52" fmla="*/ 284 w 320"/>
                <a:gd name="T53" fmla="*/ 115 h 417"/>
                <a:gd name="T54" fmla="*/ 319 w 320"/>
                <a:gd name="T55" fmla="*/ 62 h 417"/>
                <a:gd name="T56" fmla="*/ 257 w 320"/>
                <a:gd name="T57" fmla="*/ 0 h 417"/>
                <a:gd name="T58" fmla="*/ 195 w 320"/>
                <a:gd name="T59" fmla="*/ 62 h 417"/>
                <a:gd name="T60" fmla="*/ 239 w 320"/>
                <a:gd name="T61" fmla="*/ 115 h 417"/>
                <a:gd name="T62" fmla="*/ 239 w 320"/>
                <a:gd name="T63" fmla="*/ 301 h 417"/>
                <a:gd name="T64" fmla="*/ 195 w 320"/>
                <a:gd name="T65" fmla="*/ 354 h 417"/>
                <a:gd name="T66" fmla="*/ 257 w 320"/>
                <a:gd name="T67" fmla="*/ 416 h 417"/>
                <a:gd name="T68" fmla="*/ 319 w 320"/>
                <a:gd name="T69" fmla="*/ 354 h 417"/>
                <a:gd name="T70" fmla="*/ 284 w 320"/>
                <a:gd name="T71" fmla="*/ 301 h 417"/>
                <a:gd name="T72" fmla="*/ 221 w 320"/>
                <a:gd name="T73" fmla="*/ 62 h 417"/>
                <a:gd name="T74" fmla="*/ 221 w 320"/>
                <a:gd name="T75" fmla="*/ 62 h 417"/>
                <a:gd name="T76" fmla="*/ 257 w 320"/>
                <a:gd name="T77" fmla="*/ 27 h 417"/>
                <a:gd name="T78" fmla="*/ 292 w 320"/>
                <a:gd name="T79" fmla="*/ 62 h 417"/>
                <a:gd name="T80" fmla="*/ 257 w 320"/>
                <a:gd name="T81" fmla="*/ 88 h 417"/>
                <a:gd name="T82" fmla="*/ 221 w 320"/>
                <a:gd name="T83" fmla="*/ 62 h 417"/>
                <a:gd name="T84" fmla="*/ 257 w 320"/>
                <a:gd name="T85" fmla="*/ 390 h 417"/>
                <a:gd name="T86" fmla="*/ 257 w 320"/>
                <a:gd name="T87" fmla="*/ 390 h 417"/>
                <a:gd name="T88" fmla="*/ 221 w 320"/>
                <a:gd name="T89" fmla="*/ 354 h 417"/>
                <a:gd name="T90" fmla="*/ 257 w 320"/>
                <a:gd name="T91" fmla="*/ 319 h 417"/>
                <a:gd name="T92" fmla="*/ 292 w 320"/>
                <a:gd name="T93" fmla="*/ 354 h 417"/>
                <a:gd name="T94" fmla="*/ 257 w 320"/>
                <a:gd name="T95" fmla="*/ 39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0" h="417">
                  <a:moveTo>
                    <a:pt x="115" y="62"/>
                  </a:moveTo>
                  <a:lnTo>
                    <a:pt x="115" y="62"/>
                  </a:lnTo>
                  <a:cubicBezTo>
                    <a:pt x="115" y="27"/>
                    <a:pt x="89" y="0"/>
                    <a:pt x="62" y="0"/>
                  </a:cubicBezTo>
                  <a:cubicBezTo>
                    <a:pt x="27" y="0"/>
                    <a:pt x="0" y="27"/>
                    <a:pt x="0" y="62"/>
                  </a:cubicBezTo>
                  <a:cubicBezTo>
                    <a:pt x="0" y="80"/>
                    <a:pt x="18" y="106"/>
                    <a:pt x="36" y="115"/>
                  </a:cubicBezTo>
                  <a:cubicBezTo>
                    <a:pt x="36" y="301"/>
                    <a:pt x="36" y="301"/>
                    <a:pt x="36" y="301"/>
                  </a:cubicBezTo>
                  <a:cubicBezTo>
                    <a:pt x="18" y="310"/>
                    <a:pt x="0" y="328"/>
                    <a:pt x="0" y="354"/>
                  </a:cubicBezTo>
                  <a:cubicBezTo>
                    <a:pt x="0" y="390"/>
                    <a:pt x="27" y="416"/>
                    <a:pt x="62" y="416"/>
                  </a:cubicBezTo>
                  <a:cubicBezTo>
                    <a:pt x="89" y="416"/>
                    <a:pt x="115" y="390"/>
                    <a:pt x="115" y="354"/>
                  </a:cubicBezTo>
                  <a:cubicBezTo>
                    <a:pt x="115" y="328"/>
                    <a:pt x="106" y="310"/>
                    <a:pt x="80" y="301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106" y="106"/>
                    <a:pt x="115" y="80"/>
                    <a:pt x="115" y="62"/>
                  </a:cubicBezTo>
                  <a:close/>
                  <a:moveTo>
                    <a:pt x="98" y="354"/>
                  </a:moveTo>
                  <a:lnTo>
                    <a:pt x="98" y="354"/>
                  </a:lnTo>
                  <a:cubicBezTo>
                    <a:pt x="98" y="372"/>
                    <a:pt x="80" y="390"/>
                    <a:pt x="62" y="390"/>
                  </a:cubicBezTo>
                  <a:cubicBezTo>
                    <a:pt x="44" y="390"/>
                    <a:pt x="27" y="372"/>
                    <a:pt x="27" y="354"/>
                  </a:cubicBezTo>
                  <a:cubicBezTo>
                    <a:pt x="27" y="337"/>
                    <a:pt x="44" y="319"/>
                    <a:pt x="62" y="319"/>
                  </a:cubicBezTo>
                  <a:cubicBezTo>
                    <a:pt x="80" y="319"/>
                    <a:pt x="98" y="337"/>
                    <a:pt x="98" y="354"/>
                  </a:cubicBezTo>
                  <a:close/>
                  <a:moveTo>
                    <a:pt x="62" y="88"/>
                  </a:moveTo>
                  <a:lnTo>
                    <a:pt x="62" y="88"/>
                  </a:lnTo>
                  <a:cubicBezTo>
                    <a:pt x="44" y="88"/>
                    <a:pt x="27" y="80"/>
                    <a:pt x="27" y="62"/>
                  </a:cubicBezTo>
                  <a:cubicBezTo>
                    <a:pt x="27" y="35"/>
                    <a:pt x="44" y="27"/>
                    <a:pt x="62" y="27"/>
                  </a:cubicBezTo>
                  <a:cubicBezTo>
                    <a:pt x="80" y="27"/>
                    <a:pt x="98" y="35"/>
                    <a:pt x="98" y="62"/>
                  </a:cubicBezTo>
                  <a:cubicBezTo>
                    <a:pt x="98" y="80"/>
                    <a:pt x="80" y="88"/>
                    <a:pt x="62" y="88"/>
                  </a:cubicBezTo>
                  <a:close/>
                  <a:moveTo>
                    <a:pt x="284" y="301"/>
                  </a:moveTo>
                  <a:lnTo>
                    <a:pt x="284" y="301"/>
                  </a:lnTo>
                  <a:cubicBezTo>
                    <a:pt x="284" y="115"/>
                    <a:pt x="284" y="115"/>
                    <a:pt x="284" y="115"/>
                  </a:cubicBezTo>
                  <a:cubicBezTo>
                    <a:pt x="302" y="106"/>
                    <a:pt x="319" y="80"/>
                    <a:pt x="319" y="62"/>
                  </a:cubicBezTo>
                  <a:cubicBezTo>
                    <a:pt x="319" y="27"/>
                    <a:pt x="292" y="0"/>
                    <a:pt x="257" y="0"/>
                  </a:cubicBezTo>
                  <a:cubicBezTo>
                    <a:pt x="221" y="0"/>
                    <a:pt x="195" y="27"/>
                    <a:pt x="195" y="62"/>
                  </a:cubicBezTo>
                  <a:cubicBezTo>
                    <a:pt x="195" y="80"/>
                    <a:pt x="212" y="106"/>
                    <a:pt x="239" y="115"/>
                  </a:cubicBezTo>
                  <a:cubicBezTo>
                    <a:pt x="239" y="301"/>
                    <a:pt x="239" y="301"/>
                    <a:pt x="239" y="301"/>
                  </a:cubicBezTo>
                  <a:cubicBezTo>
                    <a:pt x="212" y="310"/>
                    <a:pt x="195" y="328"/>
                    <a:pt x="195" y="354"/>
                  </a:cubicBezTo>
                  <a:cubicBezTo>
                    <a:pt x="195" y="390"/>
                    <a:pt x="221" y="416"/>
                    <a:pt x="257" y="416"/>
                  </a:cubicBezTo>
                  <a:cubicBezTo>
                    <a:pt x="292" y="416"/>
                    <a:pt x="319" y="390"/>
                    <a:pt x="319" y="354"/>
                  </a:cubicBezTo>
                  <a:cubicBezTo>
                    <a:pt x="319" y="328"/>
                    <a:pt x="302" y="310"/>
                    <a:pt x="284" y="301"/>
                  </a:cubicBezTo>
                  <a:close/>
                  <a:moveTo>
                    <a:pt x="221" y="62"/>
                  </a:moveTo>
                  <a:lnTo>
                    <a:pt x="221" y="62"/>
                  </a:lnTo>
                  <a:cubicBezTo>
                    <a:pt x="221" y="35"/>
                    <a:pt x="239" y="27"/>
                    <a:pt x="257" y="27"/>
                  </a:cubicBezTo>
                  <a:cubicBezTo>
                    <a:pt x="275" y="27"/>
                    <a:pt x="292" y="35"/>
                    <a:pt x="292" y="62"/>
                  </a:cubicBezTo>
                  <a:cubicBezTo>
                    <a:pt x="292" y="80"/>
                    <a:pt x="275" y="88"/>
                    <a:pt x="257" y="88"/>
                  </a:cubicBezTo>
                  <a:cubicBezTo>
                    <a:pt x="239" y="88"/>
                    <a:pt x="221" y="80"/>
                    <a:pt x="221" y="62"/>
                  </a:cubicBezTo>
                  <a:close/>
                  <a:moveTo>
                    <a:pt x="257" y="390"/>
                  </a:moveTo>
                  <a:lnTo>
                    <a:pt x="257" y="390"/>
                  </a:lnTo>
                  <a:cubicBezTo>
                    <a:pt x="239" y="390"/>
                    <a:pt x="221" y="372"/>
                    <a:pt x="221" y="354"/>
                  </a:cubicBezTo>
                  <a:cubicBezTo>
                    <a:pt x="221" y="337"/>
                    <a:pt x="239" y="319"/>
                    <a:pt x="257" y="319"/>
                  </a:cubicBezTo>
                  <a:cubicBezTo>
                    <a:pt x="275" y="319"/>
                    <a:pt x="292" y="337"/>
                    <a:pt x="292" y="354"/>
                  </a:cubicBezTo>
                  <a:cubicBezTo>
                    <a:pt x="292" y="372"/>
                    <a:pt x="275" y="390"/>
                    <a:pt x="257" y="3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369" name="Group 368"/>
            <p:cNvGrpSpPr/>
            <p:nvPr/>
          </p:nvGrpSpPr>
          <p:grpSpPr>
            <a:xfrm rot="16200000">
              <a:off x="2373656" y="7460636"/>
              <a:ext cx="2360646" cy="243777"/>
              <a:chOff x="2057400" y="2800350"/>
              <a:chExt cx="885242" cy="91440"/>
            </a:xfrm>
            <a:solidFill>
              <a:schemeClr val="tx1">
                <a:lumMod val="50000"/>
              </a:schemeClr>
            </a:solidFill>
          </p:grpSpPr>
          <p:sp>
            <p:nvSpPr>
              <p:cNvPr id="370" name="Oval 369"/>
              <p:cNvSpPr/>
              <p:nvPr/>
            </p:nvSpPr>
            <p:spPr>
              <a:xfrm rot="5400000">
                <a:off x="2057400" y="2800350"/>
                <a:ext cx="91440" cy="91440"/>
              </a:xfrm>
              <a:prstGeom prst="ellipse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x-none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1" name="Straight Connector 370"/>
              <p:cNvCxnSpPr/>
              <p:nvPr/>
            </p:nvCxnSpPr>
            <p:spPr>
              <a:xfrm rot="5400000" flipV="1">
                <a:off x="2545741" y="2449169"/>
                <a:ext cx="0" cy="79380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9"/>
          <p:cNvGrpSpPr/>
          <p:nvPr/>
        </p:nvGrpSpPr>
        <p:grpSpPr>
          <a:xfrm>
            <a:off x="20155868" y="4369618"/>
            <a:ext cx="1673648" cy="2626988"/>
            <a:chOff x="11032397" y="3939732"/>
            <a:chExt cx="4893101" cy="7680294"/>
          </a:xfrm>
        </p:grpSpPr>
        <p:grpSp>
          <p:nvGrpSpPr>
            <p:cNvPr id="390" name="Group 389"/>
            <p:cNvGrpSpPr/>
            <p:nvPr/>
          </p:nvGrpSpPr>
          <p:grpSpPr>
            <a:xfrm>
              <a:off x="11032397" y="3939732"/>
              <a:ext cx="4893101" cy="7680294"/>
              <a:chOff x="4934796" y="1751013"/>
              <a:chExt cx="2935287" cy="4606075"/>
            </a:xfrm>
            <a:solidFill>
              <a:schemeClr val="tx2"/>
            </a:solidFill>
          </p:grpSpPr>
          <p:sp>
            <p:nvSpPr>
              <p:cNvPr id="391" name="Freeform 13"/>
              <p:cNvSpPr>
                <a:spLocks noEditPoints="1"/>
              </p:cNvSpPr>
              <p:nvPr/>
            </p:nvSpPr>
            <p:spPr bwMode="auto">
              <a:xfrm>
                <a:off x="4934796" y="1751013"/>
                <a:ext cx="2935287" cy="3470275"/>
              </a:xfrm>
              <a:custGeom>
                <a:avLst/>
                <a:gdLst>
                  <a:gd name="T0" fmla="*/ 774 w 1058"/>
                  <a:gd name="T1" fmla="*/ 1252 h 1252"/>
                  <a:gd name="T2" fmla="*/ 283 w 1058"/>
                  <a:gd name="T3" fmla="*/ 1252 h 1252"/>
                  <a:gd name="T4" fmla="*/ 248 w 1058"/>
                  <a:gd name="T5" fmla="*/ 1218 h 1252"/>
                  <a:gd name="T6" fmla="*/ 142 w 1058"/>
                  <a:gd name="T7" fmla="*/ 887 h 1252"/>
                  <a:gd name="T8" fmla="*/ 110 w 1058"/>
                  <a:gd name="T9" fmla="*/ 831 h 1252"/>
                  <a:gd name="T10" fmla="*/ 0 w 1058"/>
                  <a:gd name="T11" fmla="*/ 529 h 1252"/>
                  <a:gd name="T12" fmla="*/ 529 w 1058"/>
                  <a:gd name="T13" fmla="*/ 0 h 1252"/>
                  <a:gd name="T14" fmla="*/ 1058 w 1058"/>
                  <a:gd name="T15" fmla="*/ 529 h 1252"/>
                  <a:gd name="T16" fmla="*/ 947 w 1058"/>
                  <a:gd name="T17" fmla="*/ 831 h 1252"/>
                  <a:gd name="T18" fmla="*/ 916 w 1058"/>
                  <a:gd name="T19" fmla="*/ 887 h 1252"/>
                  <a:gd name="T20" fmla="*/ 810 w 1058"/>
                  <a:gd name="T21" fmla="*/ 1218 h 1252"/>
                  <a:gd name="T22" fmla="*/ 774 w 1058"/>
                  <a:gd name="T23" fmla="*/ 1252 h 1252"/>
                  <a:gd name="T24" fmla="*/ 315 w 1058"/>
                  <a:gd name="T25" fmla="*/ 1180 h 1252"/>
                  <a:gd name="T26" fmla="*/ 742 w 1058"/>
                  <a:gd name="T27" fmla="*/ 1180 h 1252"/>
                  <a:gd name="T28" fmla="*/ 851 w 1058"/>
                  <a:gd name="T29" fmla="*/ 857 h 1252"/>
                  <a:gd name="T30" fmla="*/ 885 w 1058"/>
                  <a:gd name="T31" fmla="*/ 794 h 1252"/>
                  <a:gd name="T32" fmla="*/ 986 w 1058"/>
                  <a:gd name="T33" fmla="*/ 529 h 1252"/>
                  <a:gd name="T34" fmla="*/ 529 w 1058"/>
                  <a:gd name="T35" fmla="*/ 72 h 1252"/>
                  <a:gd name="T36" fmla="*/ 72 w 1058"/>
                  <a:gd name="T37" fmla="*/ 529 h 1252"/>
                  <a:gd name="T38" fmla="*/ 172 w 1058"/>
                  <a:gd name="T39" fmla="*/ 794 h 1252"/>
                  <a:gd name="T40" fmla="*/ 207 w 1058"/>
                  <a:gd name="T41" fmla="*/ 857 h 1252"/>
                  <a:gd name="T42" fmla="*/ 315 w 1058"/>
                  <a:gd name="T43" fmla="*/ 1180 h 1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58" h="1252">
                    <a:moveTo>
                      <a:pt x="774" y="1252"/>
                    </a:moveTo>
                    <a:cubicBezTo>
                      <a:pt x="283" y="1252"/>
                      <a:pt x="283" y="1252"/>
                      <a:pt x="283" y="1252"/>
                    </a:cubicBezTo>
                    <a:cubicBezTo>
                      <a:pt x="264" y="1252"/>
                      <a:pt x="249" y="1237"/>
                      <a:pt x="248" y="1218"/>
                    </a:cubicBezTo>
                    <a:cubicBezTo>
                      <a:pt x="247" y="1217"/>
                      <a:pt x="239" y="1097"/>
                      <a:pt x="142" y="887"/>
                    </a:cubicBezTo>
                    <a:cubicBezTo>
                      <a:pt x="135" y="873"/>
                      <a:pt x="123" y="853"/>
                      <a:pt x="110" y="831"/>
                    </a:cubicBezTo>
                    <a:cubicBezTo>
                      <a:pt x="66" y="755"/>
                      <a:pt x="0" y="640"/>
                      <a:pt x="0" y="529"/>
                    </a:cubicBezTo>
                    <a:cubicBezTo>
                      <a:pt x="0" y="238"/>
                      <a:pt x="237" y="0"/>
                      <a:pt x="529" y="0"/>
                    </a:cubicBezTo>
                    <a:cubicBezTo>
                      <a:pt x="820" y="0"/>
                      <a:pt x="1058" y="238"/>
                      <a:pt x="1058" y="529"/>
                    </a:cubicBezTo>
                    <a:cubicBezTo>
                      <a:pt x="1058" y="640"/>
                      <a:pt x="991" y="755"/>
                      <a:pt x="947" y="831"/>
                    </a:cubicBezTo>
                    <a:cubicBezTo>
                      <a:pt x="934" y="853"/>
                      <a:pt x="923" y="873"/>
                      <a:pt x="916" y="887"/>
                    </a:cubicBezTo>
                    <a:cubicBezTo>
                      <a:pt x="818" y="1097"/>
                      <a:pt x="810" y="1217"/>
                      <a:pt x="810" y="1218"/>
                    </a:cubicBezTo>
                    <a:cubicBezTo>
                      <a:pt x="809" y="1237"/>
                      <a:pt x="793" y="1252"/>
                      <a:pt x="774" y="1252"/>
                    </a:cubicBezTo>
                    <a:close/>
                    <a:moveTo>
                      <a:pt x="315" y="1180"/>
                    </a:moveTo>
                    <a:cubicBezTo>
                      <a:pt x="742" y="1180"/>
                      <a:pt x="742" y="1180"/>
                      <a:pt x="742" y="1180"/>
                    </a:cubicBezTo>
                    <a:cubicBezTo>
                      <a:pt x="751" y="1127"/>
                      <a:pt x="776" y="1017"/>
                      <a:pt x="851" y="857"/>
                    </a:cubicBezTo>
                    <a:cubicBezTo>
                      <a:pt x="859" y="840"/>
                      <a:pt x="871" y="819"/>
                      <a:pt x="885" y="794"/>
                    </a:cubicBezTo>
                    <a:cubicBezTo>
                      <a:pt x="928" y="721"/>
                      <a:pt x="986" y="621"/>
                      <a:pt x="986" y="529"/>
                    </a:cubicBezTo>
                    <a:cubicBezTo>
                      <a:pt x="986" y="277"/>
                      <a:pt x="781" y="72"/>
                      <a:pt x="529" y="72"/>
                    </a:cubicBezTo>
                    <a:cubicBezTo>
                      <a:pt x="277" y="72"/>
                      <a:pt x="72" y="277"/>
                      <a:pt x="72" y="529"/>
                    </a:cubicBezTo>
                    <a:cubicBezTo>
                      <a:pt x="72" y="621"/>
                      <a:pt x="130" y="721"/>
                      <a:pt x="172" y="794"/>
                    </a:cubicBezTo>
                    <a:cubicBezTo>
                      <a:pt x="187" y="819"/>
                      <a:pt x="199" y="840"/>
                      <a:pt x="207" y="857"/>
                    </a:cubicBezTo>
                    <a:cubicBezTo>
                      <a:pt x="281" y="1017"/>
                      <a:pt x="307" y="1127"/>
                      <a:pt x="315" y="118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2" name="Freeform 16"/>
              <p:cNvSpPr>
                <a:spLocks noEditPoints="1"/>
              </p:cNvSpPr>
              <p:nvPr/>
            </p:nvSpPr>
            <p:spPr bwMode="auto">
              <a:xfrm>
                <a:off x="5672983" y="5153763"/>
                <a:ext cx="1500187" cy="1203325"/>
              </a:xfrm>
              <a:custGeom>
                <a:avLst/>
                <a:gdLst>
                  <a:gd name="T0" fmla="*/ 495 w 541"/>
                  <a:gd name="T1" fmla="*/ 223 h 434"/>
                  <a:gd name="T2" fmla="*/ 540 w 541"/>
                  <a:gd name="T3" fmla="*/ 168 h 434"/>
                  <a:gd name="T4" fmla="*/ 494 w 541"/>
                  <a:gd name="T5" fmla="*/ 112 h 434"/>
                  <a:gd name="T6" fmla="*/ 540 w 541"/>
                  <a:gd name="T7" fmla="*/ 57 h 434"/>
                  <a:gd name="T8" fmla="*/ 483 w 541"/>
                  <a:gd name="T9" fmla="*/ 0 h 434"/>
                  <a:gd name="T10" fmla="*/ 56 w 541"/>
                  <a:gd name="T11" fmla="*/ 0 h 434"/>
                  <a:gd name="T12" fmla="*/ 0 w 541"/>
                  <a:gd name="T13" fmla="*/ 56 h 434"/>
                  <a:gd name="T14" fmla="*/ 46 w 541"/>
                  <a:gd name="T15" fmla="*/ 112 h 434"/>
                  <a:gd name="T16" fmla="*/ 0 w 541"/>
                  <a:gd name="T17" fmla="*/ 167 h 434"/>
                  <a:gd name="T18" fmla="*/ 46 w 541"/>
                  <a:gd name="T19" fmla="*/ 223 h 434"/>
                  <a:gd name="T20" fmla="*/ 1 w 541"/>
                  <a:gd name="T21" fmla="*/ 278 h 434"/>
                  <a:gd name="T22" fmla="*/ 57 w 541"/>
                  <a:gd name="T23" fmla="*/ 334 h 434"/>
                  <a:gd name="T24" fmla="*/ 157 w 541"/>
                  <a:gd name="T25" fmla="*/ 334 h 434"/>
                  <a:gd name="T26" fmla="*/ 161 w 541"/>
                  <a:gd name="T27" fmla="*/ 351 h 434"/>
                  <a:gd name="T28" fmla="*/ 272 w 541"/>
                  <a:gd name="T29" fmla="*/ 433 h 434"/>
                  <a:gd name="T30" fmla="*/ 383 w 541"/>
                  <a:gd name="T31" fmla="*/ 335 h 434"/>
                  <a:gd name="T32" fmla="*/ 484 w 541"/>
                  <a:gd name="T33" fmla="*/ 335 h 434"/>
                  <a:gd name="T34" fmla="*/ 541 w 541"/>
                  <a:gd name="T35" fmla="*/ 278 h 434"/>
                  <a:gd name="T36" fmla="*/ 495 w 541"/>
                  <a:gd name="T37" fmla="*/ 223 h 434"/>
                  <a:gd name="T38" fmla="*/ 423 w 541"/>
                  <a:gd name="T39" fmla="*/ 241 h 434"/>
                  <a:gd name="T40" fmla="*/ 118 w 541"/>
                  <a:gd name="T41" fmla="*/ 241 h 434"/>
                  <a:gd name="T42" fmla="*/ 104 w 541"/>
                  <a:gd name="T43" fmla="*/ 227 h 434"/>
                  <a:gd name="T44" fmla="*/ 118 w 541"/>
                  <a:gd name="T45" fmla="*/ 213 h 434"/>
                  <a:gd name="T46" fmla="*/ 423 w 541"/>
                  <a:gd name="T47" fmla="*/ 213 h 434"/>
                  <a:gd name="T48" fmla="*/ 437 w 541"/>
                  <a:gd name="T49" fmla="*/ 227 h 434"/>
                  <a:gd name="T50" fmla="*/ 423 w 541"/>
                  <a:gd name="T51" fmla="*/ 241 h 434"/>
                  <a:gd name="T52" fmla="*/ 423 w 541"/>
                  <a:gd name="T53" fmla="*/ 116 h 434"/>
                  <a:gd name="T54" fmla="*/ 118 w 541"/>
                  <a:gd name="T55" fmla="*/ 116 h 434"/>
                  <a:gd name="T56" fmla="*/ 104 w 541"/>
                  <a:gd name="T57" fmla="*/ 102 h 434"/>
                  <a:gd name="T58" fmla="*/ 118 w 541"/>
                  <a:gd name="T59" fmla="*/ 88 h 434"/>
                  <a:gd name="T60" fmla="*/ 423 w 541"/>
                  <a:gd name="T61" fmla="*/ 88 h 434"/>
                  <a:gd name="T62" fmla="*/ 437 w 541"/>
                  <a:gd name="T63" fmla="*/ 102 h 434"/>
                  <a:gd name="T64" fmla="*/ 423 w 541"/>
                  <a:gd name="T65" fmla="*/ 116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1" h="434">
                    <a:moveTo>
                      <a:pt x="495" y="223"/>
                    </a:moveTo>
                    <a:cubicBezTo>
                      <a:pt x="521" y="218"/>
                      <a:pt x="540" y="195"/>
                      <a:pt x="540" y="168"/>
                    </a:cubicBezTo>
                    <a:cubicBezTo>
                      <a:pt x="540" y="140"/>
                      <a:pt x="520" y="117"/>
                      <a:pt x="494" y="112"/>
                    </a:cubicBezTo>
                    <a:cubicBezTo>
                      <a:pt x="520" y="107"/>
                      <a:pt x="540" y="84"/>
                      <a:pt x="540" y="57"/>
                    </a:cubicBezTo>
                    <a:cubicBezTo>
                      <a:pt x="540" y="26"/>
                      <a:pt x="514" y="0"/>
                      <a:pt x="483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25" y="0"/>
                      <a:pt x="0" y="25"/>
                      <a:pt x="0" y="56"/>
                    </a:cubicBezTo>
                    <a:cubicBezTo>
                      <a:pt x="0" y="84"/>
                      <a:pt x="20" y="107"/>
                      <a:pt x="46" y="112"/>
                    </a:cubicBezTo>
                    <a:cubicBezTo>
                      <a:pt x="20" y="117"/>
                      <a:pt x="0" y="140"/>
                      <a:pt x="0" y="167"/>
                    </a:cubicBezTo>
                    <a:cubicBezTo>
                      <a:pt x="0" y="195"/>
                      <a:pt x="20" y="218"/>
                      <a:pt x="46" y="223"/>
                    </a:cubicBezTo>
                    <a:cubicBezTo>
                      <a:pt x="20" y="228"/>
                      <a:pt x="1" y="250"/>
                      <a:pt x="1" y="278"/>
                    </a:cubicBezTo>
                    <a:cubicBezTo>
                      <a:pt x="1" y="309"/>
                      <a:pt x="26" y="334"/>
                      <a:pt x="57" y="334"/>
                    </a:cubicBezTo>
                    <a:cubicBezTo>
                      <a:pt x="157" y="334"/>
                      <a:pt x="157" y="334"/>
                      <a:pt x="157" y="334"/>
                    </a:cubicBezTo>
                    <a:cubicBezTo>
                      <a:pt x="158" y="340"/>
                      <a:pt x="159" y="345"/>
                      <a:pt x="161" y="351"/>
                    </a:cubicBezTo>
                    <a:cubicBezTo>
                      <a:pt x="175" y="399"/>
                      <a:pt x="219" y="434"/>
                      <a:pt x="272" y="433"/>
                    </a:cubicBezTo>
                    <a:cubicBezTo>
                      <a:pt x="331" y="433"/>
                      <a:pt x="380" y="392"/>
                      <a:pt x="383" y="335"/>
                    </a:cubicBezTo>
                    <a:cubicBezTo>
                      <a:pt x="484" y="335"/>
                      <a:pt x="484" y="335"/>
                      <a:pt x="484" y="335"/>
                    </a:cubicBezTo>
                    <a:cubicBezTo>
                      <a:pt x="515" y="335"/>
                      <a:pt x="541" y="309"/>
                      <a:pt x="541" y="278"/>
                    </a:cubicBezTo>
                    <a:cubicBezTo>
                      <a:pt x="541" y="251"/>
                      <a:pt x="521" y="228"/>
                      <a:pt x="495" y="223"/>
                    </a:cubicBezTo>
                    <a:close/>
                    <a:moveTo>
                      <a:pt x="423" y="241"/>
                    </a:moveTo>
                    <a:cubicBezTo>
                      <a:pt x="118" y="241"/>
                      <a:pt x="118" y="241"/>
                      <a:pt x="118" y="241"/>
                    </a:cubicBezTo>
                    <a:cubicBezTo>
                      <a:pt x="110" y="241"/>
                      <a:pt x="104" y="234"/>
                      <a:pt x="104" y="227"/>
                    </a:cubicBezTo>
                    <a:cubicBezTo>
                      <a:pt x="104" y="219"/>
                      <a:pt x="110" y="213"/>
                      <a:pt x="118" y="213"/>
                    </a:cubicBezTo>
                    <a:cubicBezTo>
                      <a:pt x="423" y="213"/>
                      <a:pt x="423" y="213"/>
                      <a:pt x="423" y="213"/>
                    </a:cubicBezTo>
                    <a:cubicBezTo>
                      <a:pt x="431" y="213"/>
                      <a:pt x="437" y="219"/>
                      <a:pt x="437" y="227"/>
                    </a:cubicBezTo>
                    <a:cubicBezTo>
                      <a:pt x="437" y="234"/>
                      <a:pt x="431" y="241"/>
                      <a:pt x="423" y="241"/>
                    </a:cubicBezTo>
                    <a:close/>
                    <a:moveTo>
                      <a:pt x="423" y="116"/>
                    </a:moveTo>
                    <a:cubicBezTo>
                      <a:pt x="118" y="116"/>
                      <a:pt x="118" y="116"/>
                      <a:pt x="118" y="116"/>
                    </a:cubicBezTo>
                    <a:cubicBezTo>
                      <a:pt x="110" y="116"/>
                      <a:pt x="104" y="110"/>
                      <a:pt x="104" y="102"/>
                    </a:cubicBezTo>
                    <a:cubicBezTo>
                      <a:pt x="104" y="95"/>
                      <a:pt x="110" y="88"/>
                      <a:pt x="118" y="88"/>
                    </a:cubicBezTo>
                    <a:cubicBezTo>
                      <a:pt x="423" y="88"/>
                      <a:pt x="423" y="88"/>
                      <a:pt x="423" y="88"/>
                    </a:cubicBezTo>
                    <a:cubicBezTo>
                      <a:pt x="431" y="88"/>
                      <a:pt x="437" y="95"/>
                      <a:pt x="437" y="102"/>
                    </a:cubicBezTo>
                    <a:cubicBezTo>
                      <a:pt x="437" y="110"/>
                      <a:pt x="431" y="116"/>
                      <a:pt x="423" y="1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393" name="Group 392"/>
            <p:cNvGrpSpPr/>
            <p:nvPr/>
          </p:nvGrpSpPr>
          <p:grpSpPr>
            <a:xfrm>
              <a:off x="11430317" y="4323220"/>
              <a:ext cx="4045298" cy="3621674"/>
              <a:chOff x="8169276" y="952501"/>
              <a:chExt cx="3781424" cy="3384550"/>
            </a:xfrm>
            <a:solidFill>
              <a:schemeClr val="accent2"/>
            </a:solidFill>
          </p:grpSpPr>
          <p:sp>
            <p:nvSpPr>
              <p:cNvPr id="394" name="Freeform 10"/>
              <p:cNvSpPr/>
              <p:nvPr/>
            </p:nvSpPr>
            <p:spPr bwMode="auto">
              <a:xfrm>
                <a:off x="9297988" y="1533526"/>
                <a:ext cx="1392237" cy="1004888"/>
              </a:xfrm>
              <a:custGeom>
                <a:avLst/>
                <a:gdLst>
                  <a:gd name="T0" fmla="*/ 142 w 370"/>
                  <a:gd name="T1" fmla="*/ 228 h 267"/>
                  <a:gd name="T2" fmla="*/ 241 w 370"/>
                  <a:gd name="T3" fmla="*/ 248 h 267"/>
                  <a:gd name="T4" fmla="*/ 303 w 370"/>
                  <a:gd name="T5" fmla="*/ 226 h 267"/>
                  <a:gd name="T6" fmla="*/ 368 w 370"/>
                  <a:gd name="T7" fmla="*/ 107 h 267"/>
                  <a:gd name="T8" fmla="*/ 278 w 370"/>
                  <a:gd name="T9" fmla="*/ 11 h 267"/>
                  <a:gd name="T10" fmla="*/ 179 w 370"/>
                  <a:gd name="T11" fmla="*/ 58 h 267"/>
                  <a:gd name="T12" fmla="*/ 168 w 370"/>
                  <a:gd name="T13" fmla="*/ 65 h 267"/>
                  <a:gd name="T14" fmla="*/ 155 w 370"/>
                  <a:gd name="T15" fmla="*/ 60 h 267"/>
                  <a:gd name="T16" fmla="*/ 67 w 370"/>
                  <a:gd name="T17" fmla="*/ 47 h 267"/>
                  <a:gd name="T18" fmla="*/ 0 w 370"/>
                  <a:gd name="T19" fmla="*/ 116 h 267"/>
                  <a:gd name="T20" fmla="*/ 9 w 370"/>
                  <a:gd name="T21" fmla="*/ 121 h 267"/>
                  <a:gd name="T22" fmla="*/ 84 w 370"/>
                  <a:gd name="T23" fmla="*/ 267 h 267"/>
                  <a:gd name="T24" fmla="*/ 142 w 370"/>
                  <a:gd name="T25" fmla="*/ 22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0" h="267">
                    <a:moveTo>
                      <a:pt x="142" y="228"/>
                    </a:moveTo>
                    <a:cubicBezTo>
                      <a:pt x="189" y="219"/>
                      <a:pt x="225" y="237"/>
                      <a:pt x="241" y="248"/>
                    </a:cubicBezTo>
                    <a:cubicBezTo>
                      <a:pt x="253" y="241"/>
                      <a:pt x="275" y="230"/>
                      <a:pt x="303" y="226"/>
                    </a:cubicBezTo>
                    <a:cubicBezTo>
                      <a:pt x="304" y="191"/>
                      <a:pt x="319" y="134"/>
                      <a:pt x="368" y="107"/>
                    </a:cubicBezTo>
                    <a:cubicBezTo>
                      <a:pt x="370" y="82"/>
                      <a:pt x="350" y="22"/>
                      <a:pt x="278" y="11"/>
                    </a:cubicBezTo>
                    <a:cubicBezTo>
                      <a:pt x="211" y="0"/>
                      <a:pt x="181" y="56"/>
                      <a:pt x="179" y="58"/>
                    </a:cubicBezTo>
                    <a:cubicBezTo>
                      <a:pt x="177" y="62"/>
                      <a:pt x="173" y="65"/>
                      <a:pt x="168" y="65"/>
                    </a:cubicBezTo>
                    <a:cubicBezTo>
                      <a:pt x="163" y="66"/>
                      <a:pt x="158" y="64"/>
                      <a:pt x="155" y="60"/>
                    </a:cubicBezTo>
                    <a:cubicBezTo>
                      <a:pt x="155" y="59"/>
                      <a:pt x="133" y="32"/>
                      <a:pt x="67" y="47"/>
                    </a:cubicBezTo>
                    <a:cubicBezTo>
                      <a:pt x="14" y="60"/>
                      <a:pt x="2" y="101"/>
                      <a:pt x="0" y="116"/>
                    </a:cubicBezTo>
                    <a:cubicBezTo>
                      <a:pt x="3" y="117"/>
                      <a:pt x="6" y="119"/>
                      <a:pt x="9" y="121"/>
                    </a:cubicBezTo>
                    <a:cubicBezTo>
                      <a:pt x="63" y="161"/>
                      <a:pt x="80" y="224"/>
                      <a:pt x="84" y="267"/>
                    </a:cubicBezTo>
                    <a:cubicBezTo>
                      <a:pt x="96" y="250"/>
                      <a:pt x="114" y="234"/>
                      <a:pt x="142" y="2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5" name="Freeform 11"/>
              <p:cNvSpPr/>
              <p:nvPr/>
            </p:nvSpPr>
            <p:spPr bwMode="auto">
              <a:xfrm>
                <a:off x="8169276" y="952501"/>
                <a:ext cx="3781424" cy="3384550"/>
              </a:xfrm>
              <a:custGeom>
                <a:avLst/>
                <a:gdLst>
                  <a:gd name="T0" fmla="*/ 932 w 1005"/>
                  <a:gd name="T1" fmla="*/ 313 h 899"/>
                  <a:gd name="T2" fmla="*/ 693 w 1005"/>
                  <a:gd name="T3" fmla="*/ 126 h 899"/>
                  <a:gd name="T4" fmla="*/ 192 w 1005"/>
                  <a:gd name="T5" fmla="*/ 181 h 899"/>
                  <a:gd name="T6" fmla="*/ 261 w 1005"/>
                  <a:gd name="T7" fmla="*/ 549 h 899"/>
                  <a:gd name="T8" fmla="*/ 292 w 1005"/>
                  <a:gd name="T9" fmla="*/ 298 h 899"/>
                  <a:gd name="T10" fmla="*/ 155 w 1005"/>
                  <a:gd name="T11" fmla="*/ 377 h 899"/>
                  <a:gd name="T12" fmla="*/ 244 w 1005"/>
                  <a:gd name="T13" fmla="*/ 409 h 899"/>
                  <a:gd name="T14" fmla="*/ 255 w 1005"/>
                  <a:gd name="T15" fmla="*/ 435 h 899"/>
                  <a:gd name="T16" fmla="*/ 128 w 1005"/>
                  <a:gd name="T17" fmla="*/ 388 h 899"/>
                  <a:gd name="T18" fmla="*/ 274 w 1005"/>
                  <a:gd name="T19" fmla="*/ 257 h 899"/>
                  <a:gd name="T20" fmla="*/ 464 w 1005"/>
                  <a:gd name="T21" fmla="*/ 184 h 899"/>
                  <a:gd name="T22" fmla="*/ 673 w 1005"/>
                  <a:gd name="T23" fmla="*/ 190 h 899"/>
                  <a:gd name="T24" fmla="*/ 851 w 1005"/>
                  <a:gd name="T25" fmla="*/ 291 h 899"/>
                  <a:gd name="T26" fmla="*/ 914 w 1005"/>
                  <a:gd name="T27" fmla="*/ 518 h 899"/>
                  <a:gd name="T28" fmla="*/ 747 w 1005"/>
                  <a:gd name="T29" fmla="*/ 572 h 899"/>
                  <a:gd name="T30" fmla="*/ 474 w 1005"/>
                  <a:gd name="T31" fmla="*/ 615 h 899"/>
                  <a:gd name="T32" fmla="*/ 421 w 1005"/>
                  <a:gd name="T33" fmla="*/ 572 h 899"/>
                  <a:gd name="T34" fmla="*/ 446 w 1005"/>
                  <a:gd name="T35" fmla="*/ 560 h 899"/>
                  <a:gd name="T36" fmla="*/ 553 w 1005"/>
                  <a:gd name="T37" fmla="*/ 547 h 899"/>
                  <a:gd name="T38" fmla="*/ 854 w 1005"/>
                  <a:gd name="T39" fmla="*/ 560 h 899"/>
                  <a:gd name="T40" fmla="*/ 857 w 1005"/>
                  <a:gd name="T41" fmla="*/ 427 h 899"/>
                  <a:gd name="T42" fmla="*/ 831 w 1005"/>
                  <a:gd name="T43" fmla="*/ 311 h 899"/>
                  <a:gd name="T44" fmla="*/ 632 w 1005"/>
                  <a:gd name="T45" fmla="*/ 378 h 899"/>
                  <a:gd name="T46" fmla="*/ 742 w 1005"/>
                  <a:gd name="T47" fmla="*/ 461 h 899"/>
                  <a:gd name="T48" fmla="*/ 549 w 1005"/>
                  <a:gd name="T49" fmla="*/ 430 h 899"/>
                  <a:gd name="T50" fmla="*/ 447 w 1005"/>
                  <a:gd name="T51" fmla="*/ 410 h 899"/>
                  <a:gd name="T52" fmla="*/ 381 w 1005"/>
                  <a:gd name="T53" fmla="*/ 488 h 899"/>
                  <a:gd name="T54" fmla="*/ 300 w 1005"/>
                  <a:gd name="T55" fmla="*/ 535 h 899"/>
                  <a:gd name="T56" fmla="*/ 298 w 1005"/>
                  <a:gd name="T57" fmla="*/ 538 h 899"/>
                  <a:gd name="T58" fmla="*/ 274 w 1005"/>
                  <a:gd name="T59" fmla="*/ 618 h 899"/>
                  <a:gd name="T60" fmla="*/ 288 w 1005"/>
                  <a:gd name="T61" fmla="*/ 665 h 899"/>
                  <a:gd name="T62" fmla="*/ 352 w 1005"/>
                  <a:gd name="T63" fmla="*/ 724 h 899"/>
                  <a:gd name="T64" fmla="*/ 571 w 1005"/>
                  <a:gd name="T65" fmla="*/ 769 h 899"/>
                  <a:gd name="T66" fmla="*/ 570 w 1005"/>
                  <a:gd name="T67" fmla="*/ 769 h 899"/>
                  <a:gd name="T68" fmla="*/ 681 w 1005"/>
                  <a:gd name="T69" fmla="*/ 675 h 899"/>
                  <a:gd name="T70" fmla="*/ 650 w 1005"/>
                  <a:gd name="T71" fmla="*/ 634 h 899"/>
                  <a:gd name="T72" fmla="*/ 708 w 1005"/>
                  <a:gd name="T73" fmla="*/ 665 h 899"/>
                  <a:gd name="T74" fmla="*/ 691 w 1005"/>
                  <a:gd name="T75" fmla="*/ 750 h 899"/>
                  <a:gd name="T76" fmla="*/ 491 w 1005"/>
                  <a:gd name="T77" fmla="*/ 785 h 899"/>
                  <a:gd name="T78" fmla="*/ 787 w 1005"/>
                  <a:gd name="T79" fmla="*/ 830 h 899"/>
                  <a:gd name="T80" fmla="*/ 1001 w 1005"/>
                  <a:gd name="T81" fmla="*/ 474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5" h="899">
                    <a:moveTo>
                      <a:pt x="1001" y="474"/>
                    </a:moveTo>
                    <a:cubicBezTo>
                      <a:pt x="997" y="357"/>
                      <a:pt x="932" y="313"/>
                      <a:pt x="932" y="313"/>
                    </a:cubicBezTo>
                    <a:cubicBezTo>
                      <a:pt x="932" y="313"/>
                      <a:pt x="924" y="257"/>
                      <a:pt x="873" y="197"/>
                    </a:cubicBezTo>
                    <a:cubicBezTo>
                      <a:pt x="794" y="111"/>
                      <a:pt x="693" y="126"/>
                      <a:pt x="693" y="126"/>
                    </a:cubicBezTo>
                    <a:cubicBezTo>
                      <a:pt x="563" y="0"/>
                      <a:pt x="430" y="97"/>
                      <a:pt x="430" y="97"/>
                    </a:cubicBezTo>
                    <a:cubicBezTo>
                      <a:pt x="245" y="36"/>
                      <a:pt x="192" y="181"/>
                      <a:pt x="192" y="181"/>
                    </a:cubicBezTo>
                    <a:cubicBezTo>
                      <a:pt x="86" y="193"/>
                      <a:pt x="0" y="317"/>
                      <a:pt x="77" y="450"/>
                    </a:cubicBezTo>
                    <a:cubicBezTo>
                      <a:pt x="136" y="552"/>
                      <a:pt x="224" y="554"/>
                      <a:pt x="261" y="549"/>
                    </a:cubicBezTo>
                    <a:cubicBezTo>
                      <a:pt x="274" y="517"/>
                      <a:pt x="300" y="481"/>
                      <a:pt x="357" y="465"/>
                    </a:cubicBezTo>
                    <a:cubicBezTo>
                      <a:pt x="358" y="459"/>
                      <a:pt x="365" y="350"/>
                      <a:pt x="292" y="298"/>
                    </a:cubicBezTo>
                    <a:cubicBezTo>
                      <a:pt x="249" y="267"/>
                      <a:pt x="201" y="275"/>
                      <a:pt x="174" y="295"/>
                    </a:cubicBezTo>
                    <a:cubicBezTo>
                      <a:pt x="149" y="315"/>
                      <a:pt x="142" y="345"/>
                      <a:pt x="155" y="377"/>
                    </a:cubicBezTo>
                    <a:cubicBezTo>
                      <a:pt x="161" y="394"/>
                      <a:pt x="171" y="405"/>
                      <a:pt x="185" y="411"/>
                    </a:cubicBezTo>
                    <a:cubicBezTo>
                      <a:pt x="212" y="422"/>
                      <a:pt x="243" y="409"/>
                      <a:pt x="244" y="409"/>
                    </a:cubicBezTo>
                    <a:cubicBezTo>
                      <a:pt x="251" y="406"/>
                      <a:pt x="259" y="410"/>
                      <a:pt x="262" y="417"/>
                    </a:cubicBezTo>
                    <a:cubicBezTo>
                      <a:pt x="265" y="424"/>
                      <a:pt x="262" y="432"/>
                      <a:pt x="255" y="435"/>
                    </a:cubicBezTo>
                    <a:cubicBezTo>
                      <a:pt x="253" y="436"/>
                      <a:pt x="212" y="453"/>
                      <a:pt x="174" y="437"/>
                    </a:cubicBezTo>
                    <a:cubicBezTo>
                      <a:pt x="154" y="429"/>
                      <a:pt x="138" y="412"/>
                      <a:pt x="128" y="388"/>
                    </a:cubicBezTo>
                    <a:cubicBezTo>
                      <a:pt x="111" y="343"/>
                      <a:pt x="122" y="300"/>
                      <a:pt x="157" y="273"/>
                    </a:cubicBezTo>
                    <a:cubicBezTo>
                      <a:pt x="189" y="248"/>
                      <a:pt x="234" y="243"/>
                      <a:pt x="274" y="257"/>
                    </a:cubicBezTo>
                    <a:cubicBezTo>
                      <a:pt x="281" y="227"/>
                      <a:pt x="304" y="187"/>
                      <a:pt x="361" y="174"/>
                    </a:cubicBezTo>
                    <a:cubicBezTo>
                      <a:pt x="415" y="161"/>
                      <a:pt x="447" y="173"/>
                      <a:pt x="464" y="184"/>
                    </a:cubicBezTo>
                    <a:cubicBezTo>
                      <a:pt x="484" y="158"/>
                      <a:pt x="524" y="127"/>
                      <a:pt x="582" y="137"/>
                    </a:cubicBezTo>
                    <a:cubicBezTo>
                      <a:pt x="631" y="145"/>
                      <a:pt x="658" y="170"/>
                      <a:pt x="673" y="190"/>
                    </a:cubicBezTo>
                    <a:cubicBezTo>
                      <a:pt x="686" y="208"/>
                      <a:pt x="694" y="230"/>
                      <a:pt x="696" y="250"/>
                    </a:cubicBezTo>
                    <a:cubicBezTo>
                      <a:pt x="751" y="237"/>
                      <a:pt x="814" y="253"/>
                      <a:pt x="851" y="291"/>
                    </a:cubicBezTo>
                    <a:cubicBezTo>
                      <a:pt x="881" y="322"/>
                      <a:pt x="892" y="365"/>
                      <a:pt x="881" y="411"/>
                    </a:cubicBezTo>
                    <a:cubicBezTo>
                      <a:pt x="895" y="424"/>
                      <a:pt x="922" y="459"/>
                      <a:pt x="914" y="518"/>
                    </a:cubicBezTo>
                    <a:cubicBezTo>
                      <a:pt x="910" y="549"/>
                      <a:pt x="893" y="573"/>
                      <a:pt x="866" y="586"/>
                    </a:cubicBezTo>
                    <a:cubicBezTo>
                      <a:pt x="831" y="602"/>
                      <a:pt x="785" y="596"/>
                      <a:pt x="747" y="572"/>
                    </a:cubicBezTo>
                    <a:cubicBezTo>
                      <a:pt x="693" y="538"/>
                      <a:pt x="609" y="536"/>
                      <a:pt x="571" y="568"/>
                    </a:cubicBezTo>
                    <a:cubicBezTo>
                      <a:pt x="541" y="593"/>
                      <a:pt x="507" y="618"/>
                      <a:pt x="474" y="615"/>
                    </a:cubicBezTo>
                    <a:cubicBezTo>
                      <a:pt x="472" y="615"/>
                      <a:pt x="469" y="615"/>
                      <a:pt x="466" y="614"/>
                    </a:cubicBezTo>
                    <a:cubicBezTo>
                      <a:pt x="447" y="610"/>
                      <a:pt x="432" y="596"/>
                      <a:pt x="421" y="572"/>
                    </a:cubicBezTo>
                    <a:cubicBezTo>
                      <a:pt x="417" y="565"/>
                      <a:pt x="420" y="557"/>
                      <a:pt x="427" y="554"/>
                    </a:cubicBezTo>
                    <a:cubicBezTo>
                      <a:pt x="434" y="550"/>
                      <a:pt x="443" y="553"/>
                      <a:pt x="446" y="560"/>
                    </a:cubicBezTo>
                    <a:cubicBezTo>
                      <a:pt x="453" y="576"/>
                      <a:pt x="462" y="584"/>
                      <a:pt x="473" y="586"/>
                    </a:cubicBezTo>
                    <a:cubicBezTo>
                      <a:pt x="496" y="592"/>
                      <a:pt x="530" y="566"/>
                      <a:pt x="553" y="547"/>
                    </a:cubicBezTo>
                    <a:cubicBezTo>
                      <a:pt x="601" y="506"/>
                      <a:pt x="697" y="507"/>
                      <a:pt x="762" y="548"/>
                    </a:cubicBezTo>
                    <a:cubicBezTo>
                      <a:pt x="792" y="567"/>
                      <a:pt x="828" y="572"/>
                      <a:pt x="854" y="560"/>
                    </a:cubicBezTo>
                    <a:cubicBezTo>
                      <a:pt x="872" y="552"/>
                      <a:pt x="883" y="536"/>
                      <a:pt x="886" y="514"/>
                    </a:cubicBezTo>
                    <a:cubicBezTo>
                      <a:pt x="895" y="455"/>
                      <a:pt x="858" y="427"/>
                      <a:pt x="857" y="427"/>
                    </a:cubicBezTo>
                    <a:cubicBezTo>
                      <a:pt x="852" y="424"/>
                      <a:pt x="850" y="418"/>
                      <a:pt x="852" y="412"/>
                    </a:cubicBezTo>
                    <a:cubicBezTo>
                      <a:pt x="863" y="372"/>
                      <a:pt x="856" y="337"/>
                      <a:pt x="831" y="311"/>
                    </a:cubicBezTo>
                    <a:cubicBezTo>
                      <a:pt x="800" y="280"/>
                      <a:pt x="747" y="266"/>
                      <a:pt x="702" y="278"/>
                    </a:cubicBezTo>
                    <a:cubicBezTo>
                      <a:pt x="642" y="293"/>
                      <a:pt x="633" y="357"/>
                      <a:pt x="632" y="378"/>
                    </a:cubicBezTo>
                    <a:cubicBezTo>
                      <a:pt x="667" y="380"/>
                      <a:pt x="707" y="396"/>
                      <a:pt x="744" y="441"/>
                    </a:cubicBezTo>
                    <a:cubicBezTo>
                      <a:pt x="749" y="447"/>
                      <a:pt x="748" y="456"/>
                      <a:pt x="742" y="461"/>
                    </a:cubicBezTo>
                    <a:cubicBezTo>
                      <a:pt x="736" y="466"/>
                      <a:pt x="727" y="465"/>
                      <a:pt x="722" y="459"/>
                    </a:cubicBezTo>
                    <a:cubicBezTo>
                      <a:pt x="643" y="362"/>
                      <a:pt x="552" y="428"/>
                      <a:pt x="549" y="430"/>
                    </a:cubicBezTo>
                    <a:cubicBezTo>
                      <a:pt x="543" y="434"/>
                      <a:pt x="536" y="434"/>
                      <a:pt x="531" y="430"/>
                    </a:cubicBezTo>
                    <a:cubicBezTo>
                      <a:pt x="529" y="429"/>
                      <a:pt x="496" y="400"/>
                      <a:pt x="447" y="410"/>
                    </a:cubicBezTo>
                    <a:cubicBezTo>
                      <a:pt x="401" y="419"/>
                      <a:pt x="393" y="476"/>
                      <a:pt x="393" y="476"/>
                    </a:cubicBezTo>
                    <a:cubicBezTo>
                      <a:pt x="392" y="482"/>
                      <a:pt x="387" y="487"/>
                      <a:pt x="381" y="488"/>
                    </a:cubicBezTo>
                    <a:cubicBezTo>
                      <a:pt x="339" y="496"/>
                      <a:pt x="315" y="514"/>
                      <a:pt x="300" y="535"/>
                    </a:cubicBezTo>
                    <a:cubicBezTo>
                      <a:pt x="300" y="535"/>
                      <a:pt x="300" y="535"/>
                      <a:pt x="300" y="535"/>
                    </a:cubicBezTo>
                    <a:cubicBezTo>
                      <a:pt x="300" y="535"/>
                      <a:pt x="300" y="535"/>
                      <a:pt x="300" y="535"/>
                    </a:cubicBezTo>
                    <a:cubicBezTo>
                      <a:pt x="299" y="536"/>
                      <a:pt x="299" y="537"/>
                      <a:pt x="298" y="538"/>
                    </a:cubicBezTo>
                    <a:cubicBezTo>
                      <a:pt x="278" y="568"/>
                      <a:pt x="273" y="596"/>
                      <a:pt x="275" y="618"/>
                    </a:cubicBezTo>
                    <a:cubicBezTo>
                      <a:pt x="275" y="618"/>
                      <a:pt x="274" y="618"/>
                      <a:pt x="274" y="618"/>
                    </a:cubicBezTo>
                    <a:cubicBezTo>
                      <a:pt x="275" y="625"/>
                      <a:pt x="276" y="631"/>
                      <a:pt x="278" y="637"/>
                    </a:cubicBezTo>
                    <a:cubicBezTo>
                      <a:pt x="281" y="654"/>
                      <a:pt x="288" y="664"/>
                      <a:pt x="288" y="665"/>
                    </a:cubicBezTo>
                    <a:cubicBezTo>
                      <a:pt x="302" y="693"/>
                      <a:pt x="326" y="711"/>
                      <a:pt x="352" y="724"/>
                    </a:cubicBezTo>
                    <a:cubicBezTo>
                      <a:pt x="352" y="724"/>
                      <a:pt x="352" y="724"/>
                      <a:pt x="352" y="724"/>
                    </a:cubicBezTo>
                    <a:cubicBezTo>
                      <a:pt x="352" y="724"/>
                      <a:pt x="418" y="758"/>
                      <a:pt x="552" y="768"/>
                    </a:cubicBezTo>
                    <a:cubicBezTo>
                      <a:pt x="558" y="768"/>
                      <a:pt x="565" y="769"/>
                      <a:pt x="571" y="769"/>
                    </a:cubicBezTo>
                    <a:cubicBezTo>
                      <a:pt x="571" y="769"/>
                      <a:pt x="570" y="769"/>
                      <a:pt x="570" y="769"/>
                    </a:cubicBezTo>
                    <a:cubicBezTo>
                      <a:pt x="570" y="769"/>
                      <a:pt x="570" y="769"/>
                      <a:pt x="570" y="769"/>
                    </a:cubicBezTo>
                    <a:cubicBezTo>
                      <a:pt x="606" y="770"/>
                      <a:pt x="643" y="762"/>
                      <a:pt x="668" y="733"/>
                    </a:cubicBezTo>
                    <a:cubicBezTo>
                      <a:pt x="682" y="710"/>
                      <a:pt x="687" y="689"/>
                      <a:pt x="681" y="675"/>
                    </a:cubicBezTo>
                    <a:cubicBezTo>
                      <a:pt x="675" y="658"/>
                      <a:pt x="659" y="652"/>
                      <a:pt x="659" y="652"/>
                    </a:cubicBezTo>
                    <a:cubicBezTo>
                      <a:pt x="651" y="649"/>
                      <a:pt x="648" y="641"/>
                      <a:pt x="650" y="634"/>
                    </a:cubicBezTo>
                    <a:cubicBezTo>
                      <a:pt x="653" y="627"/>
                      <a:pt x="661" y="623"/>
                      <a:pt x="668" y="625"/>
                    </a:cubicBezTo>
                    <a:cubicBezTo>
                      <a:pt x="669" y="626"/>
                      <a:pt x="698" y="636"/>
                      <a:pt x="708" y="665"/>
                    </a:cubicBezTo>
                    <a:cubicBezTo>
                      <a:pt x="717" y="689"/>
                      <a:pt x="711" y="717"/>
                      <a:pt x="692" y="749"/>
                    </a:cubicBezTo>
                    <a:cubicBezTo>
                      <a:pt x="691" y="749"/>
                      <a:pt x="691" y="750"/>
                      <a:pt x="691" y="750"/>
                    </a:cubicBezTo>
                    <a:cubicBezTo>
                      <a:pt x="655" y="793"/>
                      <a:pt x="601" y="800"/>
                      <a:pt x="556" y="797"/>
                    </a:cubicBezTo>
                    <a:cubicBezTo>
                      <a:pt x="530" y="795"/>
                      <a:pt x="507" y="789"/>
                      <a:pt x="491" y="785"/>
                    </a:cubicBezTo>
                    <a:cubicBezTo>
                      <a:pt x="524" y="857"/>
                      <a:pt x="598" y="891"/>
                      <a:pt x="677" y="895"/>
                    </a:cubicBezTo>
                    <a:cubicBezTo>
                      <a:pt x="769" y="899"/>
                      <a:pt x="787" y="830"/>
                      <a:pt x="787" y="830"/>
                    </a:cubicBezTo>
                    <a:cubicBezTo>
                      <a:pt x="911" y="781"/>
                      <a:pt x="884" y="656"/>
                      <a:pt x="884" y="656"/>
                    </a:cubicBezTo>
                    <a:cubicBezTo>
                      <a:pt x="936" y="648"/>
                      <a:pt x="1005" y="590"/>
                      <a:pt x="1001" y="4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396" name="Group 395"/>
            <p:cNvGrpSpPr/>
            <p:nvPr/>
          </p:nvGrpSpPr>
          <p:grpSpPr>
            <a:xfrm>
              <a:off x="11740188" y="6020244"/>
              <a:ext cx="2635058" cy="3129730"/>
              <a:chOff x="7826363" y="2844010"/>
              <a:chExt cx="1580725" cy="1876982"/>
            </a:xfrm>
            <a:solidFill>
              <a:schemeClr val="accent2"/>
            </a:solidFill>
          </p:grpSpPr>
          <p:sp>
            <p:nvSpPr>
              <p:cNvPr id="397" name="Rounded Rectangle 396"/>
              <p:cNvSpPr/>
              <p:nvPr/>
            </p:nvSpPr>
            <p:spPr>
              <a:xfrm>
                <a:off x="8110354" y="2984172"/>
                <a:ext cx="101591" cy="79045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</a:endParaRPr>
              </a:p>
            </p:txBody>
          </p:sp>
          <p:sp>
            <p:nvSpPr>
              <p:cNvPr id="398" name="Rounded Rectangle 397"/>
              <p:cNvSpPr/>
              <p:nvPr/>
            </p:nvSpPr>
            <p:spPr>
              <a:xfrm>
                <a:off x="8375528" y="3216877"/>
                <a:ext cx="101591" cy="150411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</a:endParaRPr>
              </a:p>
            </p:txBody>
          </p:sp>
          <p:sp>
            <p:nvSpPr>
              <p:cNvPr id="399" name="Rounded Rectangle 398"/>
              <p:cNvSpPr/>
              <p:nvPr/>
            </p:nvSpPr>
            <p:spPr>
              <a:xfrm>
                <a:off x="8672942" y="3502859"/>
                <a:ext cx="101591" cy="1218133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</a:endParaRPr>
              </a:p>
            </p:txBody>
          </p:sp>
          <p:sp>
            <p:nvSpPr>
              <p:cNvPr id="400" name="Rounded Rectangle 399"/>
              <p:cNvSpPr/>
              <p:nvPr/>
            </p:nvSpPr>
            <p:spPr>
              <a:xfrm>
                <a:off x="9007728" y="3844758"/>
                <a:ext cx="101591" cy="87623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</a:endParaRPr>
              </a:p>
            </p:txBody>
          </p:sp>
          <p:sp>
            <p:nvSpPr>
              <p:cNvPr id="401" name="Rounded Rectangle 400"/>
              <p:cNvSpPr/>
              <p:nvPr/>
            </p:nvSpPr>
            <p:spPr>
              <a:xfrm>
                <a:off x="9305497" y="3844758"/>
                <a:ext cx="101591" cy="87623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</a:endParaRPr>
              </a:p>
            </p:txBody>
          </p:sp>
          <p:sp>
            <p:nvSpPr>
              <p:cNvPr id="402" name="Rounded Rectangle 401"/>
              <p:cNvSpPr/>
              <p:nvPr/>
            </p:nvSpPr>
            <p:spPr>
              <a:xfrm>
                <a:off x="7826363" y="2844010"/>
                <a:ext cx="101591" cy="65885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03" name="Group 402"/>
          <p:cNvGrpSpPr/>
          <p:nvPr/>
        </p:nvGrpSpPr>
        <p:grpSpPr>
          <a:xfrm>
            <a:off x="5493321" y="10814570"/>
            <a:ext cx="4945792" cy="1833876"/>
            <a:chOff x="2724487" y="2648200"/>
            <a:chExt cx="19625663" cy="7277101"/>
          </a:xfrm>
        </p:grpSpPr>
        <p:grpSp>
          <p:nvGrpSpPr>
            <p:cNvPr id="404" name="Group 403"/>
            <p:cNvGrpSpPr/>
            <p:nvPr/>
          </p:nvGrpSpPr>
          <p:grpSpPr>
            <a:xfrm>
              <a:off x="11929589" y="3379947"/>
              <a:ext cx="3682041" cy="6507548"/>
              <a:chOff x="11328029" y="3914667"/>
              <a:chExt cx="3682041" cy="6507548"/>
            </a:xfrm>
          </p:grpSpPr>
          <p:grpSp>
            <p:nvGrpSpPr>
              <p:cNvPr id="498" name="Group 8"/>
              <p:cNvGrpSpPr/>
              <p:nvPr/>
            </p:nvGrpSpPr>
            <p:grpSpPr bwMode="auto">
              <a:xfrm>
                <a:off x="11328029" y="3914667"/>
                <a:ext cx="2628215" cy="6502400"/>
                <a:chOff x="0" y="0"/>
                <a:chExt cx="1656" cy="4095"/>
              </a:xfrm>
            </p:grpSpPr>
            <p:sp>
              <p:nvSpPr>
                <p:cNvPr id="513" name="AutoShape 9"/>
                <p:cNvSpPr/>
                <p:nvPr/>
              </p:nvSpPr>
              <p:spPr bwMode="auto">
                <a:xfrm>
                  <a:off x="0" y="572"/>
                  <a:ext cx="1656" cy="352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14" name="AutoShape 10"/>
                <p:cNvSpPr/>
                <p:nvPr/>
              </p:nvSpPr>
              <p:spPr bwMode="auto">
                <a:xfrm>
                  <a:off x="150" y="277"/>
                  <a:ext cx="1265" cy="60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15" name="AutoShape 11"/>
                <p:cNvSpPr/>
                <p:nvPr/>
              </p:nvSpPr>
              <p:spPr bwMode="auto">
                <a:xfrm>
                  <a:off x="300" y="0"/>
                  <a:ext cx="964" cy="464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16" name="AutoShape 12"/>
                <p:cNvSpPr/>
                <p:nvPr/>
              </p:nvSpPr>
              <p:spPr bwMode="auto">
                <a:xfrm>
                  <a:off x="281" y="746"/>
                  <a:ext cx="164" cy="356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17" name="AutoShape 13"/>
                <p:cNvSpPr/>
                <p:nvPr/>
              </p:nvSpPr>
              <p:spPr bwMode="auto">
                <a:xfrm>
                  <a:off x="581" y="746"/>
                  <a:ext cx="165" cy="356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18" name="AutoShape 14"/>
                <p:cNvSpPr/>
                <p:nvPr/>
              </p:nvSpPr>
              <p:spPr bwMode="auto">
                <a:xfrm>
                  <a:off x="900" y="746"/>
                  <a:ext cx="164" cy="356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19" name="AutoShape 15"/>
                <p:cNvSpPr/>
                <p:nvPr/>
              </p:nvSpPr>
              <p:spPr bwMode="auto">
                <a:xfrm>
                  <a:off x="1200" y="746"/>
                  <a:ext cx="164" cy="356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20" name="AutoShape 16"/>
                <p:cNvSpPr/>
                <p:nvPr/>
              </p:nvSpPr>
              <p:spPr bwMode="auto">
                <a:xfrm>
                  <a:off x="281" y="1232"/>
                  <a:ext cx="164" cy="356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21" name="AutoShape 17"/>
                <p:cNvSpPr/>
                <p:nvPr/>
              </p:nvSpPr>
              <p:spPr bwMode="auto">
                <a:xfrm>
                  <a:off x="581" y="1232"/>
                  <a:ext cx="165" cy="356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22" name="AutoShape 18"/>
                <p:cNvSpPr/>
                <p:nvPr/>
              </p:nvSpPr>
              <p:spPr bwMode="auto">
                <a:xfrm>
                  <a:off x="900" y="1232"/>
                  <a:ext cx="164" cy="356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23" name="AutoShape 19"/>
                <p:cNvSpPr/>
                <p:nvPr/>
              </p:nvSpPr>
              <p:spPr bwMode="auto">
                <a:xfrm>
                  <a:off x="1200" y="1232"/>
                  <a:ext cx="164" cy="356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24" name="AutoShape 20"/>
                <p:cNvSpPr/>
                <p:nvPr/>
              </p:nvSpPr>
              <p:spPr bwMode="auto">
                <a:xfrm>
                  <a:off x="281" y="1736"/>
                  <a:ext cx="164" cy="355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25" name="AutoShape 21"/>
                <p:cNvSpPr/>
                <p:nvPr/>
              </p:nvSpPr>
              <p:spPr bwMode="auto">
                <a:xfrm>
                  <a:off x="581" y="1736"/>
                  <a:ext cx="165" cy="355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26" name="AutoShape 22"/>
                <p:cNvSpPr/>
                <p:nvPr/>
              </p:nvSpPr>
              <p:spPr bwMode="auto">
                <a:xfrm>
                  <a:off x="900" y="1736"/>
                  <a:ext cx="164" cy="355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27" name="AutoShape 23"/>
                <p:cNvSpPr/>
                <p:nvPr/>
              </p:nvSpPr>
              <p:spPr bwMode="auto">
                <a:xfrm>
                  <a:off x="1200" y="1736"/>
                  <a:ext cx="164" cy="355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grpSp>
            <p:nvGrpSpPr>
              <p:cNvPr id="499" name="Group 24"/>
              <p:cNvGrpSpPr/>
              <p:nvPr/>
            </p:nvGrpSpPr>
            <p:grpSpPr bwMode="auto">
              <a:xfrm>
                <a:off x="13689614" y="5672415"/>
                <a:ext cx="1320456" cy="4749800"/>
                <a:chOff x="0" y="0"/>
                <a:chExt cx="831" cy="2992"/>
              </a:xfrm>
            </p:grpSpPr>
            <p:sp>
              <p:nvSpPr>
                <p:cNvPr id="500" name="AutoShape 25"/>
                <p:cNvSpPr/>
                <p:nvPr/>
              </p:nvSpPr>
              <p:spPr bwMode="auto">
                <a:xfrm>
                  <a:off x="0" y="0"/>
                  <a:ext cx="831" cy="2992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0"/>
                      </a:moveTo>
                      <a:lnTo>
                        <a:pt x="0" y="4366"/>
                      </a:lnTo>
                      <a:lnTo>
                        <a:pt x="0" y="21600"/>
                      </a:lnTo>
                      <a:lnTo>
                        <a:pt x="21600" y="21600"/>
                      </a:lnTo>
                      <a:cubicBezTo>
                        <a:pt x="21600" y="21600"/>
                        <a:pt x="21600" y="0"/>
                        <a:pt x="21600" y="0"/>
                      </a:cubicBezTo>
                      <a:close/>
                      <a:moveTo>
                        <a:pt x="21600" y="0"/>
                      </a:move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01" name="AutoShape 26"/>
                <p:cNvSpPr/>
                <p:nvPr/>
              </p:nvSpPr>
              <p:spPr bwMode="auto">
                <a:xfrm>
                  <a:off x="197" y="827"/>
                  <a:ext cx="103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02" name="AutoShape 27"/>
                <p:cNvSpPr/>
                <p:nvPr/>
              </p:nvSpPr>
              <p:spPr bwMode="auto">
                <a:xfrm>
                  <a:off x="365" y="827"/>
                  <a:ext cx="103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03" name="AutoShape 28"/>
                <p:cNvSpPr/>
                <p:nvPr/>
              </p:nvSpPr>
              <p:spPr bwMode="auto">
                <a:xfrm>
                  <a:off x="518" y="827"/>
                  <a:ext cx="103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04" name="AutoShape 29"/>
                <p:cNvSpPr/>
                <p:nvPr/>
              </p:nvSpPr>
              <p:spPr bwMode="auto">
                <a:xfrm>
                  <a:off x="197" y="1090"/>
                  <a:ext cx="103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05" name="AutoShape 30"/>
                <p:cNvSpPr/>
                <p:nvPr/>
              </p:nvSpPr>
              <p:spPr bwMode="auto">
                <a:xfrm>
                  <a:off x="365" y="1090"/>
                  <a:ext cx="103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06" name="AutoShape 31"/>
                <p:cNvSpPr/>
                <p:nvPr/>
              </p:nvSpPr>
              <p:spPr bwMode="auto">
                <a:xfrm>
                  <a:off x="518" y="1090"/>
                  <a:ext cx="103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07" name="AutoShape 32"/>
                <p:cNvSpPr/>
                <p:nvPr/>
              </p:nvSpPr>
              <p:spPr bwMode="auto">
                <a:xfrm>
                  <a:off x="197" y="1361"/>
                  <a:ext cx="103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08" name="AutoShape 33"/>
                <p:cNvSpPr/>
                <p:nvPr/>
              </p:nvSpPr>
              <p:spPr bwMode="auto">
                <a:xfrm>
                  <a:off x="365" y="1361"/>
                  <a:ext cx="103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09" name="AutoShape 34"/>
                <p:cNvSpPr/>
                <p:nvPr/>
              </p:nvSpPr>
              <p:spPr bwMode="auto">
                <a:xfrm>
                  <a:off x="518" y="1361"/>
                  <a:ext cx="103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10" name="AutoShape 35"/>
                <p:cNvSpPr/>
                <p:nvPr/>
              </p:nvSpPr>
              <p:spPr bwMode="auto">
                <a:xfrm>
                  <a:off x="357" y="1368"/>
                  <a:ext cx="104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11" name="AutoShape 36"/>
                <p:cNvSpPr/>
                <p:nvPr/>
              </p:nvSpPr>
              <p:spPr bwMode="auto">
                <a:xfrm>
                  <a:off x="357" y="1098"/>
                  <a:ext cx="104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12" name="AutoShape 37"/>
                <p:cNvSpPr/>
                <p:nvPr/>
              </p:nvSpPr>
              <p:spPr bwMode="auto">
                <a:xfrm>
                  <a:off x="357" y="827"/>
                  <a:ext cx="104" cy="21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05" name="Group 38"/>
            <p:cNvGrpSpPr/>
            <p:nvPr/>
          </p:nvGrpSpPr>
          <p:grpSpPr bwMode="auto">
            <a:xfrm>
              <a:off x="7320690" y="4765327"/>
              <a:ext cx="2450462" cy="5118100"/>
              <a:chOff x="0" y="0"/>
              <a:chExt cx="1543" cy="3224"/>
            </a:xfrm>
          </p:grpSpPr>
          <p:sp>
            <p:nvSpPr>
              <p:cNvPr id="483" name="AutoShape 39"/>
              <p:cNvSpPr/>
              <p:nvPr/>
            </p:nvSpPr>
            <p:spPr bwMode="auto">
              <a:xfrm>
                <a:off x="0" y="516"/>
                <a:ext cx="1543" cy="270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4" name="AutoShape 40"/>
              <p:cNvSpPr/>
              <p:nvPr/>
            </p:nvSpPr>
            <p:spPr bwMode="auto">
              <a:xfrm>
                <a:off x="139" y="250"/>
                <a:ext cx="1180" cy="54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5" name="AutoShape 41"/>
              <p:cNvSpPr/>
              <p:nvPr/>
            </p:nvSpPr>
            <p:spPr bwMode="auto">
              <a:xfrm>
                <a:off x="279" y="0"/>
                <a:ext cx="900" cy="41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6" name="AutoShape 42"/>
              <p:cNvSpPr/>
              <p:nvPr/>
            </p:nvSpPr>
            <p:spPr bwMode="auto">
              <a:xfrm>
                <a:off x="262" y="672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7" name="AutoShape 43"/>
              <p:cNvSpPr/>
              <p:nvPr/>
            </p:nvSpPr>
            <p:spPr bwMode="auto">
              <a:xfrm>
                <a:off x="542" y="672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8" name="AutoShape 44"/>
              <p:cNvSpPr/>
              <p:nvPr/>
            </p:nvSpPr>
            <p:spPr bwMode="auto">
              <a:xfrm>
                <a:off x="839" y="672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9" name="AutoShape 45"/>
              <p:cNvSpPr/>
              <p:nvPr/>
            </p:nvSpPr>
            <p:spPr bwMode="auto">
              <a:xfrm>
                <a:off x="1119" y="672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90" name="AutoShape 46"/>
              <p:cNvSpPr/>
              <p:nvPr/>
            </p:nvSpPr>
            <p:spPr bwMode="auto">
              <a:xfrm>
                <a:off x="262" y="1110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91" name="AutoShape 47"/>
              <p:cNvSpPr/>
              <p:nvPr/>
            </p:nvSpPr>
            <p:spPr bwMode="auto">
              <a:xfrm>
                <a:off x="542" y="1110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92" name="AutoShape 48"/>
              <p:cNvSpPr/>
              <p:nvPr/>
            </p:nvSpPr>
            <p:spPr bwMode="auto">
              <a:xfrm>
                <a:off x="839" y="1110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93" name="AutoShape 49"/>
              <p:cNvSpPr/>
              <p:nvPr/>
            </p:nvSpPr>
            <p:spPr bwMode="auto">
              <a:xfrm>
                <a:off x="1119" y="1110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94" name="AutoShape 50"/>
              <p:cNvSpPr/>
              <p:nvPr/>
            </p:nvSpPr>
            <p:spPr bwMode="auto">
              <a:xfrm>
                <a:off x="262" y="1564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95" name="AutoShape 51"/>
              <p:cNvSpPr/>
              <p:nvPr/>
            </p:nvSpPr>
            <p:spPr bwMode="auto">
              <a:xfrm>
                <a:off x="542" y="1564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96" name="AutoShape 52"/>
              <p:cNvSpPr/>
              <p:nvPr/>
            </p:nvSpPr>
            <p:spPr bwMode="auto">
              <a:xfrm>
                <a:off x="839" y="1564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97" name="AutoShape 53"/>
              <p:cNvSpPr/>
              <p:nvPr/>
            </p:nvSpPr>
            <p:spPr bwMode="auto">
              <a:xfrm>
                <a:off x="1119" y="1564"/>
                <a:ext cx="153" cy="32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406" name="Group 405"/>
            <p:cNvGrpSpPr/>
            <p:nvPr/>
          </p:nvGrpSpPr>
          <p:grpSpPr>
            <a:xfrm>
              <a:off x="17422246" y="2648200"/>
              <a:ext cx="4927904" cy="7277101"/>
              <a:chOff x="16820686" y="3182920"/>
              <a:chExt cx="4927904" cy="7277101"/>
            </a:xfrm>
          </p:grpSpPr>
          <p:grpSp>
            <p:nvGrpSpPr>
              <p:cNvPr id="413" name="Group 412"/>
              <p:cNvGrpSpPr/>
              <p:nvPr/>
            </p:nvGrpSpPr>
            <p:grpSpPr>
              <a:xfrm>
                <a:off x="19454511" y="3182920"/>
                <a:ext cx="2294079" cy="7277101"/>
                <a:chOff x="19647393" y="3444876"/>
                <a:chExt cx="2294079" cy="7277101"/>
              </a:xfrm>
            </p:grpSpPr>
            <p:sp>
              <p:nvSpPr>
                <p:cNvPr id="464" name="AutoShape 55"/>
                <p:cNvSpPr/>
                <p:nvPr/>
              </p:nvSpPr>
              <p:spPr bwMode="auto">
                <a:xfrm>
                  <a:off x="19647393" y="4291014"/>
                  <a:ext cx="2294079" cy="643096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0"/>
                      </a:move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1600" y="21600"/>
                      </a:lnTo>
                      <a:cubicBezTo>
                        <a:pt x="21600" y="21600"/>
                        <a:pt x="21600" y="0"/>
                        <a:pt x="21600" y="0"/>
                      </a:cubicBezTo>
                      <a:close/>
                      <a:moveTo>
                        <a:pt x="21600" y="0"/>
                      </a:move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65" name="AutoShape 56"/>
                <p:cNvSpPr/>
                <p:nvPr/>
              </p:nvSpPr>
              <p:spPr bwMode="auto">
                <a:xfrm>
                  <a:off x="19864894" y="3857626"/>
                  <a:ext cx="1816212" cy="65246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66" name="AutoShape 57"/>
                <p:cNvSpPr/>
                <p:nvPr/>
              </p:nvSpPr>
              <p:spPr bwMode="auto">
                <a:xfrm>
                  <a:off x="20080808" y="3444876"/>
                  <a:ext cx="1395499" cy="501650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67" name="AutoShape 58"/>
                <p:cNvSpPr/>
                <p:nvPr/>
              </p:nvSpPr>
              <p:spPr bwMode="auto">
                <a:xfrm>
                  <a:off x="19961738" y="462121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68" name="AutoShape 59"/>
                <p:cNvSpPr/>
                <p:nvPr/>
              </p:nvSpPr>
              <p:spPr bwMode="auto">
                <a:xfrm>
                  <a:off x="20417378" y="462121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69" name="AutoShape 60"/>
                <p:cNvSpPr/>
                <p:nvPr/>
              </p:nvSpPr>
              <p:spPr bwMode="auto">
                <a:xfrm>
                  <a:off x="20849205" y="462121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70" name="AutoShape 61"/>
                <p:cNvSpPr/>
                <p:nvPr/>
              </p:nvSpPr>
              <p:spPr bwMode="auto">
                <a:xfrm>
                  <a:off x="21304846" y="462121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71" name="AutoShape 62"/>
                <p:cNvSpPr/>
                <p:nvPr/>
              </p:nvSpPr>
              <p:spPr bwMode="auto">
                <a:xfrm>
                  <a:off x="19961738" y="534511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72" name="AutoShape 63"/>
                <p:cNvSpPr/>
                <p:nvPr/>
              </p:nvSpPr>
              <p:spPr bwMode="auto">
                <a:xfrm>
                  <a:off x="20417378" y="534511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73" name="AutoShape 64"/>
                <p:cNvSpPr/>
                <p:nvPr/>
              </p:nvSpPr>
              <p:spPr bwMode="auto">
                <a:xfrm>
                  <a:off x="20849205" y="534511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74" name="AutoShape 65"/>
                <p:cNvSpPr/>
                <p:nvPr/>
              </p:nvSpPr>
              <p:spPr bwMode="auto">
                <a:xfrm>
                  <a:off x="21304846" y="534511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75" name="AutoShape 66"/>
                <p:cNvSpPr/>
                <p:nvPr/>
              </p:nvSpPr>
              <p:spPr bwMode="auto">
                <a:xfrm>
                  <a:off x="19961738" y="6067426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76" name="AutoShape 67"/>
                <p:cNvSpPr/>
                <p:nvPr/>
              </p:nvSpPr>
              <p:spPr bwMode="auto">
                <a:xfrm>
                  <a:off x="20417378" y="6067426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77" name="AutoShape 68"/>
                <p:cNvSpPr/>
                <p:nvPr/>
              </p:nvSpPr>
              <p:spPr bwMode="auto">
                <a:xfrm>
                  <a:off x="20849205" y="6067426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78" name="AutoShape 69"/>
                <p:cNvSpPr/>
                <p:nvPr/>
              </p:nvSpPr>
              <p:spPr bwMode="auto">
                <a:xfrm>
                  <a:off x="21304846" y="6067426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79" name="AutoShape 70"/>
                <p:cNvSpPr/>
                <p:nvPr/>
              </p:nvSpPr>
              <p:spPr bwMode="auto">
                <a:xfrm>
                  <a:off x="19961738" y="681196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0" name="AutoShape 71"/>
                <p:cNvSpPr/>
                <p:nvPr/>
              </p:nvSpPr>
              <p:spPr bwMode="auto">
                <a:xfrm>
                  <a:off x="20417378" y="681196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1" name="AutoShape 72"/>
                <p:cNvSpPr/>
                <p:nvPr/>
              </p:nvSpPr>
              <p:spPr bwMode="auto">
                <a:xfrm>
                  <a:off x="20849205" y="681196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2" name="AutoShape 73"/>
                <p:cNvSpPr/>
                <p:nvPr/>
              </p:nvSpPr>
              <p:spPr bwMode="auto">
                <a:xfrm>
                  <a:off x="21304846" y="6811964"/>
                  <a:ext cx="282592" cy="53498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rgbClr val="FFFEFE"/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414" name="AutoShape 74"/>
              <p:cNvSpPr/>
              <p:nvPr/>
            </p:nvSpPr>
            <p:spPr bwMode="auto">
              <a:xfrm>
                <a:off x="16820686" y="5674698"/>
                <a:ext cx="1333582" cy="478313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0" y="4366"/>
                    </a:ln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600"/>
                      <a:pt x="21600" y="0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5" name="AutoShape 75"/>
              <p:cNvSpPr/>
              <p:nvPr/>
            </p:nvSpPr>
            <p:spPr bwMode="auto">
              <a:xfrm>
                <a:off x="17136618" y="6998673"/>
                <a:ext cx="165110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6" name="AutoShape 76"/>
              <p:cNvSpPr/>
              <p:nvPr/>
            </p:nvSpPr>
            <p:spPr bwMode="auto">
              <a:xfrm>
                <a:off x="17404922" y="6998673"/>
                <a:ext cx="165110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7" name="AutoShape 77"/>
              <p:cNvSpPr/>
              <p:nvPr/>
            </p:nvSpPr>
            <p:spPr bwMode="auto">
              <a:xfrm>
                <a:off x="17652587" y="6998673"/>
                <a:ext cx="165110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8" name="AutoShape 78"/>
              <p:cNvSpPr/>
              <p:nvPr/>
            </p:nvSpPr>
            <p:spPr bwMode="auto">
              <a:xfrm>
                <a:off x="17136618" y="7427298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9" name="AutoShape 79"/>
              <p:cNvSpPr/>
              <p:nvPr/>
            </p:nvSpPr>
            <p:spPr bwMode="auto">
              <a:xfrm>
                <a:off x="17404922" y="7427298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0" name="AutoShape 80"/>
              <p:cNvSpPr/>
              <p:nvPr/>
            </p:nvSpPr>
            <p:spPr bwMode="auto">
              <a:xfrm>
                <a:off x="17652587" y="7427298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1" name="AutoShape 81"/>
              <p:cNvSpPr/>
              <p:nvPr/>
            </p:nvSpPr>
            <p:spPr bwMode="auto">
              <a:xfrm>
                <a:off x="17136618" y="7857510"/>
                <a:ext cx="165110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2" name="AutoShape 82"/>
              <p:cNvSpPr/>
              <p:nvPr/>
            </p:nvSpPr>
            <p:spPr bwMode="auto">
              <a:xfrm>
                <a:off x="17404922" y="7857510"/>
                <a:ext cx="165110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3" name="AutoShape 83"/>
              <p:cNvSpPr/>
              <p:nvPr/>
            </p:nvSpPr>
            <p:spPr bwMode="auto">
              <a:xfrm>
                <a:off x="17652587" y="7857510"/>
                <a:ext cx="165110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4" name="AutoShape 84"/>
              <p:cNvSpPr/>
              <p:nvPr/>
            </p:nvSpPr>
            <p:spPr bwMode="auto">
              <a:xfrm>
                <a:off x="17136618" y="8303598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5" name="AutoShape 85"/>
              <p:cNvSpPr/>
              <p:nvPr/>
            </p:nvSpPr>
            <p:spPr bwMode="auto">
              <a:xfrm>
                <a:off x="17404922" y="8303598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6" name="AutoShape 86"/>
              <p:cNvSpPr/>
              <p:nvPr/>
            </p:nvSpPr>
            <p:spPr bwMode="auto">
              <a:xfrm>
                <a:off x="17652587" y="8303598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7" name="AutoShape 87"/>
              <p:cNvSpPr/>
              <p:nvPr/>
            </p:nvSpPr>
            <p:spPr bwMode="auto">
              <a:xfrm>
                <a:off x="17136618" y="8732223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8" name="AutoShape 88"/>
              <p:cNvSpPr/>
              <p:nvPr/>
            </p:nvSpPr>
            <p:spPr bwMode="auto">
              <a:xfrm>
                <a:off x="17404922" y="8732223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9" name="AutoShape 89"/>
              <p:cNvSpPr/>
              <p:nvPr/>
            </p:nvSpPr>
            <p:spPr bwMode="auto">
              <a:xfrm>
                <a:off x="17652587" y="8732223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0" name="AutoShape 90"/>
              <p:cNvSpPr/>
              <p:nvPr/>
            </p:nvSpPr>
            <p:spPr bwMode="auto">
              <a:xfrm>
                <a:off x="17136618" y="9162435"/>
                <a:ext cx="165110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1" name="AutoShape 91"/>
              <p:cNvSpPr/>
              <p:nvPr/>
            </p:nvSpPr>
            <p:spPr bwMode="auto">
              <a:xfrm>
                <a:off x="17404922" y="9162435"/>
                <a:ext cx="165110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2" name="AutoShape 92"/>
              <p:cNvSpPr/>
              <p:nvPr/>
            </p:nvSpPr>
            <p:spPr bwMode="auto">
              <a:xfrm>
                <a:off x="17652587" y="9162435"/>
                <a:ext cx="165110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3" name="AutoShape 93"/>
              <p:cNvSpPr/>
              <p:nvPr/>
            </p:nvSpPr>
            <p:spPr bwMode="auto">
              <a:xfrm>
                <a:off x="17136618" y="9608523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4" name="AutoShape 94"/>
              <p:cNvSpPr/>
              <p:nvPr/>
            </p:nvSpPr>
            <p:spPr bwMode="auto">
              <a:xfrm>
                <a:off x="17404922" y="9608523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5" name="AutoShape 95"/>
              <p:cNvSpPr/>
              <p:nvPr/>
            </p:nvSpPr>
            <p:spPr bwMode="auto">
              <a:xfrm>
                <a:off x="17652587" y="9608523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6" name="AutoShape 96"/>
              <p:cNvSpPr/>
              <p:nvPr/>
            </p:nvSpPr>
            <p:spPr bwMode="auto">
              <a:xfrm>
                <a:off x="17392221" y="7863860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7" name="AutoShape 97"/>
              <p:cNvSpPr/>
              <p:nvPr/>
            </p:nvSpPr>
            <p:spPr bwMode="auto">
              <a:xfrm>
                <a:off x="17392221" y="7436823"/>
                <a:ext cx="165110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8" name="AutoShape 98"/>
              <p:cNvSpPr/>
              <p:nvPr/>
            </p:nvSpPr>
            <p:spPr bwMode="auto">
              <a:xfrm>
                <a:off x="17392221" y="7008198"/>
                <a:ext cx="165110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9" name="AutoShape 99"/>
              <p:cNvSpPr/>
              <p:nvPr/>
            </p:nvSpPr>
            <p:spPr bwMode="auto">
              <a:xfrm>
                <a:off x="18139980" y="5671523"/>
                <a:ext cx="1333582" cy="478155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0" y="4366"/>
                    </a:ln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600"/>
                      <a:pt x="21600" y="0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0" name="AutoShape 100"/>
              <p:cNvSpPr/>
              <p:nvPr/>
            </p:nvSpPr>
            <p:spPr bwMode="auto">
              <a:xfrm>
                <a:off x="18470200" y="6993910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1" name="AutoShape 101"/>
              <p:cNvSpPr/>
              <p:nvPr/>
            </p:nvSpPr>
            <p:spPr bwMode="auto">
              <a:xfrm>
                <a:off x="18738505" y="6993910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2" name="AutoShape 102"/>
              <p:cNvSpPr/>
              <p:nvPr/>
            </p:nvSpPr>
            <p:spPr bwMode="auto">
              <a:xfrm>
                <a:off x="18986170" y="6993910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3" name="AutoShape 103"/>
              <p:cNvSpPr/>
              <p:nvPr/>
            </p:nvSpPr>
            <p:spPr bwMode="auto">
              <a:xfrm>
                <a:off x="18470200" y="7422535"/>
                <a:ext cx="166698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4" name="AutoShape 104"/>
              <p:cNvSpPr/>
              <p:nvPr/>
            </p:nvSpPr>
            <p:spPr bwMode="auto">
              <a:xfrm>
                <a:off x="18738505" y="7422535"/>
                <a:ext cx="166698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5" name="AutoShape 105"/>
              <p:cNvSpPr/>
              <p:nvPr/>
            </p:nvSpPr>
            <p:spPr bwMode="auto">
              <a:xfrm>
                <a:off x="18986170" y="7422535"/>
                <a:ext cx="166698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6" name="AutoShape 106"/>
              <p:cNvSpPr/>
              <p:nvPr/>
            </p:nvSpPr>
            <p:spPr bwMode="auto">
              <a:xfrm>
                <a:off x="18470200" y="7852748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7" name="AutoShape 107"/>
              <p:cNvSpPr/>
              <p:nvPr/>
            </p:nvSpPr>
            <p:spPr bwMode="auto">
              <a:xfrm>
                <a:off x="18738505" y="7852748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8" name="AutoShape 108"/>
              <p:cNvSpPr/>
              <p:nvPr/>
            </p:nvSpPr>
            <p:spPr bwMode="auto">
              <a:xfrm>
                <a:off x="18986170" y="7852748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9" name="AutoShape 109"/>
              <p:cNvSpPr/>
              <p:nvPr/>
            </p:nvSpPr>
            <p:spPr bwMode="auto">
              <a:xfrm>
                <a:off x="18470200" y="8298835"/>
                <a:ext cx="166698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0" name="AutoShape 110"/>
              <p:cNvSpPr/>
              <p:nvPr/>
            </p:nvSpPr>
            <p:spPr bwMode="auto">
              <a:xfrm>
                <a:off x="18738505" y="8298835"/>
                <a:ext cx="166698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1" name="AutoShape 111"/>
              <p:cNvSpPr/>
              <p:nvPr/>
            </p:nvSpPr>
            <p:spPr bwMode="auto">
              <a:xfrm>
                <a:off x="18986170" y="8298835"/>
                <a:ext cx="166698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2" name="AutoShape 112"/>
              <p:cNvSpPr/>
              <p:nvPr/>
            </p:nvSpPr>
            <p:spPr bwMode="auto">
              <a:xfrm>
                <a:off x="18470200" y="8729048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3" name="AutoShape 113"/>
              <p:cNvSpPr/>
              <p:nvPr/>
            </p:nvSpPr>
            <p:spPr bwMode="auto">
              <a:xfrm>
                <a:off x="18738505" y="8729048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4" name="AutoShape 114"/>
              <p:cNvSpPr/>
              <p:nvPr/>
            </p:nvSpPr>
            <p:spPr bwMode="auto">
              <a:xfrm>
                <a:off x="18986170" y="8729048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5" name="AutoShape 115"/>
              <p:cNvSpPr/>
              <p:nvPr/>
            </p:nvSpPr>
            <p:spPr bwMode="auto">
              <a:xfrm>
                <a:off x="18470200" y="9157673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6" name="AutoShape 116"/>
              <p:cNvSpPr/>
              <p:nvPr/>
            </p:nvSpPr>
            <p:spPr bwMode="auto">
              <a:xfrm>
                <a:off x="18738505" y="9157673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7" name="AutoShape 117"/>
              <p:cNvSpPr/>
              <p:nvPr/>
            </p:nvSpPr>
            <p:spPr bwMode="auto">
              <a:xfrm>
                <a:off x="18986170" y="9157673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8" name="AutoShape 118"/>
              <p:cNvSpPr/>
              <p:nvPr/>
            </p:nvSpPr>
            <p:spPr bwMode="auto">
              <a:xfrm>
                <a:off x="18470200" y="9603760"/>
                <a:ext cx="166698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9" name="AutoShape 119"/>
              <p:cNvSpPr/>
              <p:nvPr/>
            </p:nvSpPr>
            <p:spPr bwMode="auto">
              <a:xfrm>
                <a:off x="18738505" y="9603760"/>
                <a:ext cx="166698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60" name="AutoShape 120"/>
              <p:cNvSpPr/>
              <p:nvPr/>
            </p:nvSpPr>
            <p:spPr bwMode="auto">
              <a:xfrm>
                <a:off x="18986170" y="9603760"/>
                <a:ext cx="166698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61" name="AutoShape 121"/>
              <p:cNvSpPr/>
              <p:nvPr/>
            </p:nvSpPr>
            <p:spPr bwMode="auto">
              <a:xfrm>
                <a:off x="18725804" y="7859098"/>
                <a:ext cx="166698" cy="3413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62" name="AutoShape 122"/>
              <p:cNvSpPr/>
              <p:nvPr/>
            </p:nvSpPr>
            <p:spPr bwMode="auto">
              <a:xfrm>
                <a:off x="18725804" y="7432060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63" name="AutoShape 123"/>
              <p:cNvSpPr/>
              <p:nvPr/>
            </p:nvSpPr>
            <p:spPr bwMode="auto">
              <a:xfrm>
                <a:off x="18725804" y="7005023"/>
                <a:ext cx="166698" cy="33972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407" name="Group 124"/>
            <p:cNvGrpSpPr/>
            <p:nvPr/>
          </p:nvGrpSpPr>
          <p:grpSpPr bwMode="auto">
            <a:xfrm>
              <a:off x="2724487" y="7241827"/>
              <a:ext cx="1904504" cy="2641600"/>
              <a:chOff x="0" y="0"/>
              <a:chExt cx="1200" cy="1663"/>
            </a:xfrm>
          </p:grpSpPr>
          <p:sp>
            <p:nvSpPr>
              <p:cNvPr id="408" name="AutoShape 125"/>
              <p:cNvSpPr/>
              <p:nvPr/>
            </p:nvSpPr>
            <p:spPr bwMode="auto">
              <a:xfrm>
                <a:off x="0" y="0"/>
                <a:ext cx="1200" cy="166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701"/>
                    </a:lnTo>
                    <a:lnTo>
                      <a:pt x="10800" y="0"/>
                    </a:lnTo>
                    <a:lnTo>
                      <a:pt x="21600" y="7701"/>
                    </a:lnTo>
                    <a:cubicBezTo>
                      <a:pt x="21600" y="7701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09" name="AutoShape 126"/>
              <p:cNvSpPr/>
              <p:nvPr/>
            </p:nvSpPr>
            <p:spPr bwMode="auto">
              <a:xfrm>
                <a:off x="380" y="450"/>
                <a:ext cx="160" cy="25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0" name="AutoShape 127"/>
              <p:cNvSpPr/>
              <p:nvPr/>
            </p:nvSpPr>
            <p:spPr bwMode="auto">
              <a:xfrm>
                <a:off x="625" y="450"/>
                <a:ext cx="160" cy="25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1" name="AutoShape 128"/>
              <p:cNvSpPr/>
              <p:nvPr/>
            </p:nvSpPr>
            <p:spPr bwMode="auto">
              <a:xfrm>
                <a:off x="380" y="790"/>
                <a:ext cx="160" cy="25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2" name="AutoShape 129"/>
              <p:cNvSpPr/>
              <p:nvPr/>
            </p:nvSpPr>
            <p:spPr bwMode="auto">
              <a:xfrm>
                <a:off x="625" y="790"/>
                <a:ext cx="160" cy="25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EFE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528" name="Group 527"/>
          <p:cNvGrpSpPr/>
          <p:nvPr/>
        </p:nvGrpSpPr>
        <p:grpSpPr>
          <a:xfrm>
            <a:off x="11849373" y="10814570"/>
            <a:ext cx="3785372" cy="1467424"/>
            <a:chOff x="4552985" y="5727922"/>
            <a:chExt cx="16326378" cy="6329030"/>
          </a:xfrm>
        </p:grpSpPr>
        <p:sp>
          <p:nvSpPr>
            <p:cNvPr id="529" name="AutoShape 1"/>
            <p:cNvSpPr/>
            <p:nvPr/>
          </p:nvSpPr>
          <p:spPr bwMode="auto">
            <a:xfrm>
              <a:off x="11235952" y="5727922"/>
              <a:ext cx="2669616" cy="6308261"/>
            </a:xfrm>
            <a:custGeom>
              <a:avLst/>
              <a:gdLst>
                <a:gd name="connsiteX0" fmla="*/ 0 w 2669616"/>
                <a:gd name="connsiteY0" fmla="*/ 4436758 h 4436758"/>
                <a:gd name="connsiteX1" fmla="*/ 1334808 w 2669616"/>
                <a:gd name="connsiteY1" fmla="*/ 0 h 4436758"/>
                <a:gd name="connsiteX2" fmla="*/ 2669616 w 2669616"/>
                <a:gd name="connsiteY2" fmla="*/ 4436758 h 4436758"/>
                <a:gd name="connsiteX3" fmla="*/ 0 w 2669616"/>
                <a:gd name="connsiteY3" fmla="*/ 4436758 h 4436758"/>
                <a:gd name="connsiteX0-1" fmla="*/ 0 w 2669616"/>
                <a:gd name="connsiteY0-2" fmla="*/ 6308261 h 6308261"/>
                <a:gd name="connsiteX1-3" fmla="*/ 1379369 w 2669616"/>
                <a:gd name="connsiteY1-4" fmla="*/ 0 h 6308261"/>
                <a:gd name="connsiteX2-5" fmla="*/ 2669616 w 2669616"/>
                <a:gd name="connsiteY2-6" fmla="*/ 6308261 h 6308261"/>
                <a:gd name="connsiteX3-7" fmla="*/ 0 w 2669616"/>
                <a:gd name="connsiteY3-8" fmla="*/ 6308261 h 6308261"/>
                <a:gd name="connsiteX0-9" fmla="*/ 0 w 2669616"/>
                <a:gd name="connsiteY0-10" fmla="*/ 6308261 h 6308261"/>
                <a:gd name="connsiteX1-11" fmla="*/ 1312528 w 2669616"/>
                <a:gd name="connsiteY1-12" fmla="*/ 0 h 6308261"/>
                <a:gd name="connsiteX2-13" fmla="*/ 2669616 w 2669616"/>
                <a:gd name="connsiteY2-14" fmla="*/ 6308261 h 6308261"/>
                <a:gd name="connsiteX3-15" fmla="*/ 0 w 2669616"/>
                <a:gd name="connsiteY3-16" fmla="*/ 6308261 h 6308261"/>
                <a:gd name="connsiteX0-17" fmla="*/ 0 w 2669616"/>
                <a:gd name="connsiteY0-18" fmla="*/ 6308261 h 6308261"/>
                <a:gd name="connsiteX1-19" fmla="*/ 1379369 w 2669616"/>
                <a:gd name="connsiteY1-20" fmla="*/ 0 h 6308261"/>
                <a:gd name="connsiteX2-21" fmla="*/ 2669616 w 2669616"/>
                <a:gd name="connsiteY2-22" fmla="*/ 6308261 h 6308261"/>
                <a:gd name="connsiteX3-23" fmla="*/ 0 w 2669616"/>
                <a:gd name="connsiteY3-24" fmla="*/ 6308261 h 63082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69616" h="6308261">
                  <a:moveTo>
                    <a:pt x="0" y="6308261"/>
                  </a:moveTo>
                  <a:lnTo>
                    <a:pt x="1379369" y="0"/>
                  </a:lnTo>
                  <a:lnTo>
                    <a:pt x="2669616" y="6308261"/>
                  </a:lnTo>
                  <a:lnTo>
                    <a:pt x="0" y="6308261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0" name="AutoShape 1"/>
            <p:cNvSpPr/>
            <p:nvPr/>
          </p:nvSpPr>
          <p:spPr bwMode="auto">
            <a:xfrm>
              <a:off x="14559678" y="7599426"/>
              <a:ext cx="2669616" cy="443675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1" name="AutoShape 1"/>
            <p:cNvSpPr/>
            <p:nvPr/>
          </p:nvSpPr>
          <p:spPr bwMode="auto">
            <a:xfrm>
              <a:off x="4552985" y="5727922"/>
              <a:ext cx="2669616" cy="6308261"/>
            </a:xfrm>
            <a:custGeom>
              <a:avLst/>
              <a:gdLst>
                <a:gd name="connsiteX0" fmla="*/ 0 w 2669616"/>
                <a:gd name="connsiteY0" fmla="*/ 4436758 h 4436758"/>
                <a:gd name="connsiteX1" fmla="*/ 1334808 w 2669616"/>
                <a:gd name="connsiteY1" fmla="*/ 0 h 4436758"/>
                <a:gd name="connsiteX2" fmla="*/ 2669616 w 2669616"/>
                <a:gd name="connsiteY2" fmla="*/ 4436758 h 4436758"/>
                <a:gd name="connsiteX3" fmla="*/ 0 w 2669616"/>
                <a:gd name="connsiteY3" fmla="*/ 4436758 h 4436758"/>
                <a:gd name="connsiteX0-1" fmla="*/ 0 w 2669616"/>
                <a:gd name="connsiteY0-2" fmla="*/ 6308261 h 6308261"/>
                <a:gd name="connsiteX1-3" fmla="*/ 1379369 w 2669616"/>
                <a:gd name="connsiteY1-4" fmla="*/ 0 h 6308261"/>
                <a:gd name="connsiteX2-5" fmla="*/ 2669616 w 2669616"/>
                <a:gd name="connsiteY2-6" fmla="*/ 6308261 h 6308261"/>
                <a:gd name="connsiteX3-7" fmla="*/ 0 w 2669616"/>
                <a:gd name="connsiteY3-8" fmla="*/ 6308261 h 6308261"/>
                <a:gd name="connsiteX0-9" fmla="*/ 0 w 2669616"/>
                <a:gd name="connsiteY0-10" fmla="*/ 6308261 h 6308261"/>
                <a:gd name="connsiteX1-11" fmla="*/ 1312528 w 2669616"/>
                <a:gd name="connsiteY1-12" fmla="*/ 0 h 6308261"/>
                <a:gd name="connsiteX2-13" fmla="*/ 2669616 w 2669616"/>
                <a:gd name="connsiteY2-14" fmla="*/ 6308261 h 6308261"/>
                <a:gd name="connsiteX3-15" fmla="*/ 0 w 2669616"/>
                <a:gd name="connsiteY3-16" fmla="*/ 6308261 h 6308261"/>
                <a:gd name="connsiteX0-17" fmla="*/ 0 w 2669616"/>
                <a:gd name="connsiteY0-18" fmla="*/ 6308261 h 6308261"/>
                <a:gd name="connsiteX1-19" fmla="*/ 1379369 w 2669616"/>
                <a:gd name="connsiteY1-20" fmla="*/ 0 h 6308261"/>
                <a:gd name="connsiteX2-21" fmla="*/ 2669616 w 2669616"/>
                <a:gd name="connsiteY2-22" fmla="*/ 6308261 h 6308261"/>
                <a:gd name="connsiteX3-23" fmla="*/ 0 w 2669616"/>
                <a:gd name="connsiteY3-24" fmla="*/ 6308261 h 63082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69616" h="6308261">
                  <a:moveTo>
                    <a:pt x="0" y="6308261"/>
                  </a:moveTo>
                  <a:lnTo>
                    <a:pt x="1379369" y="0"/>
                  </a:lnTo>
                  <a:lnTo>
                    <a:pt x="2669616" y="6308261"/>
                  </a:lnTo>
                  <a:lnTo>
                    <a:pt x="0" y="6308261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2" name="AutoShape 1"/>
            <p:cNvSpPr/>
            <p:nvPr/>
          </p:nvSpPr>
          <p:spPr bwMode="auto">
            <a:xfrm>
              <a:off x="7876711" y="7599426"/>
              <a:ext cx="2669616" cy="443675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3" name="AutoShape 1"/>
            <p:cNvSpPr/>
            <p:nvPr/>
          </p:nvSpPr>
          <p:spPr bwMode="auto">
            <a:xfrm>
              <a:off x="18209747" y="5748691"/>
              <a:ext cx="2669616" cy="6308261"/>
            </a:xfrm>
            <a:custGeom>
              <a:avLst/>
              <a:gdLst>
                <a:gd name="connsiteX0" fmla="*/ 0 w 2669616"/>
                <a:gd name="connsiteY0" fmla="*/ 4436758 h 4436758"/>
                <a:gd name="connsiteX1" fmla="*/ 1334808 w 2669616"/>
                <a:gd name="connsiteY1" fmla="*/ 0 h 4436758"/>
                <a:gd name="connsiteX2" fmla="*/ 2669616 w 2669616"/>
                <a:gd name="connsiteY2" fmla="*/ 4436758 h 4436758"/>
                <a:gd name="connsiteX3" fmla="*/ 0 w 2669616"/>
                <a:gd name="connsiteY3" fmla="*/ 4436758 h 4436758"/>
                <a:gd name="connsiteX0-1" fmla="*/ 0 w 2669616"/>
                <a:gd name="connsiteY0-2" fmla="*/ 6308261 h 6308261"/>
                <a:gd name="connsiteX1-3" fmla="*/ 1379369 w 2669616"/>
                <a:gd name="connsiteY1-4" fmla="*/ 0 h 6308261"/>
                <a:gd name="connsiteX2-5" fmla="*/ 2669616 w 2669616"/>
                <a:gd name="connsiteY2-6" fmla="*/ 6308261 h 6308261"/>
                <a:gd name="connsiteX3-7" fmla="*/ 0 w 2669616"/>
                <a:gd name="connsiteY3-8" fmla="*/ 6308261 h 6308261"/>
                <a:gd name="connsiteX0-9" fmla="*/ 0 w 2669616"/>
                <a:gd name="connsiteY0-10" fmla="*/ 6308261 h 6308261"/>
                <a:gd name="connsiteX1-11" fmla="*/ 1312528 w 2669616"/>
                <a:gd name="connsiteY1-12" fmla="*/ 0 h 6308261"/>
                <a:gd name="connsiteX2-13" fmla="*/ 2669616 w 2669616"/>
                <a:gd name="connsiteY2-14" fmla="*/ 6308261 h 6308261"/>
                <a:gd name="connsiteX3-15" fmla="*/ 0 w 2669616"/>
                <a:gd name="connsiteY3-16" fmla="*/ 6308261 h 6308261"/>
                <a:gd name="connsiteX0-17" fmla="*/ 0 w 2669616"/>
                <a:gd name="connsiteY0-18" fmla="*/ 6308261 h 6308261"/>
                <a:gd name="connsiteX1-19" fmla="*/ 1379369 w 2669616"/>
                <a:gd name="connsiteY1-20" fmla="*/ 0 h 6308261"/>
                <a:gd name="connsiteX2-21" fmla="*/ 2669616 w 2669616"/>
                <a:gd name="connsiteY2-22" fmla="*/ 6308261 h 6308261"/>
                <a:gd name="connsiteX3-23" fmla="*/ 0 w 2669616"/>
                <a:gd name="connsiteY3-24" fmla="*/ 6308261 h 63082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69616" h="6308261">
                  <a:moveTo>
                    <a:pt x="0" y="6308261"/>
                  </a:moveTo>
                  <a:lnTo>
                    <a:pt x="1379369" y="0"/>
                  </a:lnTo>
                  <a:lnTo>
                    <a:pt x="2669616" y="6308261"/>
                  </a:lnTo>
                  <a:lnTo>
                    <a:pt x="0" y="6308261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22857744" y="0"/>
            <a:ext cx="1510871" cy="67814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b="1" dirty="0"/>
              <a:t>附赠替换图表</a:t>
            </a:r>
            <a:endParaRPr lang="zh-CN" altLang="en-US" sz="66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roup 402"/>
          <p:cNvGrpSpPr/>
          <p:nvPr/>
        </p:nvGrpSpPr>
        <p:grpSpPr>
          <a:xfrm>
            <a:off x="1869164" y="1382753"/>
            <a:ext cx="5672042" cy="2500138"/>
            <a:chOff x="1811558" y="1523653"/>
            <a:chExt cx="20819097" cy="9176697"/>
          </a:xfrm>
        </p:grpSpPr>
        <p:sp>
          <p:nvSpPr>
            <p:cNvPr id="404" name="Rounded Rectangle 403"/>
            <p:cNvSpPr/>
            <p:nvPr/>
          </p:nvSpPr>
          <p:spPr>
            <a:xfrm rot="2700000">
              <a:off x="5101960" y="2742997"/>
              <a:ext cx="3535681" cy="10969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>
                <a:latin typeface="Roboto Light"/>
                <a:cs typeface="Roboto Light"/>
              </a:endParaRPr>
            </a:p>
          </p:txBody>
        </p:sp>
        <p:sp>
          <p:nvSpPr>
            <p:cNvPr id="405" name="Rounded Rectangle 404"/>
            <p:cNvSpPr/>
            <p:nvPr/>
          </p:nvSpPr>
          <p:spPr>
            <a:xfrm rot="8100000">
              <a:off x="5114866" y="4456628"/>
              <a:ext cx="3523898" cy="109728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>
                <a:latin typeface="Roboto Light"/>
                <a:cs typeface="Roboto Light"/>
              </a:endParaRPr>
            </a:p>
          </p:txBody>
        </p:sp>
        <p:sp>
          <p:nvSpPr>
            <p:cNvPr id="406" name="Rounded Rectangle 405"/>
            <p:cNvSpPr/>
            <p:nvPr/>
          </p:nvSpPr>
          <p:spPr>
            <a:xfrm>
              <a:off x="1811558" y="3599553"/>
              <a:ext cx="6470054" cy="109728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3700" dirty="0">
                <a:latin typeface="Roboto Light"/>
                <a:cs typeface="Roboto Light"/>
              </a:endParaRPr>
            </a:p>
          </p:txBody>
        </p:sp>
        <p:sp useBgFill="1">
          <p:nvSpPr>
            <p:cNvPr id="407" name="Oval 406"/>
            <p:cNvSpPr/>
            <p:nvPr/>
          </p:nvSpPr>
          <p:spPr>
            <a:xfrm>
              <a:off x="7223266" y="3644822"/>
              <a:ext cx="998492" cy="1006744"/>
            </a:xfrm>
            <a:prstGeom prst="ellipse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3700" dirty="0">
                <a:solidFill>
                  <a:schemeClr val="tx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408" name="Rounded Rectangle 407"/>
            <p:cNvSpPr/>
            <p:nvPr/>
          </p:nvSpPr>
          <p:spPr>
            <a:xfrm rot="2700000">
              <a:off x="8781294" y="4451973"/>
              <a:ext cx="3535681" cy="1096994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3700">
                <a:latin typeface="Roboto Light"/>
                <a:cs typeface="Roboto Light"/>
              </a:endParaRPr>
            </a:p>
          </p:txBody>
        </p:sp>
        <p:sp>
          <p:nvSpPr>
            <p:cNvPr id="409" name="Rounded Rectangle 408"/>
            <p:cNvSpPr/>
            <p:nvPr/>
          </p:nvSpPr>
          <p:spPr>
            <a:xfrm rot="8100000">
              <a:off x="8794200" y="6165604"/>
              <a:ext cx="3523898" cy="109728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3700">
                <a:latin typeface="Roboto Light"/>
                <a:cs typeface="Roboto Light"/>
              </a:endParaRPr>
            </a:p>
          </p:txBody>
        </p:sp>
        <p:sp>
          <p:nvSpPr>
            <p:cNvPr id="410" name="Rounded Rectangle 409"/>
            <p:cNvSpPr/>
            <p:nvPr/>
          </p:nvSpPr>
          <p:spPr>
            <a:xfrm>
              <a:off x="5490892" y="5308529"/>
              <a:ext cx="6470054" cy="109728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pPr algn="ctr"/>
              <a:endParaRPr lang="en-US" sz="3700" dirty="0">
                <a:latin typeface="Roboto Light"/>
                <a:cs typeface="Roboto Light"/>
              </a:endParaRPr>
            </a:p>
          </p:txBody>
        </p:sp>
        <p:sp useBgFill="1">
          <p:nvSpPr>
            <p:cNvPr id="411" name="Oval 410"/>
            <p:cNvSpPr/>
            <p:nvPr/>
          </p:nvSpPr>
          <p:spPr>
            <a:xfrm>
              <a:off x="10902600" y="5353798"/>
              <a:ext cx="998492" cy="1006744"/>
            </a:xfrm>
            <a:prstGeom prst="ellipse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3700" dirty="0">
                <a:solidFill>
                  <a:schemeClr val="tx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412" name="Rounded Rectangle 411"/>
            <p:cNvSpPr/>
            <p:nvPr/>
          </p:nvSpPr>
          <p:spPr>
            <a:xfrm rot="2700000">
              <a:off x="15414517" y="6180463"/>
              <a:ext cx="3535681" cy="1096994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3700">
                <a:latin typeface="Roboto Light"/>
                <a:cs typeface="Roboto Light"/>
              </a:endParaRPr>
            </a:p>
          </p:txBody>
        </p:sp>
        <p:sp>
          <p:nvSpPr>
            <p:cNvPr id="413" name="Rounded Rectangle 412"/>
            <p:cNvSpPr/>
            <p:nvPr/>
          </p:nvSpPr>
          <p:spPr>
            <a:xfrm rot="8100000">
              <a:off x="15427423" y="7894094"/>
              <a:ext cx="3523898" cy="109728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3700">
                <a:latin typeface="Roboto Light"/>
                <a:cs typeface="Roboto Light"/>
              </a:endParaRPr>
            </a:p>
          </p:txBody>
        </p:sp>
        <p:sp>
          <p:nvSpPr>
            <p:cNvPr id="414" name="Rounded Rectangle 413"/>
            <p:cNvSpPr/>
            <p:nvPr/>
          </p:nvSpPr>
          <p:spPr>
            <a:xfrm>
              <a:off x="9161113" y="7037019"/>
              <a:ext cx="9433056" cy="109728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pPr algn="ctr"/>
              <a:endParaRPr lang="en-US" sz="3700" dirty="0">
                <a:latin typeface="Roboto Light"/>
                <a:cs typeface="Roboto Light"/>
              </a:endParaRPr>
            </a:p>
          </p:txBody>
        </p:sp>
        <p:sp useBgFill="1">
          <p:nvSpPr>
            <p:cNvPr id="415" name="Oval 414"/>
            <p:cNvSpPr/>
            <p:nvPr/>
          </p:nvSpPr>
          <p:spPr>
            <a:xfrm>
              <a:off x="17535823" y="7082288"/>
              <a:ext cx="998492" cy="1006744"/>
            </a:xfrm>
            <a:prstGeom prst="ellipse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3700" dirty="0">
                <a:solidFill>
                  <a:schemeClr val="tx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416" name="Rounded Rectangle 415"/>
            <p:cNvSpPr/>
            <p:nvPr/>
          </p:nvSpPr>
          <p:spPr>
            <a:xfrm rot="2700000">
              <a:off x="19093851" y="7889439"/>
              <a:ext cx="3535681" cy="1096994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3700">
                <a:latin typeface="Roboto Light"/>
                <a:cs typeface="Roboto Light"/>
              </a:endParaRPr>
            </a:p>
          </p:txBody>
        </p:sp>
        <p:sp>
          <p:nvSpPr>
            <p:cNvPr id="417" name="Rounded Rectangle 416"/>
            <p:cNvSpPr/>
            <p:nvPr/>
          </p:nvSpPr>
          <p:spPr>
            <a:xfrm rot="8100000">
              <a:off x="19106757" y="9603070"/>
              <a:ext cx="3523898" cy="109728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3700">
                <a:latin typeface="Roboto Light"/>
                <a:cs typeface="Roboto Light"/>
              </a:endParaRPr>
            </a:p>
          </p:txBody>
        </p:sp>
        <p:sp>
          <p:nvSpPr>
            <p:cNvPr id="418" name="Rounded Rectangle 417"/>
            <p:cNvSpPr/>
            <p:nvPr/>
          </p:nvSpPr>
          <p:spPr>
            <a:xfrm>
              <a:off x="15803449" y="8745995"/>
              <a:ext cx="6470054" cy="109728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pPr algn="ctr"/>
              <a:endParaRPr lang="en-US" sz="3700" dirty="0">
                <a:latin typeface="Roboto Light"/>
                <a:cs typeface="Roboto Light"/>
              </a:endParaRPr>
            </a:p>
          </p:txBody>
        </p:sp>
        <p:sp useBgFill="1">
          <p:nvSpPr>
            <p:cNvPr id="419" name="Oval 418"/>
            <p:cNvSpPr/>
            <p:nvPr/>
          </p:nvSpPr>
          <p:spPr>
            <a:xfrm>
              <a:off x="21215157" y="8791264"/>
              <a:ext cx="998492" cy="1006744"/>
            </a:xfrm>
            <a:prstGeom prst="ellipse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3700" dirty="0">
                <a:solidFill>
                  <a:schemeClr val="tx1"/>
                </a:solidFill>
                <a:latin typeface="Roboto Light"/>
                <a:cs typeface="Roboto Light"/>
              </a:endParaRPr>
            </a:p>
          </p:txBody>
        </p:sp>
      </p:grpSp>
      <p:grpSp>
        <p:nvGrpSpPr>
          <p:cNvPr id="420" name="Group 419"/>
          <p:cNvGrpSpPr/>
          <p:nvPr/>
        </p:nvGrpSpPr>
        <p:grpSpPr>
          <a:xfrm>
            <a:off x="2162782" y="4251264"/>
            <a:ext cx="1640648" cy="2606736"/>
            <a:chOff x="15037068" y="3018278"/>
            <a:chExt cx="5533810" cy="8792366"/>
          </a:xfrm>
        </p:grpSpPr>
        <p:sp>
          <p:nvSpPr>
            <p:cNvPr id="421" name="Freeform 1"/>
            <p:cNvSpPr>
              <a:spLocks noChangeArrowheads="1"/>
            </p:cNvSpPr>
            <p:nvPr/>
          </p:nvSpPr>
          <p:spPr bwMode="auto">
            <a:xfrm>
              <a:off x="17995158" y="6449560"/>
              <a:ext cx="1578743" cy="2309246"/>
            </a:xfrm>
            <a:custGeom>
              <a:avLst/>
              <a:gdLst>
                <a:gd name="T0" fmla="*/ 2000 w 2969"/>
                <a:gd name="T1" fmla="*/ 656 h 4375"/>
                <a:gd name="T2" fmla="*/ 2000 w 2969"/>
                <a:gd name="T3" fmla="*/ 656 h 4375"/>
                <a:gd name="T4" fmla="*/ 2281 w 2969"/>
                <a:gd name="T5" fmla="*/ 562 h 4375"/>
                <a:gd name="T6" fmla="*/ 2750 w 2969"/>
                <a:gd name="T7" fmla="*/ 812 h 4375"/>
                <a:gd name="T8" fmla="*/ 2968 w 2969"/>
                <a:gd name="T9" fmla="*/ 812 h 4375"/>
                <a:gd name="T10" fmla="*/ 2968 w 2969"/>
                <a:gd name="T11" fmla="*/ 0 h 4375"/>
                <a:gd name="T12" fmla="*/ 0 w 2969"/>
                <a:gd name="T13" fmla="*/ 0 h 4375"/>
                <a:gd name="T14" fmla="*/ 0 w 2969"/>
                <a:gd name="T15" fmla="*/ 3186 h 4375"/>
                <a:gd name="T16" fmla="*/ 1062 w 2969"/>
                <a:gd name="T17" fmla="*/ 3186 h 4375"/>
                <a:gd name="T18" fmla="*/ 1156 w 2969"/>
                <a:gd name="T19" fmla="*/ 3249 h 4375"/>
                <a:gd name="T20" fmla="*/ 1156 w 2969"/>
                <a:gd name="T21" fmla="*/ 3624 h 4375"/>
                <a:gd name="T22" fmla="*/ 1125 w 2969"/>
                <a:gd name="T23" fmla="*/ 3686 h 4375"/>
                <a:gd name="T24" fmla="*/ 875 w 2969"/>
                <a:gd name="T25" fmla="*/ 4030 h 4375"/>
                <a:gd name="T26" fmla="*/ 968 w 2969"/>
                <a:gd name="T27" fmla="*/ 4249 h 4375"/>
                <a:gd name="T28" fmla="*/ 1250 w 2969"/>
                <a:gd name="T29" fmla="*/ 4374 h 4375"/>
                <a:gd name="T30" fmla="*/ 1718 w 2969"/>
                <a:gd name="T31" fmla="*/ 4093 h 4375"/>
                <a:gd name="T32" fmla="*/ 1437 w 2969"/>
                <a:gd name="T33" fmla="*/ 3655 h 4375"/>
                <a:gd name="T34" fmla="*/ 1406 w 2969"/>
                <a:gd name="T35" fmla="*/ 3593 h 4375"/>
                <a:gd name="T36" fmla="*/ 1406 w 2969"/>
                <a:gd name="T37" fmla="*/ 3249 h 4375"/>
                <a:gd name="T38" fmla="*/ 1468 w 2969"/>
                <a:gd name="T39" fmla="*/ 3155 h 4375"/>
                <a:gd name="T40" fmla="*/ 2968 w 2969"/>
                <a:gd name="T41" fmla="*/ 3155 h 4375"/>
                <a:gd name="T42" fmla="*/ 2968 w 2969"/>
                <a:gd name="T43" fmla="*/ 1375 h 4375"/>
                <a:gd name="T44" fmla="*/ 2812 w 2969"/>
                <a:gd name="T45" fmla="*/ 1375 h 4375"/>
                <a:gd name="T46" fmla="*/ 2312 w 2969"/>
                <a:gd name="T47" fmla="*/ 1687 h 4375"/>
                <a:gd name="T48" fmla="*/ 1843 w 2969"/>
                <a:gd name="T49" fmla="*/ 1125 h 4375"/>
                <a:gd name="T50" fmla="*/ 2000 w 2969"/>
                <a:gd name="T51" fmla="*/ 656 h 4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69" h="4375">
                  <a:moveTo>
                    <a:pt x="2000" y="656"/>
                  </a:moveTo>
                  <a:lnTo>
                    <a:pt x="2000" y="656"/>
                  </a:lnTo>
                  <a:cubicBezTo>
                    <a:pt x="2062" y="594"/>
                    <a:pt x="2156" y="562"/>
                    <a:pt x="2281" y="562"/>
                  </a:cubicBezTo>
                  <a:cubicBezTo>
                    <a:pt x="2468" y="562"/>
                    <a:pt x="2656" y="750"/>
                    <a:pt x="2750" y="812"/>
                  </a:cubicBezTo>
                  <a:cubicBezTo>
                    <a:pt x="2968" y="812"/>
                    <a:pt x="2968" y="812"/>
                    <a:pt x="2968" y="812"/>
                  </a:cubicBezTo>
                  <a:cubicBezTo>
                    <a:pt x="2968" y="0"/>
                    <a:pt x="2968" y="0"/>
                    <a:pt x="29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86"/>
                    <a:pt x="0" y="3186"/>
                    <a:pt x="0" y="3186"/>
                  </a:cubicBezTo>
                  <a:cubicBezTo>
                    <a:pt x="1062" y="3186"/>
                    <a:pt x="1062" y="3186"/>
                    <a:pt x="1062" y="3186"/>
                  </a:cubicBezTo>
                  <a:cubicBezTo>
                    <a:pt x="1125" y="3186"/>
                    <a:pt x="1156" y="3218"/>
                    <a:pt x="1156" y="3249"/>
                  </a:cubicBezTo>
                  <a:cubicBezTo>
                    <a:pt x="1156" y="3624"/>
                    <a:pt x="1156" y="3624"/>
                    <a:pt x="1156" y="3624"/>
                  </a:cubicBezTo>
                  <a:cubicBezTo>
                    <a:pt x="1156" y="3655"/>
                    <a:pt x="1125" y="3686"/>
                    <a:pt x="1125" y="3686"/>
                  </a:cubicBezTo>
                  <a:cubicBezTo>
                    <a:pt x="1062" y="3749"/>
                    <a:pt x="875" y="3905"/>
                    <a:pt x="875" y="4030"/>
                  </a:cubicBezTo>
                  <a:cubicBezTo>
                    <a:pt x="875" y="4093"/>
                    <a:pt x="906" y="4186"/>
                    <a:pt x="968" y="4249"/>
                  </a:cubicBezTo>
                  <a:cubicBezTo>
                    <a:pt x="1031" y="4311"/>
                    <a:pt x="1125" y="4374"/>
                    <a:pt x="1250" y="4374"/>
                  </a:cubicBezTo>
                  <a:cubicBezTo>
                    <a:pt x="1406" y="4374"/>
                    <a:pt x="1687" y="4311"/>
                    <a:pt x="1718" y="4093"/>
                  </a:cubicBezTo>
                  <a:cubicBezTo>
                    <a:pt x="1718" y="3843"/>
                    <a:pt x="1437" y="3655"/>
                    <a:pt x="1437" y="3655"/>
                  </a:cubicBezTo>
                  <a:cubicBezTo>
                    <a:pt x="1406" y="3655"/>
                    <a:pt x="1406" y="3624"/>
                    <a:pt x="1406" y="3593"/>
                  </a:cubicBezTo>
                  <a:cubicBezTo>
                    <a:pt x="1406" y="3249"/>
                    <a:pt x="1406" y="3249"/>
                    <a:pt x="1406" y="3249"/>
                  </a:cubicBezTo>
                  <a:cubicBezTo>
                    <a:pt x="1406" y="3186"/>
                    <a:pt x="1437" y="3155"/>
                    <a:pt x="1468" y="3155"/>
                  </a:cubicBezTo>
                  <a:cubicBezTo>
                    <a:pt x="2968" y="3155"/>
                    <a:pt x="2968" y="3155"/>
                    <a:pt x="2968" y="3155"/>
                  </a:cubicBezTo>
                  <a:cubicBezTo>
                    <a:pt x="2968" y="1375"/>
                    <a:pt x="2968" y="1375"/>
                    <a:pt x="2968" y="1375"/>
                  </a:cubicBezTo>
                  <a:cubicBezTo>
                    <a:pt x="2812" y="1375"/>
                    <a:pt x="2812" y="1375"/>
                    <a:pt x="2812" y="1375"/>
                  </a:cubicBezTo>
                  <a:cubicBezTo>
                    <a:pt x="2718" y="1469"/>
                    <a:pt x="2500" y="1687"/>
                    <a:pt x="2312" y="1687"/>
                  </a:cubicBezTo>
                  <a:cubicBezTo>
                    <a:pt x="2093" y="1687"/>
                    <a:pt x="1843" y="1531"/>
                    <a:pt x="1843" y="1125"/>
                  </a:cubicBezTo>
                  <a:cubicBezTo>
                    <a:pt x="1843" y="875"/>
                    <a:pt x="1937" y="719"/>
                    <a:pt x="2000" y="6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22" name="Freeform 2"/>
            <p:cNvSpPr>
              <a:spLocks noChangeArrowheads="1"/>
            </p:cNvSpPr>
            <p:nvPr/>
          </p:nvSpPr>
          <p:spPr bwMode="auto">
            <a:xfrm>
              <a:off x="16331965" y="6449560"/>
              <a:ext cx="1581089" cy="1683051"/>
            </a:xfrm>
            <a:custGeom>
              <a:avLst/>
              <a:gdLst>
                <a:gd name="T0" fmla="*/ 2969 w 2970"/>
                <a:gd name="T1" fmla="*/ 0 h 3187"/>
                <a:gd name="T2" fmla="*/ 2969 w 2970"/>
                <a:gd name="T3" fmla="*/ 0 h 3187"/>
                <a:gd name="T4" fmla="*/ 0 w 2970"/>
                <a:gd name="T5" fmla="*/ 0 h 3187"/>
                <a:gd name="T6" fmla="*/ 0 w 2970"/>
                <a:gd name="T7" fmla="*/ 781 h 3187"/>
                <a:gd name="T8" fmla="*/ 219 w 2970"/>
                <a:gd name="T9" fmla="*/ 781 h 3187"/>
                <a:gd name="T10" fmla="*/ 719 w 2970"/>
                <a:gd name="T11" fmla="*/ 500 h 3187"/>
                <a:gd name="T12" fmla="*/ 1126 w 2970"/>
                <a:gd name="T13" fmla="*/ 1062 h 3187"/>
                <a:gd name="T14" fmla="*/ 1001 w 2970"/>
                <a:gd name="T15" fmla="*/ 1500 h 3187"/>
                <a:gd name="T16" fmla="*/ 688 w 2970"/>
                <a:gd name="T17" fmla="*/ 1625 h 3187"/>
                <a:gd name="T18" fmla="*/ 219 w 2970"/>
                <a:gd name="T19" fmla="*/ 1344 h 3187"/>
                <a:gd name="T20" fmla="*/ 0 w 2970"/>
                <a:gd name="T21" fmla="*/ 1344 h 3187"/>
                <a:gd name="T22" fmla="*/ 0 w 2970"/>
                <a:gd name="T23" fmla="*/ 3030 h 3187"/>
                <a:gd name="T24" fmla="*/ 63 w 2970"/>
                <a:gd name="T25" fmla="*/ 3186 h 3187"/>
                <a:gd name="T26" fmla="*/ 2969 w 2970"/>
                <a:gd name="T27" fmla="*/ 3186 h 3187"/>
                <a:gd name="T28" fmla="*/ 2969 w 2970"/>
                <a:gd name="T29" fmla="*/ 0 h 3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70" h="3187">
                  <a:moveTo>
                    <a:pt x="2969" y="0"/>
                  </a:moveTo>
                  <a:lnTo>
                    <a:pt x="2969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781"/>
                    <a:pt x="0" y="781"/>
                    <a:pt x="0" y="781"/>
                  </a:cubicBezTo>
                  <a:cubicBezTo>
                    <a:pt x="219" y="781"/>
                    <a:pt x="219" y="781"/>
                    <a:pt x="219" y="781"/>
                  </a:cubicBezTo>
                  <a:cubicBezTo>
                    <a:pt x="251" y="687"/>
                    <a:pt x="407" y="500"/>
                    <a:pt x="719" y="500"/>
                  </a:cubicBezTo>
                  <a:cubicBezTo>
                    <a:pt x="1126" y="500"/>
                    <a:pt x="1126" y="937"/>
                    <a:pt x="1126" y="1062"/>
                  </a:cubicBezTo>
                  <a:cubicBezTo>
                    <a:pt x="1126" y="1281"/>
                    <a:pt x="1094" y="1406"/>
                    <a:pt x="1001" y="1500"/>
                  </a:cubicBezTo>
                  <a:cubicBezTo>
                    <a:pt x="907" y="1594"/>
                    <a:pt x="813" y="1625"/>
                    <a:pt x="688" y="1625"/>
                  </a:cubicBezTo>
                  <a:cubicBezTo>
                    <a:pt x="438" y="1594"/>
                    <a:pt x="282" y="1437"/>
                    <a:pt x="219" y="1344"/>
                  </a:cubicBezTo>
                  <a:cubicBezTo>
                    <a:pt x="0" y="1344"/>
                    <a:pt x="0" y="1344"/>
                    <a:pt x="0" y="1344"/>
                  </a:cubicBezTo>
                  <a:cubicBezTo>
                    <a:pt x="0" y="3030"/>
                    <a:pt x="0" y="3030"/>
                    <a:pt x="0" y="3030"/>
                  </a:cubicBezTo>
                  <a:cubicBezTo>
                    <a:pt x="32" y="3093"/>
                    <a:pt x="32" y="3124"/>
                    <a:pt x="63" y="3186"/>
                  </a:cubicBezTo>
                  <a:cubicBezTo>
                    <a:pt x="2969" y="3186"/>
                    <a:pt x="2969" y="3186"/>
                    <a:pt x="2969" y="3186"/>
                  </a:cubicBezTo>
                  <a:lnTo>
                    <a:pt x="2969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23" name="Freeform 3"/>
            <p:cNvSpPr>
              <a:spLocks noChangeArrowheads="1"/>
            </p:cNvSpPr>
            <p:nvPr/>
          </p:nvSpPr>
          <p:spPr bwMode="auto">
            <a:xfrm>
              <a:off x="16331965" y="3018278"/>
              <a:ext cx="4055937" cy="2227771"/>
            </a:xfrm>
            <a:custGeom>
              <a:avLst/>
              <a:gdLst>
                <a:gd name="T0" fmla="*/ 0 w 7626"/>
                <a:gd name="T1" fmla="*/ 3031 h 4220"/>
                <a:gd name="T2" fmla="*/ 0 w 7626"/>
                <a:gd name="T3" fmla="*/ 3031 h 4220"/>
                <a:gd name="T4" fmla="*/ 1282 w 7626"/>
                <a:gd name="T5" fmla="*/ 3031 h 4220"/>
                <a:gd name="T6" fmla="*/ 1344 w 7626"/>
                <a:gd name="T7" fmla="*/ 3094 h 4220"/>
                <a:gd name="T8" fmla="*/ 1344 w 7626"/>
                <a:gd name="T9" fmla="*/ 3500 h 4220"/>
                <a:gd name="T10" fmla="*/ 1313 w 7626"/>
                <a:gd name="T11" fmla="*/ 3562 h 4220"/>
                <a:gd name="T12" fmla="*/ 1094 w 7626"/>
                <a:gd name="T13" fmla="*/ 3875 h 4220"/>
                <a:gd name="T14" fmla="*/ 1469 w 7626"/>
                <a:gd name="T15" fmla="*/ 4219 h 4220"/>
                <a:gd name="T16" fmla="*/ 1907 w 7626"/>
                <a:gd name="T17" fmla="*/ 3906 h 4220"/>
                <a:gd name="T18" fmla="*/ 1657 w 7626"/>
                <a:gd name="T19" fmla="*/ 3531 h 4220"/>
                <a:gd name="T20" fmla="*/ 1594 w 7626"/>
                <a:gd name="T21" fmla="*/ 3469 h 4220"/>
                <a:gd name="T22" fmla="*/ 1626 w 7626"/>
                <a:gd name="T23" fmla="*/ 3125 h 4220"/>
                <a:gd name="T24" fmla="*/ 1688 w 7626"/>
                <a:gd name="T25" fmla="*/ 3062 h 4220"/>
                <a:gd name="T26" fmla="*/ 4437 w 7626"/>
                <a:gd name="T27" fmla="*/ 3062 h 4220"/>
                <a:gd name="T28" fmla="*/ 4437 w 7626"/>
                <a:gd name="T29" fmla="*/ 2812 h 4220"/>
                <a:gd name="T30" fmla="*/ 4156 w 7626"/>
                <a:gd name="T31" fmla="*/ 2312 h 4220"/>
                <a:gd name="T32" fmla="*/ 4687 w 7626"/>
                <a:gd name="T33" fmla="*/ 1906 h 4220"/>
                <a:gd name="T34" fmla="*/ 5250 w 7626"/>
                <a:gd name="T35" fmla="*/ 2312 h 4220"/>
                <a:gd name="T36" fmla="*/ 4968 w 7626"/>
                <a:gd name="T37" fmla="*/ 2812 h 4220"/>
                <a:gd name="T38" fmla="*/ 4968 w 7626"/>
                <a:gd name="T39" fmla="*/ 3031 h 4220"/>
                <a:gd name="T40" fmla="*/ 7625 w 7626"/>
                <a:gd name="T41" fmla="*/ 3031 h 4220"/>
                <a:gd name="T42" fmla="*/ 6531 w 7626"/>
                <a:gd name="T43" fmla="*/ 1375 h 4220"/>
                <a:gd name="T44" fmla="*/ 3156 w 7626"/>
                <a:gd name="T45" fmla="*/ 0 h 4220"/>
                <a:gd name="T46" fmla="*/ 0 w 7626"/>
                <a:gd name="T47" fmla="*/ 1000 h 4220"/>
                <a:gd name="T48" fmla="*/ 0 w 7626"/>
                <a:gd name="T49" fmla="*/ 3031 h 4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26" h="4220">
                  <a:moveTo>
                    <a:pt x="0" y="3031"/>
                  </a:moveTo>
                  <a:lnTo>
                    <a:pt x="0" y="3031"/>
                  </a:lnTo>
                  <a:cubicBezTo>
                    <a:pt x="1282" y="3031"/>
                    <a:pt x="1282" y="3031"/>
                    <a:pt x="1282" y="3031"/>
                  </a:cubicBezTo>
                  <a:cubicBezTo>
                    <a:pt x="1313" y="3031"/>
                    <a:pt x="1344" y="3062"/>
                    <a:pt x="1344" y="3094"/>
                  </a:cubicBezTo>
                  <a:cubicBezTo>
                    <a:pt x="1344" y="3500"/>
                    <a:pt x="1344" y="3500"/>
                    <a:pt x="1344" y="3500"/>
                  </a:cubicBezTo>
                  <a:cubicBezTo>
                    <a:pt x="1344" y="3500"/>
                    <a:pt x="1344" y="3531"/>
                    <a:pt x="1313" y="3562"/>
                  </a:cubicBezTo>
                  <a:cubicBezTo>
                    <a:pt x="1251" y="3594"/>
                    <a:pt x="1094" y="3719"/>
                    <a:pt x="1094" y="3875"/>
                  </a:cubicBezTo>
                  <a:cubicBezTo>
                    <a:pt x="1094" y="4031"/>
                    <a:pt x="1219" y="4219"/>
                    <a:pt x="1469" y="4219"/>
                  </a:cubicBezTo>
                  <a:cubicBezTo>
                    <a:pt x="1719" y="4219"/>
                    <a:pt x="1907" y="4062"/>
                    <a:pt x="1907" y="3906"/>
                  </a:cubicBezTo>
                  <a:cubicBezTo>
                    <a:pt x="1938" y="3656"/>
                    <a:pt x="1657" y="3531"/>
                    <a:pt x="1657" y="3531"/>
                  </a:cubicBezTo>
                  <a:cubicBezTo>
                    <a:pt x="1626" y="3531"/>
                    <a:pt x="1594" y="3500"/>
                    <a:pt x="1594" y="3469"/>
                  </a:cubicBezTo>
                  <a:cubicBezTo>
                    <a:pt x="1626" y="3125"/>
                    <a:pt x="1626" y="3125"/>
                    <a:pt x="1626" y="3125"/>
                  </a:cubicBezTo>
                  <a:cubicBezTo>
                    <a:pt x="1626" y="3094"/>
                    <a:pt x="1657" y="3062"/>
                    <a:pt x="1688" y="3062"/>
                  </a:cubicBezTo>
                  <a:cubicBezTo>
                    <a:pt x="4437" y="3062"/>
                    <a:pt x="4437" y="3062"/>
                    <a:pt x="4437" y="3062"/>
                  </a:cubicBezTo>
                  <a:cubicBezTo>
                    <a:pt x="4437" y="2812"/>
                    <a:pt x="4437" y="2812"/>
                    <a:pt x="4437" y="2812"/>
                  </a:cubicBezTo>
                  <a:cubicBezTo>
                    <a:pt x="4343" y="2750"/>
                    <a:pt x="4156" y="2594"/>
                    <a:pt x="4156" y="2312"/>
                  </a:cubicBezTo>
                  <a:cubicBezTo>
                    <a:pt x="4156" y="2031"/>
                    <a:pt x="4437" y="1906"/>
                    <a:pt x="4687" y="1906"/>
                  </a:cubicBezTo>
                  <a:cubicBezTo>
                    <a:pt x="4937" y="1906"/>
                    <a:pt x="5250" y="2000"/>
                    <a:pt x="5250" y="2312"/>
                  </a:cubicBezTo>
                  <a:cubicBezTo>
                    <a:pt x="5250" y="2594"/>
                    <a:pt x="5062" y="2750"/>
                    <a:pt x="4968" y="2812"/>
                  </a:cubicBezTo>
                  <a:cubicBezTo>
                    <a:pt x="4968" y="3031"/>
                    <a:pt x="4968" y="3031"/>
                    <a:pt x="4968" y="3031"/>
                  </a:cubicBezTo>
                  <a:cubicBezTo>
                    <a:pt x="7625" y="3031"/>
                    <a:pt x="7625" y="3031"/>
                    <a:pt x="7625" y="3031"/>
                  </a:cubicBezTo>
                  <a:cubicBezTo>
                    <a:pt x="7374" y="2437"/>
                    <a:pt x="6999" y="1812"/>
                    <a:pt x="6531" y="1375"/>
                  </a:cubicBezTo>
                  <a:cubicBezTo>
                    <a:pt x="5531" y="562"/>
                    <a:pt x="4625" y="31"/>
                    <a:pt x="3156" y="0"/>
                  </a:cubicBezTo>
                  <a:cubicBezTo>
                    <a:pt x="2251" y="0"/>
                    <a:pt x="1032" y="250"/>
                    <a:pt x="0" y="1000"/>
                  </a:cubicBezTo>
                  <a:lnTo>
                    <a:pt x="0" y="303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24" name="Freeform 4"/>
            <p:cNvSpPr>
              <a:spLocks noChangeArrowheads="1"/>
            </p:cNvSpPr>
            <p:nvPr/>
          </p:nvSpPr>
          <p:spPr bwMode="auto">
            <a:xfrm>
              <a:off x="17995157" y="4107722"/>
              <a:ext cx="2176929" cy="2276656"/>
            </a:xfrm>
            <a:custGeom>
              <a:avLst/>
              <a:gdLst>
                <a:gd name="T0" fmla="*/ 2968 w 4094"/>
                <a:gd name="T1" fmla="*/ 2875 h 4314"/>
                <a:gd name="T2" fmla="*/ 2968 w 4094"/>
                <a:gd name="T3" fmla="*/ 2875 h 4314"/>
                <a:gd name="T4" fmla="*/ 3031 w 4094"/>
                <a:gd name="T5" fmla="*/ 2813 h 4314"/>
                <a:gd name="T6" fmla="*/ 3375 w 4094"/>
                <a:gd name="T7" fmla="*/ 2813 h 4314"/>
                <a:gd name="T8" fmla="*/ 3406 w 4094"/>
                <a:gd name="T9" fmla="*/ 2844 h 4314"/>
                <a:gd name="T10" fmla="*/ 3812 w 4094"/>
                <a:gd name="T11" fmla="*/ 3063 h 4314"/>
                <a:gd name="T12" fmla="*/ 4093 w 4094"/>
                <a:gd name="T13" fmla="*/ 2657 h 4314"/>
                <a:gd name="T14" fmla="*/ 3812 w 4094"/>
                <a:gd name="T15" fmla="*/ 2282 h 4314"/>
                <a:gd name="T16" fmla="*/ 3406 w 4094"/>
                <a:gd name="T17" fmla="*/ 2532 h 4314"/>
                <a:gd name="T18" fmla="*/ 3343 w 4094"/>
                <a:gd name="T19" fmla="*/ 2563 h 4314"/>
                <a:gd name="T20" fmla="*/ 3000 w 4094"/>
                <a:gd name="T21" fmla="*/ 2563 h 4314"/>
                <a:gd name="T22" fmla="*/ 2937 w 4094"/>
                <a:gd name="T23" fmla="*/ 2500 h 4314"/>
                <a:gd name="T24" fmla="*/ 2937 w 4094"/>
                <a:gd name="T25" fmla="*/ 1125 h 4314"/>
                <a:gd name="T26" fmla="*/ 1781 w 4094"/>
                <a:gd name="T27" fmla="*/ 1125 h 4314"/>
                <a:gd name="T28" fmla="*/ 1718 w 4094"/>
                <a:gd name="T29" fmla="*/ 1063 h 4314"/>
                <a:gd name="T30" fmla="*/ 1718 w 4094"/>
                <a:gd name="T31" fmla="*/ 719 h 4314"/>
                <a:gd name="T32" fmla="*/ 1750 w 4094"/>
                <a:gd name="T33" fmla="*/ 657 h 4314"/>
                <a:gd name="T34" fmla="*/ 1968 w 4094"/>
                <a:gd name="T35" fmla="*/ 250 h 4314"/>
                <a:gd name="T36" fmla="*/ 1562 w 4094"/>
                <a:gd name="T37" fmla="*/ 0 h 4314"/>
                <a:gd name="T38" fmla="*/ 1187 w 4094"/>
                <a:gd name="T39" fmla="*/ 250 h 4314"/>
                <a:gd name="T40" fmla="*/ 1406 w 4094"/>
                <a:gd name="T41" fmla="*/ 657 h 4314"/>
                <a:gd name="T42" fmla="*/ 1468 w 4094"/>
                <a:gd name="T43" fmla="*/ 719 h 4314"/>
                <a:gd name="T44" fmla="*/ 1468 w 4094"/>
                <a:gd name="T45" fmla="*/ 1063 h 4314"/>
                <a:gd name="T46" fmla="*/ 1375 w 4094"/>
                <a:gd name="T47" fmla="*/ 1157 h 4314"/>
                <a:gd name="T48" fmla="*/ 0 w 4094"/>
                <a:gd name="T49" fmla="*/ 1157 h 4314"/>
                <a:gd name="T50" fmla="*/ 0 w 4094"/>
                <a:gd name="T51" fmla="*/ 4313 h 4314"/>
                <a:gd name="T52" fmla="*/ 2968 w 4094"/>
                <a:gd name="T53" fmla="*/ 4313 h 4314"/>
                <a:gd name="T54" fmla="*/ 2968 w 4094"/>
                <a:gd name="T55" fmla="*/ 2875 h 4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94" h="4314">
                  <a:moveTo>
                    <a:pt x="2968" y="2875"/>
                  </a:moveTo>
                  <a:lnTo>
                    <a:pt x="2968" y="2875"/>
                  </a:lnTo>
                  <a:cubicBezTo>
                    <a:pt x="2968" y="2844"/>
                    <a:pt x="3000" y="2813"/>
                    <a:pt x="3031" y="2813"/>
                  </a:cubicBezTo>
                  <a:cubicBezTo>
                    <a:pt x="3375" y="2813"/>
                    <a:pt x="3375" y="2813"/>
                    <a:pt x="3375" y="2813"/>
                  </a:cubicBezTo>
                  <a:cubicBezTo>
                    <a:pt x="3375" y="2813"/>
                    <a:pt x="3406" y="2813"/>
                    <a:pt x="3406" y="2844"/>
                  </a:cubicBezTo>
                  <a:cubicBezTo>
                    <a:pt x="3468" y="2907"/>
                    <a:pt x="3656" y="3063"/>
                    <a:pt x="3812" y="3063"/>
                  </a:cubicBezTo>
                  <a:cubicBezTo>
                    <a:pt x="3999" y="3063"/>
                    <a:pt x="4093" y="2844"/>
                    <a:pt x="4093" y="2657"/>
                  </a:cubicBezTo>
                  <a:cubicBezTo>
                    <a:pt x="4093" y="2407"/>
                    <a:pt x="3968" y="2282"/>
                    <a:pt x="3812" y="2282"/>
                  </a:cubicBezTo>
                  <a:cubicBezTo>
                    <a:pt x="3687" y="2282"/>
                    <a:pt x="3499" y="2438"/>
                    <a:pt x="3406" y="2532"/>
                  </a:cubicBezTo>
                  <a:cubicBezTo>
                    <a:pt x="3406" y="2563"/>
                    <a:pt x="3375" y="2563"/>
                    <a:pt x="3343" y="2563"/>
                  </a:cubicBezTo>
                  <a:cubicBezTo>
                    <a:pt x="3000" y="2563"/>
                    <a:pt x="3000" y="2563"/>
                    <a:pt x="3000" y="2563"/>
                  </a:cubicBezTo>
                  <a:cubicBezTo>
                    <a:pt x="2968" y="2563"/>
                    <a:pt x="2937" y="2532"/>
                    <a:pt x="2937" y="2500"/>
                  </a:cubicBezTo>
                  <a:cubicBezTo>
                    <a:pt x="2937" y="1125"/>
                    <a:pt x="2937" y="1125"/>
                    <a:pt x="2937" y="1125"/>
                  </a:cubicBezTo>
                  <a:cubicBezTo>
                    <a:pt x="1781" y="1125"/>
                    <a:pt x="1781" y="1125"/>
                    <a:pt x="1781" y="1125"/>
                  </a:cubicBezTo>
                  <a:cubicBezTo>
                    <a:pt x="1750" y="1125"/>
                    <a:pt x="1718" y="1094"/>
                    <a:pt x="1718" y="1063"/>
                  </a:cubicBezTo>
                  <a:cubicBezTo>
                    <a:pt x="1718" y="719"/>
                    <a:pt x="1718" y="719"/>
                    <a:pt x="1718" y="719"/>
                  </a:cubicBezTo>
                  <a:cubicBezTo>
                    <a:pt x="1718" y="688"/>
                    <a:pt x="1718" y="657"/>
                    <a:pt x="1750" y="657"/>
                  </a:cubicBezTo>
                  <a:cubicBezTo>
                    <a:pt x="1750" y="657"/>
                    <a:pt x="1968" y="500"/>
                    <a:pt x="1968" y="250"/>
                  </a:cubicBezTo>
                  <a:cubicBezTo>
                    <a:pt x="1968" y="0"/>
                    <a:pt x="1625" y="0"/>
                    <a:pt x="1562" y="0"/>
                  </a:cubicBezTo>
                  <a:cubicBezTo>
                    <a:pt x="1406" y="0"/>
                    <a:pt x="1187" y="32"/>
                    <a:pt x="1187" y="250"/>
                  </a:cubicBezTo>
                  <a:cubicBezTo>
                    <a:pt x="1187" y="500"/>
                    <a:pt x="1406" y="625"/>
                    <a:pt x="1406" y="657"/>
                  </a:cubicBezTo>
                  <a:cubicBezTo>
                    <a:pt x="1437" y="657"/>
                    <a:pt x="1468" y="688"/>
                    <a:pt x="1468" y="719"/>
                  </a:cubicBezTo>
                  <a:cubicBezTo>
                    <a:pt x="1468" y="1063"/>
                    <a:pt x="1468" y="1063"/>
                    <a:pt x="1468" y="1063"/>
                  </a:cubicBezTo>
                  <a:cubicBezTo>
                    <a:pt x="1468" y="1094"/>
                    <a:pt x="1406" y="1157"/>
                    <a:pt x="1375" y="1157"/>
                  </a:cubicBezTo>
                  <a:cubicBezTo>
                    <a:pt x="0" y="1157"/>
                    <a:pt x="0" y="1157"/>
                    <a:pt x="0" y="1157"/>
                  </a:cubicBezTo>
                  <a:cubicBezTo>
                    <a:pt x="0" y="4313"/>
                    <a:pt x="0" y="4313"/>
                    <a:pt x="0" y="4313"/>
                  </a:cubicBezTo>
                  <a:cubicBezTo>
                    <a:pt x="2968" y="4313"/>
                    <a:pt x="2968" y="4313"/>
                    <a:pt x="2968" y="4313"/>
                  </a:cubicBezTo>
                  <a:lnTo>
                    <a:pt x="2968" y="2875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25" name="Freeform 5"/>
            <p:cNvSpPr>
              <a:spLocks noChangeArrowheads="1"/>
            </p:cNvSpPr>
            <p:nvPr/>
          </p:nvSpPr>
          <p:spPr bwMode="auto">
            <a:xfrm>
              <a:off x="19057819" y="4717624"/>
              <a:ext cx="1513059" cy="3266002"/>
            </a:xfrm>
            <a:custGeom>
              <a:avLst/>
              <a:gdLst>
                <a:gd name="T0" fmla="*/ 1093 w 2844"/>
                <a:gd name="T1" fmla="*/ 0 h 6187"/>
                <a:gd name="T2" fmla="*/ 1093 w 2844"/>
                <a:gd name="T3" fmla="*/ 0 h 6187"/>
                <a:gd name="T4" fmla="*/ 1093 w 2844"/>
                <a:gd name="T5" fmla="*/ 1250 h 6187"/>
                <a:gd name="T6" fmla="*/ 1312 w 2844"/>
                <a:gd name="T7" fmla="*/ 1250 h 6187"/>
                <a:gd name="T8" fmla="*/ 1812 w 2844"/>
                <a:gd name="T9" fmla="*/ 968 h 6187"/>
                <a:gd name="T10" fmla="*/ 2218 w 2844"/>
                <a:gd name="T11" fmla="*/ 1500 h 6187"/>
                <a:gd name="T12" fmla="*/ 1812 w 2844"/>
                <a:gd name="T13" fmla="*/ 2062 h 6187"/>
                <a:gd name="T14" fmla="*/ 1312 w 2844"/>
                <a:gd name="T15" fmla="*/ 1781 h 6187"/>
                <a:gd name="T16" fmla="*/ 1125 w 2844"/>
                <a:gd name="T17" fmla="*/ 1781 h 6187"/>
                <a:gd name="T18" fmla="*/ 1125 w 2844"/>
                <a:gd name="T19" fmla="*/ 4187 h 6187"/>
                <a:gd name="T20" fmla="*/ 1031 w 2844"/>
                <a:gd name="T21" fmla="*/ 4250 h 6187"/>
                <a:gd name="T22" fmla="*/ 718 w 2844"/>
                <a:gd name="T23" fmla="*/ 4250 h 6187"/>
                <a:gd name="T24" fmla="*/ 656 w 2844"/>
                <a:gd name="T25" fmla="*/ 4218 h 6187"/>
                <a:gd name="T26" fmla="*/ 281 w 2844"/>
                <a:gd name="T27" fmla="*/ 4000 h 6187"/>
                <a:gd name="T28" fmla="*/ 93 w 2844"/>
                <a:gd name="T29" fmla="*/ 4062 h 6187"/>
                <a:gd name="T30" fmla="*/ 0 w 2844"/>
                <a:gd name="T31" fmla="*/ 4406 h 6187"/>
                <a:gd name="T32" fmla="*/ 312 w 2844"/>
                <a:gd name="T33" fmla="*/ 4812 h 6187"/>
                <a:gd name="T34" fmla="*/ 718 w 2844"/>
                <a:gd name="T35" fmla="*/ 4531 h 6187"/>
                <a:gd name="T36" fmla="*/ 750 w 2844"/>
                <a:gd name="T37" fmla="*/ 4500 h 6187"/>
                <a:gd name="T38" fmla="*/ 1031 w 2844"/>
                <a:gd name="T39" fmla="*/ 4500 h 6187"/>
                <a:gd name="T40" fmla="*/ 1125 w 2844"/>
                <a:gd name="T41" fmla="*/ 4593 h 6187"/>
                <a:gd name="T42" fmla="*/ 1125 w 2844"/>
                <a:gd name="T43" fmla="*/ 6186 h 6187"/>
                <a:gd name="T44" fmla="*/ 2156 w 2844"/>
                <a:gd name="T45" fmla="*/ 3906 h 6187"/>
                <a:gd name="T46" fmla="*/ 2843 w 2844"/>
                <a:gd name="T47" fmla="*/ 1437 h 6187"/>
                <a:gd name="T48" fmla="*/ 2562 w 2844"/>
                <a:gd name="T49" fmla="*/ 0 h 6187"/>
                <a:gd name="T50" fmla="*/ 1093 w 2844"/>
                <a:gd name="T51" fmla="*/ 0 h 6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44" h="6187">
                  <a:moveTo>
                    <a:pt x="1093" y="0"/>
                  </a:moveTo>
                  <a:lnTo>
                    <a:pt x="1093" y="0"/>
                  </a:lnTo>
                  <a:cubicBezTo>
                    <a:pt x="1093" y="1250"/>
                    <a:pt x="1093" y="1250"/>
                    <a:pt x="1093" y="1250"/>
                  </a:cubicBezTo>
                  <a:cubicBezTo>
                    <a:pt x="1312" y="1250"/>
                    <a:pt x="1312" y="1250"/>
                    <a:pt x="1312" y="1250"/>
                  </a:cubicBezTo>
                  <a:cubicBezTo>
                    <a:pt x="1406" y="1187"/>
                    <a:pt x="1624" y="968"/>
                    <a:pt x="1812" y="968"/>
                  </a:cubicBezTo>
                  <a:cubicBezTo>
                    <a:pt x="1999" y="968"/>
                    <a:pt x="2218" y="1125"/>
                    <a:pt x="2218" y="1500"/>
                  </a:cubicBezTo>
                  <a:cubicBezTo>
                    <a:pt x="2218" y="1843"/>
                    <a:pt x="2062" y="2062"/>
                    <a:pt x="1812" y="2062"/>
                  </a:cubicBezTo>
                  <a:cubicBezTo>
                    <a:pt x="1593" y="2062"/>
                    <a:pt x="1406" y="1875"/>
                    <a:pt x="1312" y="1781"/>
                  </a:cubicBezTo>
                  <a:cubicBezTo>
                    <a:pt x="1125" y="1781"/>
                    <a:pt x="1125" y="1781"/>
                    <a:pt x="1125" y="1781"/>
                  </a:cubicBezTo>
                  <a:cubicBezTo>
                    <a:pt x="1125" y="4187"/>
                    <a:pt x="1125" y="4187"/>
                    <a:pt x="1125" y="4187"/>
                  </a:cubicBezTo>
                  <a:cubicBezTo>
                    <a:pt x="1125" y="4218"/>
                    <a:pt x="1062" y="4250"/>
                    <a:pt x="1031" y="4250"/>
                  </a:cubicBezTo>
                  <a:cubicBezTo>
                    <a:pt x="718" y="4250"/>
                    <a:pt x="718" y="4250"/>
                    <a:pt x="718" y="4250"/>
                  </a:cubicBezTo>
                  <a:cubicBezTo>
                    <a:pt x="687" y="4250"/>
                    <a:pt x="656" y="4250"/>
                    <a:pt x="656" y="4218"/>
                  </a:cubicBezTo>
                  <a:cubicBezTo>
                    <a:pt x="593" y="4156"/>
                    <a:pt x="406" y="4000"/>
                    <a:pt x="281" y="4000"/>
                  </a:cubicBezTo>
                  <a:cubicBezTo>
                    <a:pt x="187" y="4000"/>
                    <a:pt x="156" y="4000"/>
                    <a:pt x="93" y="4062"/>
                  </a:cubicBezTo>
                  <a:cubicBezTo>
                    <a:pt x="31" y="4125"/>
                    <a:pt x="0" y="4250"/>
                    <a:pt x="0" y="4406"/>
                  </a:cubicBezTo>
                  <a:cubicBezTo>
                    <a:pt x="0" y="4656"/>
                    <a:pt x="93" y="4812"/>
                    <a:pt x="312" y="4812"/>
                  </a:cubicBezTo>
                  <a:cubicBezTo>
                    <a:pt x="437" y="4812"/>
                    <a:pt x="656" y="4593"/>
                    <a:pt x="718" y="4531"/>
                  </a:cubicBezTo>
                  <a:lnTo>
                    <a:pt x="750" y="4500"/>
                  </a:lnTo>
                  <a:cubicBezTo>
                    <a:pt x="1031" y="4500"/>
                    <a:pt x="1031" y="4500"/>
                    <a:pt x="1031" y="4500"/>
                  </a:cubicBezTo>
                  <a:cubicBezTo>
                    <a:pt x="1062" y="4500"/>
                    <a:pt x="1125" y="4531"/>
                    <a:pt x="1125" y="4593"/>
                  </a:cubicBezTo>
                  <a:cubicBezTo>
                    <a:pt x="1125" y="6186"/>
                    <a:pt x="1125" y="6186"/>
                    <a:pt x="1125" y="6186"/>
                  </a:cubicBezTo>
                  <a:cubicBezTo>
                    <a:pt x="1406" y="5530"/>
                    <a:pt x="1843" y="4562"/>
                    <a:pt x="2156" y="3906"/>
                  </a:cubicBezTo>
                  <a:cubicBezTo>
                    <a:pt x="2687" y="2875"/>
                    <a:pt x="2843" y="2250"/>
                    <a:pt x="2843" y="1437"/>
                  </a:cubicBezTo>
                  <a:cubicBezTo>
                    <a:pt x="2843" y="1062"/>
                    <a:pt x="2750" y="531"/>
                    <a:pt x="2562" y="0"/>
                  </a:cubicBezTo>
                  <a:lnTo>
                    <a:pt x="1093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26" name="Freeform 6"/>
            <p:cNvSpPr>
              <a:spLocks noChangeArrowheads="1"/>
            </p:cNvSpPr>
            <p:nvPr/>
          </p:nvSpPr>
          <p:spPr bwMode="auto">
            <a:xfrm>
              <a:off x="16399994" y="8197791"/>
              <a:ext cx="3157487" cy="1287312"/>
            </a:xfrm>
            <a:custGeom>
              <a:avLst/>
              <a:gdLst>
                <a:gd name="T0" fmla="*/ 4530 w 5937"/>
                <a:gd name="T1" fmla="*/ 0 h 2439"/>
                <a:gd name="T2" fmla="*/ 4530 w 5937"/>
                <a:gd name="T3" fmla="*/ 0 h 2439"/>
                <a:gd name="T4" fmla="*/ 4530 w 5937"/>
                <a:gd name="T5" fmla="*/ 250 h 2439"/>
                <a:gd name="T6" fmla="*/ 4842 w 5937"/>
                <a:gd name="T7" fmla="*/ 782 h 2439"/>
                <a:gd name="T8" fmla="*/ 4249 w 5937"/>
                <a:gd name="T9" fmla="*/ 1188 h 2439"/>
                <a:gd name="T10" fmla="*/ 3842 w 5937"/>
                <a:gd name="T11" fmla="*/ 1032 h 2439"/>
                <a:gd name="T12" fmla="*/ 3717 w 5937"/>
                <a:gd name="T13" fmla="*/ 719 h 2439"/>
                <a:gd name="T14" fmla="*/ 3999 w 5937"/>
                <a:gd name="T15" fmla="*/ 282 h 2439"/>
                <a:gd name="T16" fmla="*/ 3999 w 5937"/>
                <a:gd name="T17" fmla="*/ 32 h 2439"/>
                <a:gd name="T18" fmla="*/ 0 w 5937"/>
                <a:gd name="T19" fmla="*/ 32 h 2439"/>
                <a:gd name="T20" fmla="*/ 156 w 5937"/>
                <a:gd name="T21" fmla="*/ 719 h 2439"/>
                <a:gd name="T22" fmla="*/ 1125 w 5937"/>
                <a:gd name="T23" fmla="*/ 2438 h 2439"/>
                <a:gd name="T24" fmla="*/ 4780 w 5937"/>
                <a:gd name="T25" fmla="*/ 2438 h 2439"/>
                <a:gd name="T26" fmla="*/ 5624 w 5937"/>
                <a:gd name="T27" fmla="*/ 1657 h 2439"/>
                <a:gd name="T28" fmla="*/ 5780 w 5937"/>
                <a:gd name="T29" fmla="*/ 344 h 2439"/>
                <a:gd name="T30" fmla="*/ 5936 w 5937"/>
                <a:gd name="T31" fmla="*/ 0 h 2439"/>
                <a:gd name="T32" fmla="*/ 4530 w 5937"/>
                <a:gd name="T33" fmla="*/ 0 h 2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37" h="2439">
                  <a:moveTo>
                    <a:pt x="4530" y="0"/>
                  </a:moveTo>
                  <a:lnTo>
                    <a:pt x="4530" y="0"/>
                  </a:lnTo>
                  <a:cubicBezTo>
                    <a:pt x="4530" y="250"/>
                    <a:pt x="4530" y="250"/>
                    <a:pt x="4530" y="250"/>
                  </a:cubicBezTo>
                  <a:cubicBezTo>
                    <a:pt x="4624" y="313"/>
                    <a:pt x="4874" y="500"/>
                    <a:pt x="4842" y="782"/>
                  </a:cubicBezTo>
                  <a:cubicBezTo>
                    <a:pt x="4842" y="1032"/>
                    <a:pt x="4624" y="1188"/>
                    <a:pt x="4249" y="1188"/>
                  </a:cubicBezTo>
                  <a:cubicBezTo>
                    <a:pt x="4030" y="1188"/>
                    <a:pt x="3905" y="1125"/>
                    <a:pt x="3842" y="1032"/>
                  </a:cubicBezTo>
                  <a:cubicBezTo>
                    <a:pt x="3749" y="969"/>
                    <a:pt x="3717" y="844"/>
                    <a:pt x="3717" y="719"/>
                  </a:cubicBezTo>
                  <a:cubicBezTo>
                    <a:pt x="3749" y="532"/>
                    <a:pt x="3936" y="344"/>
                    <a:pt x="3999" y="282"/>
                  </a:cubicBezTo>
                  <a:cubicBezTo>
                    <a:pt x="3999" y="32"/>
                    <a:pt x="3999" y="32"/>
                    <a:pt x="3999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3" y="313"/>
                    <a:pt x="187" y="563"/>
                    <a:pt x="156" y="719"/>
                  </a:cubicBezTo>
                  <a:cubicBezTo>
                    <a:pt x="125" y="2063"/>
                    <a:pt x="843" y="2438"/>
                    <a:pt x="1125" y="2438"/>
                  </a:cubicBezTo>
                  <a:cubicBezTo>
                    <a:pt x="2156" y="2438"/>
                    <a:pt x="4436" y="2438"/>
                    <a:pt x="4780" y="2438"/>
                  </a:cubicBezTo>
                  <a:cubicBezTo>
                    <a:pt x="5124" y="2438"/>
                    <a:pt x="5467" y="2000"/>
                    <a:pt x="5624" y="1657"/>
                  </a:cubicBezTo>
                  <a:cubicBezTo>
                    <a:pt x="5749" y="1313"/>
                    <a:pt x="5655" y="594"/>
                    <a:pt x="5780" y="344"/>
                  </a:cubicBezTo>
                  <a:cubicBezTo>
                    <a:pt x="5811" y="313"/>
                    <a:pt x="5842" y="188"/>
                    <a:pt x="5936" y="0"/>
                  </a:cubicBezTo>
                  <a:lnTo>
                    <a:pt x="453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27" name="Freeform 7"/>
            <p:cNvSpPr>
              <a:spLocks noChangeArrowheads="1"/>
            </p:cNvSpPr>
            <p:nvPr/>
          </p:nvSpPr>
          <p:spPr bwMode="auto">
            <a:xfrm>
              <a:off x="15037068" y="3611888"/>
              <a:ext cx="1813326" cy="4271641"/>
            </a:xfrm>
            <a:custGeom>
              <a:avLst/>
              <a:gdLst>
                <a:gd name="T0" fmla="*/ 2281 w 3407"/>
                <a:gd name="T1" fmla="*/ 6625 h 8094"/>
                <a:gd name="T2" fmla="*/ 2281 w 3407"/>
                <a:gd name="T3" fmla="*/ 6625 h 8094"/>
                <a:gd name="T4" fmla="*/ 2344 w 3407"/>
                <a:gd name="T5" fmla="*/ 6562 h 8094"/>
                <a:gd name="T6" fmla="*/ 2719 w 3407"/>
                <a:gd name="T7" fmla="*/ 6562 h 8094"/>
                <a:gd name="T8" fmla="*/ 2781 w 3407"/>
                <a:gd name="T9" fmla="*/ 6625 h 8094"/>
                <a:gd name="T10" fmla="*/ 3125 w 3407"/>
                <a:gd name="T11" fmla="*/ 6844 h 8094"/>
                <a:gd name="T12" fmla="*/ 3313 w 3407"/>
                <a:gd name="T13" fmla="*/ 6781 h 8094"/>
                <a:gd name="T14" fmla="*/ 3406 w 3407"/>
                <a:gd name="T15" fmla="*/ 6437 h 8094"/>
                <a:gd name="T16" fmla="*/ 3125 w 3407"/>
                <a:gd name="T17" fmla="*/ 6031 h 8094"/>
                <a:gd name="T18" fmla="*/ 2781 w 3407"/>
                <a:gd name="T19" fmla="*/ 6281 h 8094"/>
                <a:gd name="T20" fmla="*/ 2688 w 3407"/>
                <a:gd name="T21" fmla="*/ 6312 h 8094"/>
                <a:gd name="T22" fmla="*/ 2375 w 3407"/>
                <a:gd name="T23" fmla="*/ 6312 h 8094"/>
                <a:gd name="T24" fmla="*/ 2281 w 3407"/>
                <a:gd name="T25" fmla="*/ 6250 h 8094"/>
                <a:gd name="T26" fmla="*/ 2281 w 3407"/>
                <a:gd name="T27" fmla="*/ 5344 h 8094"/>
                <a:gd name="T28" fmla="*/ 2281 w 3407"/>
                <a:gd name="T29" fmla="*/ 5312 h 8094"/>
                <a:gd name="T30" fmla="*/ 2281 w 3407"/>
                <a:gd name="T31" fmla="*/ 5281 h 8094"/>
                <a:gd name="T32" fmla="*/ 2281 w 3407"/>
                <a:gd name="T33" fmla="*/ 0 h 8094"/>
                <a:gd name="T34" fmla="*/ 906 w 3407"/>
                <a:gd name="T35" fmla="*/ 1906 h 8094"/>
                <a:gd name="T36" fmla="*/ 1500 w 3407"/>
                <a:gd name="T37" fmla="*/ 6562 h 8094"/>
                <a:gd name="T38" fmla="*/ 2281 w 3407"/>
                <a:gd name="T39" fmla="*/ 8093 h 8094"/>
                <a:gd name="T40" fmla="*/ 2281 w 3407"/>
                <a:gd name="T41" fmla="*/ 6625 h 8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7" h="8094">
                  <a:moveTo>
                    <a:pt x="2281" y="6625"/>
                  </a:moveTo>
                  <a:lnTo>
                    <a:pt x="2281" y="6625"/>
                  </a:lnTo>
                  <a:cubicBezTo>
                    <a:pt x="2281" y="6594"/>
                    <a:pt x="2312" y="6562"/>
                    <a:pt x="2344" y="6562"/>
                  </a:cubicBezTo>
                  <a:cubicBezTo>
                    <a:pt x="2719" y="6562"/>
                    <a:pt x="2719" y="6562"/>
                    <a:pt x="2719" y="6562"/>
                  </a:cubicBezTo>
                  <a:cubicBezTo>
                    <a:pt x="2750" y="6562"/>
                    <a:pt x="2781" y="6594"/>
                    <a:pt x="2781" y="6625"/>
                  </a:cubicBezTo>
                  <a:cubicBezTo>
                    <a:pt x="2781" y="6625"/>
                    <a:pt x="2844" y="6844"/>
                    <a:pt x="3125" y="6844"/>
                  </a:cubicBezTo>
                  <a:cubicBezTo>
                    <a:pt x="3219" y="6844"/>
                    <a:pt x="3281" y="6812"/>
                    <a:pt x="3313" y="6781"/>
                  </a:cubicBezTo>
                  <a:cubicBezTo>
                    <a:pt x="3375" y="6719"/>
                    <a:pt x="3406" y="6594"/>
                    <a:pt x="3406" y="6437"/>
                  </a:cubicBezTo>
                  <a:cubicBezTo>
                    <a:pt x="3406" y="6187"/>
                    <a:pt x="3375" y="6031"/>
                    <a:pt x="3125" y="6031"/>
                  </a:cubicBezTo>
                  <a:cubicBezTo>
                    <a:pt x="2875" y="6000"/>
                    <a:pt x="2781" y="6250"/>
                    <a:pt x="2781" y="6281"/>
                  </a:cubicBezTo>
                  <a:cubicBezTo>
                    <a:pt x="2750" y="6281"/>
                    <a:pt x="2719" y="6312"/>
                    <a:pt x="2688" y="6312"/>
                  </a:cubicBezTo>
                  <a:cubicBezTo>
                    <a:pt x="2375" y="6312"/>
                    <a:pt x="2375" y="6312"/>
                    <a:pt x="2375" y="6312"/>
                  </a:cubicBezTo>
                  <a:cubicBezTo>
                    <a:pt x="2312" y="6312"/>
                    <a:pt x="2281" y="6281"/>
                    <a:pt x="2281" y="6250"/>
                  </a:cubicBezTo>
                  <a:cubicBezTo>
                    <a:pt x="2281" y="5344"/>
                    <a:pt x="2281" y="5344"/>
                    <a:pt x="2281" y="5344"/>
                  </a:cubicBezTo>
                  <a:cubicBezTo>
                    <a:pt x="2281" y="5344"/>
                    <a:pt x="2281" y="5344"/>
                    <a:pt x="2281" y="5312"/>
                  </a:cubicBezTo>
                  <a:lnTo>
                    <a:pt x="2281" y="5281"/>
                  </a:lnTo>
                  <a:cubicBezTo>
                    <a:pt x="2281" y="0"/>
                    <a:pt x="2281" y="0"/>
                    <a:pt x="2281" y="0"/>
                  </a:cubicBezTo>
                  <a:cubicBezTo>
                    <a:pt x="1719" y="469"/>
                    <a:pt x="1250" y="1094"/>
                    <a:pt x="906" y="1906"/>
                  </a:cubicBezTo>
                  <a:cubicBezTo>
                    <a:pt x="0" y="4219"/>
                    <a:pt x="1313" y="6156"/>
                    <a:pt x="1500" y="6562"/>
                  </a:cubicBezTo>
                  <a:cubicBezTo>
                    <a:pt x="1625" y="6781"/>
                    <a:pt x="1969" y="7436"/>
                    <a:pt x="2281" y="8093"/>
                  </a:cubicBezTo>
                  <a:lnTo>
                    <a:pt x="2281" y="6625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28" name="Freeform 8"/>
            <p:cNvSpPr>
              <a:spLocks noChangeArrowheads="1"/>
            </p:cNvSpPr>
            <p:nvPr/>
          </p:nvSpPr>
          <p:spPr bwMode="auto">
            <a:xfrm>
              <a:off x="16331965" y="4701329"/>
              <a:ext cx="1581089" cy="1683051"/>
            </a:xfrm>
            <a:custGeom>
              <a:avLst/>
              <a:gdLst>
                <a:gd name="T0" fmla="*/ 2969 w 2970"/>
                <a:gd name="T1" fmla="*/ 32 h 3189"/>
                <a:gd name="T2" fmla="*/ 2969 w 2970"/>
                <a:gd name="T3" fmla="*/ 32 h 3189"/>
                <a:gd name="T4" fmla="*/ 1751 w 2970"/>
                <a:gd name="T5" fmla="*/ 32 h 3189"/>
                <a:gd name="T6" fmla="*/ 1751 w 2970"/>
                <a:gd name="T7" fmla="*/ 219 h 3189"/>
                <a:gd name="T8" fmla="*/ 2063 w 2970"/>
                <a:gd name="T9" fmla="*/ 719 h 3189"/>
                <a:gd name="T10" fmla="*/ 1469 w 2970"/>
                <a:gd name="T11" fmla="*/ 1188 h 3189"/>
                <a:gd name="T12" fmla="*/ 969 w 2970"/>
                <a:gd name="T13" fmla="*/ 688 h 3189"/>
                <a:gd name="T14" fmla="*/ 1219 w 2970"/>
                <a:gd name="T15" fmla="*/ 250 h 3189"/>
                <a:gd name="T16" fmla="*/ 1219 w 2970"/>
                <a:gd name="T17" fmla="*/ 0 h 3189"/>
                <a:gd name="T18" fmla="*/ 0 w 2970"/>
                <a:gd name="T19" fmla="*/ 0 h 3189"/>
                <a:gd name="T20" fmla="*/ 0 w 2970"/>
                <a:gd name="T21" fmla="*/ 3188 h 3189"/>
                <a:gd name="T22" fmla="*/ 2969 w 2970"/>
                <a:gd name="T23" fmla="*/ 3188 h 3189"/>
                <a:gd name="T24" fmla="*/ 2969 w 2970"/>
                <a:gd name="T25" fmla="*/ 32 h 3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0" h="3189">
                  <a:moveTo>
                    <a:pt x="2969" y="32"/>
                  </a:moveTo>
                  <a:lnTo>
                    <a:pt x="2969" y="32"/>
                  </a:lnTo>
                  <a:cubicBezTo>
                    <a:pt x="1751" y="32"/>
                    <a:pt x="1751" y="32"/>
                    <a:pt x="1751" y="32"/>
                  </a:cubicBezTo>
                  <a:cubicBezTo>
                    <a:pt x="1751" y="219"/>
                    <a:pt x="1751" y="219"/>
                    <a:pt x="1751" y="219"/>
                  </a:cubicBezTo>
                  <a:cubicBezTo>
                    <a:pt x="1844" y="282"/>
                    <a:pt x="2063" y="438"/>
                    <a:pt x="2063" y="719"/>
                  </a:cubicBezTo>
                  <a:cubicBezTo>
                    <a:pt x="2063" y="969"/>
                    <a:pt x="1782" y="1188"/>
                    <a:pt x="1469" y="1188"/>
                  </a:cubicBezTo>
                  <a:cubicBezTo>
                    <a:pt x="1126" y="1188"/>
                    <a:pt x="969" y="907"/>
                    <a:pt x="969" y="688"/>
                  </a:cubicBezTo>
                  <a:cubicBezTo>
                    <a:pt x="969" y="469"/>
                    <a:pt x="1126" y="313"/>
                    <a:pt x="1219" y="250"/>
                  </a:cubicBezTo>
                  <a:cubicBezTo>
                    <a:pt x="1219" y="0"/>
                    <a:pt x="1219" y="0"/>
                    <a:pt x="12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88"/>
                    <a:pt x="0" y="3188"/>
                    <a:pt x="0" y="3188"/>
                  </a:cubicBezTo>
                  <a:cubicBezTo>
                    <a:pt x="2969" y="3188"/>
                    <a:pt x="2969" y="3188"/>
                    <a:pt x="2969" y="3188"/>
                  </a:cubicBezTo>
                  <a:lnTo>
                    <a:pt x="2969" y="32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29" name="Freeform 9"/>
            <p:cNvSpPr>
              <a:spLocks noChangeArrowheads="1"/>
            </p:cNvSpPr>
            <p:nvPr/>
          </p:nvSpPr>
          <p:spPr bwMode="auto">
            <a:xfrm>
              <a:off x="16782364" y="9485102"/>
              <a:ext cx="2343482" cy="2127673"/>
            </a:xfrm>
            <a:custGeom>
              <a:avLst/>
              <a:gdLst>
                <a:gd name="T0" fmla="*/ 63 w 4407"/>
                <a:gd name="T1" fmla="*/ 0 h 4032"/>
                <a:gd name="T2" fmla="*/ 63 w 4407"/>
                <a:gd name="T3" fmla="*/ 0 h 4032"/>
                <a:gd name="T4" fmla="*/ 4312 w 4407"/>
                <a:gd name="T5" fmla="*/ 0 h 4032"/>
                <a:gd name="T6" fmla="*/ 4312 w 4407"/>
                <a:gd name="T7" fmla="*/ 375 h 4032"/>
                <a:gd name="T8" fmla="*/ 4406 w 4407"/>
                <a:gd name="T9" fmla="*/ 562 h 4032"/>
                <a:gd name="T10" fmla="*/ 4187 w 4407"/>
                <a:gd name="T11" fmla="*/ 906 h 4032"/>
                <a:gd name="T12" fmla="*/ 4374 w 4407"/>
                <a:gd name="T13" fmla="*/ 1187 h 4032"/>
                <a:gd name="T14" fmla="*/ 4187 w 4407"/>
                <a:gd name="T15" fmla="*/ 1562 h 4032"/>
                <a:gd name="T16" fmla="*/ 4343 w 4407"/>
                <a:gd name="T17" fmla="*/ 1812 h 4032"/>
                <a:gd name="T18" fmla="*/ 4187 w 4407"/>
                <a:gd name="T19" fmla="*/ 2094 h 4032"/>
                <a:gd name="T20" fmla="*/ 4343 w 4407"/>
                <a:gd name="T21" fmla="*/ 2375 h 4032"/>
                <a:gd name="T22" fmla="*/ 4187 w 4407"/>
                <a:gd name="T23" fmla="*/ 2719 h 4032"/>
                <a:gd name="T24" fmla="*/ 4281 w 4407"/>
                <a:gd name="T25" fmla="*/ 2906 h 4032"/>
                <a:gd name="T26" fmla="*/ 3937 w 4407"/>
                <a:gd name="T27" fmla="*/ 3406 h 4032"/>
                <a:gd name="T28" fmla="*/ 3218 w 4407"/>
                <a:gd name="T29" fmla="*/ 4031 h 4032"/>
                <a:gd name="T30" fmla="*/ 1188 w 4407"/>
                <a:gd name="T31" fmla="*/ 4031 h 4032"/>
                <a:gd name="T32" fmla="*/ 282 w 4407"/>
                <a:gd name="T33" fmla="*/ 3281 h 4032"/>
                <a:gd name="T34" fmla="*/ 219 w 4407"/>
                <a:gd name="T35" fmla="*/ 2937 h 4032"/>
                <a:gd name="T36" fmla="*/ 32 w 4407"/>
                <a:gd name="T37" fmla="*/ 2656 h 4032"/>
                <a:gd name="T38" fmla="*/ 188 w 4407"/>
                <a:gd name="T39" fmla="*/ 2437 h 4032"/>
                <a:gd name="T40" fmla="*/ 32 w 4407"/>
                <a:gd name="T41" fmla="*/ 2031 h 4032"/>
                <a:gd name="T42" fmla="*/ 157 w 4407"/>
                <a:gd name="T43" fmla="*/ 1781 h 4032"/>
                <a:gd name="T44" fmla="*/ 32 w 4407"/>
                <a:gd name="T45" fmla="*/ 1469 h 4032"/>
                <a:gd name="T46" fmla="*/ 188 w 4407"/>
                <a:gd name="T47" fmla="*/ 1156 h 4032"/>
                <a:gd name="T48" fmla="*/ 32 w 4407"/>
                <a:gd name="T49" fmla="*/ 844 h 4032"/>
                <a:gd name="T50" fmla="*/ 63 w 4407"/>
                <a:gd name="T51" fmla="*/ 0 h 4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07" h="4032">
                  <a:moveTo>
                    <a:pt x="63" y="0"/>
                  </a:moveTo>
                  <a:lnTo>
                    <a:pt x="63" y="0"/>
                  </a:lnTo>
                  <a:cubicBezTo>
                    <a:pt x="4312" y="0"/>
                    <a:pt x="4312" y="0"/>
                    <a:pt x="4312" y="0"/>
                  </a:cubicBezTo>
                  <a:cubicBezTo>
                    <a:pt x="4312" y="375"/>
                    <a:pt x="4312" y="375"/>
                    <a:pt x="4312" y="375"/>
                  </a:cubicBezTo>
                  <a:cubicBezTo>
                    <a:pt x="4312" y="375"/>
                    <a:pt x="4406" y="437"/>
                    <a:pt x="4406" y="562"/>
                  </a:cubicBezTo>
                  <a:cubicBezTo>
                    <a:pt x="4406" y="687"/>
                    <a:pt x="4187" y="812"/>
                    <a:pt x="4187" y="906"/>
                  </a:cubicBezTo>
                  <a:cubicBezTo>
                    <a:pt x="4187" y="1000"/>
                    <a:pt x="4374" y="1062"/>
                    <a:pt x="4374" y="1187"/>
                  </a:cubicBezTo>
                  <a:cubicBezTo>
                    <a:pt x="4374" y="1312"/>
                    <a:pt x="4187" y="1406"/>
                    <a:pt x="4187" y="1562"/>
                  </a:cubicBezTo>
                  <a:cubicBezTo>
                    <a:pt x="4218" y="1687"/>
                    <a:pt x="4374" y="1687"/>
                    <a:pt x="4343" y="1812"/>
                  </a:cubicBezTo>
                  <a:cubicBezTo>
                    <a:pt x="4343" y="1906"/>
                    <a:pt x="4187" y="2000"/>
                    <a:pt x="4187" y="2094"/>
                  </a:cubicBezTo>
                  <a:cubicBezTo>
                    <a:pt x="4187" y="2218"/>
                    <a:pt x="4343" y="2281"/>
                    <a:pt x="4343" y="2375"/>
                  </a:cubicBezTo>
                  <a:cubicBezTo>
                    <a:pt x="4343" y="2500"/>
                    <a:pt x="4187" y="2594"/>
                    <a:pt x="4187" y="2719"/>
                  </a:cubicBezTo>
                  <a:cubicBezTo>
                    <a:pt x="4187" y="2812"/>
                    <a:pt x="4281" y="2844"/>
                    <a:pt x="4281" y="2906"/>
                  </a:cubicBezTo>
                  <a:cubicBezTo>
                    <a:pt x="4281" y="3000"/>
                    <a:pt x="4249" y="3156"/>
                    <a:pt x="3937" y="3406"/>
                  </a:cubicBezTo>
                  <a:cubicBezTo>
                    <a:pt x="3656" y="3656"/>
                    <a:pt x="3218" y="4031"/>
                    <a:pt x="3218" y="4031"/>
                  </a:cubicBezTo>
                  <a:cubicBezTo>
                    <a:pt x="1188" y="4031"/>
                    <a:pt x="1188" y="4031"/>
                    <a:pt x="1188" y="4031"/>
                  </a:cubicBezTo>
                  <a:cubicBezTo>
                    <a:pt x="282" y="3281"/>
                    <a:pt x="282" y="3281"/>
                    <a:pt x="282" y="3281"/>
                  </a:cubicBezTo>
                  <a:cubicBezTo>
                    <a:pt x="250" y="3187"/>
                    <a:pt x="250" y="3000"/>
                    <a:pt x="219" y="2937"/>
                  </a:cubicBezTo>
                  <a:cubicBezTo>
                    <a:pt x="219" y="2875"/>
                    <a:pt x="32" y="2781"/>
                    <a:pt x="32" y="2656"/>
                  </a:cubicBezTo>
                  <a:cubicBezTo>
                    <a:pt x="32" y="2562"/>
                    <a:pt x="188" y="2531"/>
                    <a:pt x="188" y="2437"/>
                  </a:cubicBezTo>
                  <a:cubicBezTo>
                    <a:pt x="188" y="2375"/>
                    <a:pt x="0" y="2156"/>
                    <a:pt x="32" y="2031"/>
                  </a:cubicBezTo>
                  <a:cubicBezTo>
                    <a:pt x="32" y="1875"/>
                    <a:pt x="157" y="1844"/>
                    <a:pt x="157" y="1781"/>
                  </a:cubicBezTo>
                  <a:cubicBezTo>
                    <a:pt x="188" y="1687"/>
                    <a:pt x="32" y="1594"/>
                    <a:pt x="32" y="1469"/>
                  </a:cubicBezTo>
                  <a:cubicBezTo>
                    <a:pt x="32" y="1375"/>
                    <a:pt x="188" y="1250"/>
                    <a:pt x="188" y="1156"/>
                  </a:cubicBezTo>
                  <a:cubicBezTo>
                    <a:pt x="188" y="1062"/>
                    <a:pt x="32" y="1000"/>
                    <a:pt x="32" y="844"/>
                  </a:cubicBezTo>
                  <a:cubicBezTo>
                    <a:pt x="0" y="656"/>
                    <a:pt x="63" y="0"/>
                    <a:pt x="63" y="0"/>
                  </a:cubicBezTo>
                </a:path>
              </a:pathLst>
            </a:custGeom>
            <a:solidFill>
              <a:srgbClr val="454545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30" name="Freeform 10"/>
            <p:cNvSpPr>
              <a:spLocks noChangeArrowheads="1"/>
            </p:cNvSpPr>
            <p:nvPr/>
          </p:nvSpPr>
          <p:spPr bwMode="auto">
            <a:xfrm>
              <a:off x="17446233" y="11677954"/>
              <a:ext cx="964135" cy="132690"/>
            </a:xfrm>
            <a:custGeom>
              <a:avLst/>
              <a:gdLst>
                <a:gd name="T0" fmla="*/ 0 w 1813"/>
                <a:gd name="T1" fmla="*/ 0 h 251"/>
                <a:gd name="T2" fmla="*/ 0 w 1813"/>
                <a:gd name="T3" fmla="*/ 0 h 251"/>
                <a:gd name="T4" fmla="*/ 1812 w 1813"/>
                <a:gd name="T5" fmla="*/ 0 h 251"/>
                <a:gd name="T6" fmla="*/ 1531 w 1813"/>
                <a:gd name="T7" fmla="*/ 250 h 251"/>
                <a:gd name="T8" fmla="*/ 344 w 1813"/>
                <a:gd name="T9" fmla="*/ 250 h 251"/>
                <a:gd name="T10" fmla="*/ 0 w 18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3" h="251">
                  <a:moveTo>
                    <a:pt x="0" y="0"/>
                  </a:moveTo>
                  <a:lnTo>
                    <a:pt x="0" y="0"/>
                  </a:lnTo>
                  <a:cubicBezTo>
                    <a:pt x="1812" y="0"/>
                    <a:pt x="1812" y="0"/>
                    <a:pt x="1812" y="0"/>
                  </a:cubicBezTo>
                  <a:cubicBezTo>
                    <a:pt x="1812" y="0"/>
                    <a:pt x="1624" y="250"/>
                    <a:pt x="1531" y="250"/>
                  </a:cubicBezTo>
                  <a:cubicBezTo>
                    <a:pt x="1406" y="250"/>
                    <a:pt x="407" y="250"/>
                    <a:pt x="344" y="250"/>
                  </a:cubicBezTo>
                  <a:cubicBezTo>
                    <a:pt x="250" y="250"/>
                    <a:pt x="0" y="0"/>
                    <a:pt x="0" y="0"/>
                  </a:cubicBezTo>
                </a:path>
              </a:pathLst>
            </a:custGeom>
            <a:solidFill>
              <a:srgbClr val="454545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4749429" y="421348"/>
            <a:ext cx="2967518" cy="1362602"/>
            <a:chOff x="2145259" y="3919816"/>
            <a:chExt cx="14244102" cy="6540500"/>
          </a:xfrm>
        </p:grpSpPr>
        <p:sp>
          <p:nvSpPr>
            <p:cNvPr id="432" name="Line 1"/>
            <p:cNvSpPr>
              <a:spLocks noChangeShapeType="1"/>
            </p:cNvSpPr>
            <p:nvPr/>
          </p:nvSpPr>
          <p:spPr bwMode="auto">
            <a:xfrm>
              <a:off x="2853099" y="9545916"/>
              <a:ext cx="13534674" cy="0"/>
            </a:xfrm>
            <a:prstGeom prst="line">
              <a:avLst/>
            </a:prstGeom>
            <a:noFill/>
            <a:ln w="25400">
              <a:solidFill>
                <a:srgbClr val="E6E5E5">
                  <a:alpha val="59999"/>
                </a:srgb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33" name="Line 2"/>
            <p:cNvSpPr>
              <a:spLocks noChangeShapeType="1"/>
            </p:cNvSpPr>
            <p:nvPr/>
          </p:nvSpPr>
          <p:spPr bwMode="auto">
            <a:xfrm>
              <a:off x="2854687" y="8223530"/>
              <a:ext cx="13534674" cy="1587"/>
            </a:xfrm>
            <a:prstGeom prst="line">
              <a:avLst/>
            </a:prstGeom>
            <a:noFill/>
            <a:ln w="25400">
              <a:solidFill>
                <a:srgbClr val="E6E5E5">
                  <a:alpha val="59999"/>
                </a:srgb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34" name="Line 3"/>
            <p:cNvSpPr>
              <a:spLocks noChangeShapeType="1"/>
            </p:cNvSpPr>
            <p:nvPr/>
          </p:nvSpPr>
          <p:spPr bwMode="auto">
            <a:xfrm>
              <a:off x="2854687" y="6828116"/>
              <a:ext cx="13534674" cy="0"/>
            </a:xfrm>
            <a:prstGeom prst="line">
              <a:avLst/>
            </a:prstGeom>
            <a:noFill/>
            <a:ln w="25400">
              <a:solidFill>
                <a:srgbClr val="E6E5E5">
                  <a:alpha val="59999"/>
                </a:srgb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35" name="Line 4"/>
            <p:cNvSpPr>
              <a:spLocks noChangeShapeType="1"/>
            </p:cNvSpPr>
            <p:nvPr/>
          </p:nvSpPr>
          <p:spPr bwMode="auto">
            <a:xfrm>
              <a:off x="2854687" y="5405716"/>
              <a:ext cx="13534674" cy="0"/>
            </a:xfrm>
            <a:prstGeom prst="line">
              <a:avLst/>
            </a:prstGeom>
            <a:noFill/>
            <a:ln w="25400">
              <a:solidFill>
                <a:srgbClr val="E6E5E5">
                  <a:alpha val="59999"/>
                </a:srgb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36" name="Line 5"/>
            <p:cNvSpPr>
              <a:spLocks noChangeShapeType="1"/>
            </p:cNvSpPr>
            <p:nvPr/>
          </p:nvSpPr>
          <p:spPr bwMode="auto">
            <a:xfrm>
              <a:off x="2854687" y="4008716"/>
              <a:ext cx="13534674" cy="0"/>
            </a:xfrm>
            <a:prstGeom prst="line">
              <a:avLst/>
            </a:prstGeom>
            <a:noFill/>
            <a:ln w="25400">
              <a:solidFill>
                <a:srgbClr val="E6E5E5">
                  <a:alpha val="59999"/>
                </a:srgb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37" name="AutoShape 6"/>
            <p:cNvSpPr/>
            <p:nvPr/>
          </p:nvSpPr>
          <p:spPr bwMode="auto">
            <a:xfrm>
              <a:off x="2870558" y="3922991"/>
              <a:ext cx="13507693" cy="6388100"/>
            </a:xfrm>
            <a:custGeom>
              <a:avLst/>
              <a:gdLst>
                <a:gd name="T0" fmla="*/ 2147483647 w 21457"/>
                <a:gd name="T1" fmla="*/ 0 h 21600"/>
                <a:gd name="T2" fmla="*/ 2147483647 w 21457"/>
                <a:gd name="T3" fmla="*/ 2147483647 h 21600"/>
                <a:gd name="T4" fmla="*/ 2147483647 w 21457"/>
                <a:gd name="T5" fmla="*/ 2147483647 h 21600"/>
                <a:gd name="T6" fmla="*/ 2147483647 w 21457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57" h="21600">
                  <a:moveTo>
                    <a:pt x="3" y="0"/>
                  </a:moveTo>
                  <a:lnTo>
                    <a:pt x="3" y="18531"/>
                  </a:lnTo>
                  <a:cubicBezTo>
                    <a:pt x="3" y="18531"/>
                    <a:pt x="-143" y="21600"/>
                    <a:pt x="1568" y="21600"/>
                  </a:cubicBezTo>
                  <a:cubicBezTo>
                    <a:pt x="3279" y="21600"/>
                    <a:pt x="21457" y="21585"/>
                    <a:pt x="21457" y="21585"/>
                  </a:cubicBezTo>
                </a:path>
              </a:pathLst>
            </a:custGeom>
            <a:noFill/>
            <a:ln w="25400" cap="flat">
              <a:solidFill>
                <a:srgbClr val="CDCCCC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38" name="Rectangle 7"/>
            <p:cNvSpPr/>
            <p:nvPr/>
          </p:nvSpPr>
          <p:spPr bwMode="auto">
            <a:xfrm>
              <a:off x="2229374" y="9287372"/>
              <a:ext cx="553997" cy="517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700">
                  <a:solidFill>
                    <a:srgbClr val="495869"/>
                  </a:solidFill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20</a:t>
              </a:r>
              <a:endParaRPr lang="en-US" sz="700">
                <a:solidFill>
                  <a:srgbClr val="495869"/>
                </a:solidFill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</p:txBody>
        </p:sp>
        <p:sp>
          <p:nvSpPr>
            <p:cNvPr id="439" name="Rectangle 8"/>
            <p:cNvSpPr/>
            <p:nvPr/>
          </p:nvSpPr>
          <p:spPr bwMode="auto">
            <a:xfrm>
              <a:off x="2230963" y="7966573"/>
              <a:ext cx="561697" cy="517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700">
                  <a:solidFill>
                    <a:srgbClr val="495869"/>
                  </a:solidFill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40</a:t>
              </a:r>
              <a:endParaRPr lang="en-US" sz="700">
                <a:solidFill>
                  <a:srgbClr val="495869"/>
                </a:solidFill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</p:txBody>
        </p:sp>
        <p:sp>
          <p:nvSpPr>
            <p:cNvPr id="440" name="Rectangle 9"/>
            <p:cNvSpPr/>
            <p:nvPr/>
          </p:nvSpPr>
          <p:spPr bwMode="auto">
            <a:xfrm>
              <a:off x="2230963" y="6645774"/>
              <a:ext cx="561697" cy="517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700">
                  <a:solidFill>
                    <a:srgbClr val="495869"/>
                  </a:solidFill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60</a:t>
              </a:r>
              <a:endParaRPr lang="en-US" sz="700">
                <a:solidFill>
                  <a:srgbClr val="495869"/>
                </a:solidFill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</p:txBody>
        </p:sp>
        <p:sp>
          <p:nvSpPr>
            <p:cNvPr id="441" name="Rectangle 10"/>
            <p:cNvSpPr/>
            <p:nvPr/>
          </p:nvSpPr>
          <p:spPr bwMode="auto">
            <a:xfrm>
              <a:off x="2230963" y="5324975"/>
              <a:ext cx="569386" cy="517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700" dirty="0">
                  <a:solidFill>
                    <a:srgbClr val="495869"/>
                  </a:solidFill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80</a:t>
              </a:r>
              <a:endParaRPr lang="en-US" sz="700" dirty="0">
                <a:solidFill>
                  <a:srgbClr val="495869"/>
                </a:solidFill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</p:txBody>
        </p:sp>
        <p:sp>
          <p:nvSpPr>
            <p:cNvPr id="442" name="Rectangle 11"/>
            <p:cNvSpPr/>
            <p:nvPr/>
          </p:nvSpPr>
          <p:spPr bwMode="auto">
            <a:xfrm>
              <a:off x="2145259" y="4004171"/>
              <a:ext cx="769441" cy="517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700">
                  <a:solidFill>
                    <a:srgbClr val="495869"/>
                  </a:solidFill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100</a:t>
              </a:r>
              <a:endParaRPr lang="en-US" sz="700">
                <a:solidFill>
                  <a:srgbClr val="495869"/>
                </a:solidFill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</p:txBody>
        </p:sp>
        <p:sp>
          <p:nvSpPr>
            <p:cNvPr id="443" name="AutoShape 20"/>
            <p:cNvSpPr/>
            <p:nvPr/>
          </p:nvSpPr>
          <p:spPr bwMode="auto">
            <a:xfrm>
              <a:off x="3868835" y="3919816"/>
              <a:ext cx="1269669" cy="6108700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44" name="AutoShape 21"/>
            <p:cNvSpPr/>
            <p:nvPr/>
          </p:nvSpPr>
          <p:spPr bwMode="auto">
            <a:xfrm>
              <a:off x="5874912" y="3919816"/>
              <a:ext cx="1269669" cy="6108700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45" name="AutoShape 22"/>
            <p:cNvSpPr/>
            <p:nvPr/>
          </p:nvSpPr>
          <p:spPr bwMode="auto">
            <a:xfrm>
              <a:off x="7931776" y="3919816"/>
              <a:ext cx="1269669" cy="6108700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46" name="AutoShape 23"/>
            <p:cNvSpPr/>
            <p:nvPr/>
          </p:nvSpPr>
          <p:spPr bwMode="auto">
            <a:xfrm>
              <a:off x="9963247" y="3919816"/>
              <a:ext cx="1269669" cy="6108700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47" name="AutoShape 24"/>
            <p:cNvSpPr/>
            <p:nvPr/>
          </p:nvSpPr>
          <p:spPr bwMode="auto">
            <a:xfrm>
              <a:off x="12007415" y="3919816"/>
              <a:ext cx="1269669" cy="6108700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48" name="AutoShape 25"/>
            <p:cNvSpPr/>
            <p:nvPr/>
          </p:nvSpPr>
          <p:spPr bwMode="auto">
            <a:xfrm>
              <a:off x="14064279" y="3919816"/>
              <a:ext cx="1269669" cy="6108700"/>
            </a:xfrm>
            <a:prstGeom prst="roundRect">
              <a:avLst>
                <a:gd name="adj" fmla="val 50000"/>
              </a:avLst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49" name="Oval 26"/>
            <p:cNvSpPr/>
            <p:nvPr/>
          </p:nvSpPr>
          <p:spPr bwMode="auto">
            <a:xfrm>
              <a:off x="3978745" y="7005916"/>
              <a:ext cx="1041129" cy="104140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50" name="AutoShape 27"/>
            <p:cNvSpPr/>
            <p:nvPr/>
          </p:nvSpPr>
          <p:spPr bwMode="auto">
            <a:xfrm>
              <a:off x="4452883" y="7806016"/>
              <a:ext cx="114270" cy="22225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51" name="Oval 28"/>
            <p:cNvSpPr/>
            <p:nvPr/>
          </p:nvSpPr>
          <p:spPr bwMode="auto">
            <a:xfrm>
              <a:off x="4376702" y="10180916"/>
              <a:ext cx="279327" cy="27940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52" name="Oval 29"/>
            <p:cNvSpPr/>
            <p:nvPr/>
          </p:nvSpPr>
          <p:spPr bwMode="auto">
            <a:xfrm>
              <a:off x="5953100" y="5342098"/>
              <a:ext cx="1041129" cy="1041400"/>
            </a:xfrm>
            <a:prstGeom prst="ellipse">
              <a:avLst/>
            </a:prstGeom>
            <a:solidFill>
              <a:schemeClr val="accent2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53" name="AutoShape 30"/>
            <p:cNvSpPr/>
            <p:nvPr/>
          </p:nvSpPr>
          <p:spPr bwMode="auto">
            <a:xfrm>
              <a:off x="6446263" y="6299265"/>
              <a:ext cx="114270" cy="372925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54" name="Oval 31"/>
            <p:cNvSpPr/>
            <p:nvPr/>
          </p:nvSpPr>
          <p:spPr bwMode="auto">
            <a:xfrm>
              <a:off x="6370083" y="10180916"/>
              <a:ext cx="279327" cy="279400"/>
            </a:xfrm>
            <a:prstGeom prst="ellipse">
              <a:avLst/>
            </a:prstGeom>
            <a:solidFill>
              <a:schemeClr val="accent2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55" name="Oval 32"/>
            <p:cNvSpPr/>
            <p:nvPr/>
          </p:nvSpPr>
          <p:spPr bwMode="auto">
            <a:xfrm>
              <a:off x="8058743" y="6485216"/>
              <a:ext cx="1041129" cy="1041400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56" name="AutoShape 33"/>
            <p:cNvSpPr/>
            <p:nvPr/>
          </p:nvSpPr>
          <p:spPr bwMode="auto">
            <a:xfrm>
              <a:off x="8528521" y="7564716"/>
              <a:ext cx="114270" cy="2476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57" name="Oval 34"/>
            <p:cNvSpPr/>
            <p:nvPr/>
          </p:nvSpPr>
          <p:spPr bwMode="auto">
            <a:xfrm>
              <a:off x="8452341" y="10180916"/>
              <a:ext cx="279327" cy="279400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58" name="Oval 35"/>
            <p:cNvSpPr/>
            <p:nvPr/>
          </p:nvSpPr>
          <p:spPr bwMode="auto">
            <a:xfrm>
              <a:off x="10064821" y="5596216"/>
              <a:ext cx="1041129" cy="1041400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59" name="AutoShape 36"/>
            <p:cNvSpPr/>
            <p:nvPr/>
          </p:nvSpPr>
          <p:spPr bwMode="auto">
            <a:xfrm>
              <a:off x="10534598" y="5875616"/>
              <a:ext cx="114270" cy="4152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60" name="Oval 37"/>
            <p:cNvSpPr/>
            <p:nvPr/>
          </p:nvSpPr>
          <p:spPr bwMode="auto">
            <a:xfrm>
              <a:off x="10458418" y="10180916"/>
              <a:ext cx="279327" cy="279400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61" name="Oval 38"/>
            <p:cNvSpPr/>
            <p:nvPr/>
          </p:nvSpPr>
          <p:spPr bwMode="auto">
            <a:xfrm>
              <a:off x="12134381" y="4745316"/>
              <a:ext cx="1041129" cy="1041400"/>
            </a:xfrm>
            <a:prstGeom prst="ellipse">
              <a:avLst/>
            </a:prstGeom>
            <a:solidFill>
              <a:schemeClr val="accent5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62" name="AutoShape 39"/>
            <p:cNvSpPr/>
            <p:nvPr/>
          </p:nvSpPr>
          <p:spPr bwMode="auto">
            <a:xfrm>
              <a:off x="12604159" y="5278716"/>
              <a:ext cx="114270" cy="47498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63" name="Oval 40"/>
            <p:cNvSpPr/>
            <p:nvPr/>
          </p:nvSpPr>
          <p:spPr bwMode="auto">
            <a:xfrm>
              <a:off x="12527979" y="10180916"/>
              <a:ext cx="279327" cy="279400"/>
            </a:xfrm>
            <a:prstGeom prst="ellipse">
              <a:avLst/>
            </a:prstGeom>
            <a:solidFill>
              <a:schemeClr val="accent5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64" name="Oval 41"/>
            <p:cNvSpPr/>
            <p:nvPr/>
          </p:nvSpPr>
          <p:spPr bwMode="auto">
            <a:xfrm>
              <a:off x="14165852" y="5596216"/>
              <a:ext cx="1041129" cy="1041400"/>
            </a:xfrm>
            <a:prstGeom prst="ellipse">
              <a:avLst/>
            </a:prstGeom>
            <a:solidFill>
              <a:schemeClr val="accent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65" name="AutoShape 42"/>
            <p:cNvSpPr/>
            <p:nvPr/>
          </p:nvSpPr>
          <p:spPr bwMode="auto">
            <a:xfrm>
              <a:off x="14635630" y="5875616"/>
              <a:ext cx="114270" cy="4152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66" name="Oval 43"/>
            <p:cNvSpPr/>
            <p:nvPr/>
          </p:nvSpPr>
          <p:spPr bwMode="auto">
            <a:xfrm>
              <a:off x="14559450" y="10180916"/>
              <a:ext cx="279327" cy="279400"/>
            </a:xfrm>
            <a:prstGeom prst="ellipse">
              <a:avLst/>
            </a:prstGeom>
            <a:solidFill>
              <a:schemeClr val="accent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1000"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467" name="Rectangle 44"/>
            <p:cNvSpPr/>
            <p:nvPr/>
          </p:nvSpPr>
          <p:spPr bwMode="auto">
            <a:xfrm>
              <a:off x="3998690" y="7255375"/>
              <a:ext cx="907940" cy="517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700" dirty="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43%</a:t>
              </a:r>
              <a:endParaRPr lang="en-US" sz="7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</p:txBody>
        </p:sp>
        <p:sp>
          <p:nvSpPr>
            <p:cNvPr id="468" name="Rectangle 45"/>
            <p:cNvSpPr/>
            <p:nvPr/>
          </p:nvSpPr>
          <p:spPr bwMode="auto">
            <a:xfrm>
              <a:off x="5978044" y="5578857"/>
              <a:ext cx="923334" cy="517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76%</a:t>
              </a:r>
              <a:endParaRPr lang="en-US" sz="70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</p:txBody>
        </p:sp>
        <p:sp>
          <p:nvSpPr>
            <p:cNvPr id="469" name="Rectangle 46"/>
            <p:cNvSpPr/>
            <p:nvPr/>
          </p:nvSpPr>
          <p:spPr bwMode="auto">
            <a:xfrm>
              <a:off x="8096392" y="6721974"/>
              <a:ext cx="923334" cy="517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54%</a:t>
              </a:r>
              <a:endParaRPr lang="en-US" sz="70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</p:txBody>
        </p:sp>
        <p:sp>
          <p:nvSpPr>
            <p:cNvPr id="470" name="Rectangle 47"/>
            <p:cNvSpPr/>
            <p:nvPr/>
          </p:nvSpPr>
          <p:spPr bwMode="auto">
            <a:xfrm>
              <a:off x="10072064" y="5820273"/>
              <a:ext cx="907945" cy="517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63%</a:t>
              </a:r>
              <a:endParaRPr lang="en-US" sz="70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</p:txBody>
        </p:sp>
        <p:sp>
          <p:nvSpPr>
            <p:cNvPr id="471" name="Rectangle 48"/>
            <p:cNvSpPr/>
            <p:nvPr/>
          </p:nvSpPr>
          <p:spPr bwMode="auto">
            <a:xfrm>
              <a:off x="12130081" y="4994773"/>
              <a:ext cx="931028" cy="517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87%</a:t>
              </a:r>
              <a:endParaRPr lang="en-US" sz="70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</p:txBody>
        </p:sp>
        <p:sp>
          <p:nvSpPr>
            <p:cNvPr id="472" name="Rectangle 49"/>
            <p:cNvSpPr/>
            <p:nvPr/>
          </p:nvSpPr>
          <p:spPr bwMode="auto">
            <a:xfrm>
              <a:off x="14170415" y="5832974"/>
              <a:ext cx="938723" cy="517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66%</a:t>
              </a:r>
              <a:endParaRPr lang="en-US" sz="70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181741" y="7702229"/>
            <a:ext cx="5712890" cy="3334517"/>
            <a:chOff x="11190645" y="4723234"/>
            <a:chExt cx="11298769" cy="6594898"/>
          </a:xfrm>
        </p:grpSpPr>
        <p:grpSp>
          <p:nvGrpSpPr>
            <p:cNvPr id="473" name="Group 472"/>
            <p:cNvGrpSpPr/>
            <p:nvPr/>
          </p:nvGrpSpPr>
          <p:grpSpPr>
            <a:xfrm>
              <a:off x="11190645" y="4723234"/>
              <a:ext cx="11298769" cy="4965150"/>
              <a:chOff x="1117319" y="4489466"/>
              <a:chExt cx="13640058" cy="5994008"/>
            </a:xfrm>
          </p:grpSpPr>
          <p:sp>
            <p:nvSpPr>
              <p:cNvPr id="474" name="Line 1"/>
              <p:cNvSpPr>
                <a:spLocks noChangeShapeType="1"/>
              </p:cNvSpPr>
              <p:nvPr/>
            </p:nvSpPr>
            <p:spPr bwMode="auto">
              <a:xfrm>
                <a:off x="1739457" y="9684960"/>
                <a:ext cx="13017920" cy="0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8500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75" name="Line 2"/>
              <p:cNvSpPr>
                <a:spLocks noChangeShapeType="1"/>
              </p:cNvSpPr>
              <p:nvPr/>
            </p:nvSpPr>
            <p:spPr bwMode="auto">
              <a:xfrm>
                <a:off x="1741045" y="8362575"/>
                <a:ext cx="13016332" cy="0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8500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76" name="Line 3"/>
              <p:cNvSpPr>
                <a:spLocks noChangeShapeType="1"/>
              </p:cNvSpPr>
              <p:nvPr/>
            </p:nvSpPr>
            <p:spPr bwMode="auto">
              <a:xfrm>
                <a:off x="1741045" y="6967160"/>
                <a:ext cx="13016332" cy="0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8500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77" name="Line 4"/>
              <p:cNvSpPr>
                <a:spLocks noChangeShapeType="1"/>
              </p:cNvSpPr>
              <p:nvPr/>
            </p:nvSpPr>
            <p:spPr bwMode="auto">
              <a:xfrm>
                <a:off x="1741045" y="5544760"/>
                <a:ext cx="13016332" cy="0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8500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78" name="AutoShape 5"/>
              <p:cNvSpPr/>
              <p:nvPr/>
            </p:nvSpPr>
            <p:spPr bwMode="auto">
              <a:xfrm>
                <a:off x="1758503" y="4722435"/>
                <a:ext cx="12998874" cy="5727700"/>
              </a:xfrm>
              <a:custGeom>
                <a:avLst/>
                <a:gdLst>
                  <a:gd name="T0" fmla="*/ 2147483647 w 21560"/>
                  <a:gd name="T1" fmla="*/ 0 h 21600"/>
                  <a:gd name="T2" fmla="*/ 2147483647 w 21560"/>
                  <a:gd name="T3" fmla="*/ 2147483647 h 21600"/>
                  <a:gd name="T4" fmla="*/ 2147483647 w 21560"/>
                  <a:gd name="T5" fmla="*/ 2147483647 h 21600"/>
                  <a:gd name="T6" fmla="*/ 2147483647 w 2156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60" h="21600">
                    <a:moveTo>
                      <a:pt x="1" y="0"/>
                    </a:moveTo>
                    <a:lnTo>
                      <a:pt x="1" y="18531"/>
                    </a:lnTo>
                    <a:cubicBezTo>
                      <a:pt x="1" y="18531"/>
                      <a:pt x="-40" y="21600"/>
                      <a:pt x="1266" y="21600"/>
                    </a:cubicBezTo>
                    <a:cubicBezTo>
                      <a:pt x="2985" y="21600"/>
                      <a:pt x="21560" y="21585"/>
                      <a:pt x="21560" y="21585"/>
                    </a:cubicBezTo>
                  </a:path>
                </a:pathLst>
              </a:custGeom>
              <a:noFill/>
              <a:ln w="254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79" name="Rectangle 6"/>
              <p:cNvSpPr/>
              <p:nvPr/>
            </p:nvSpPr>
            <p:spPr bwMode="auto">
              <a:xfrm>
                <a:off x="1117319" y="9542858"/>
                <a:ext cx="409525" cy="385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>
                    <a:latin typeface="Montserrat" charset="0"/>
                    <a:ea typeface="Montserrat" charset="0"/>
                    <a:cs typeface="Montserrat" charset="0"/>
                    <a:sym typeface="Source Sans Pro Bold" charset="0"/>
                  </a:rPr>
                  <a:t>20</a:t>
                </a:r>
                <a:endParaRPr lang="en-US" sz="1050">
                  <a:latin typeface="Montserrat" charset="0"/>
                  <a:ea typeface="Montserrat" charset="0"/>
                  <a:cs typeface="Montserrat" charset="0"/>
                  <a:sym typeface="Source Sans Pro Bold" charset="0"/>
                </a:endParaRPr>
              </a:p>
            </p:txBody>
          </p:sp>
          <p:sp>
            <p:nvSpPr>
              <p:cNvPr id="480" name="Rectangle 7"/>
              <p:cNvSpPr/>
              <p:nvPr/>
            </p:nvSpPr>
            <p:spPr bwMode="auto">
              <a:xfrm>
                <a:off x="1117319" y="8222057"/>
                <a:ext cx="413350" cy="385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>
                    <a:latin typeface="Montserrat" charset="0"/>
                    <a:ea typeface="Montserrat" charset="0"/>
                    <a:cs typeface="Montserrat" charset="0"/>
                    <a:sym typeface="Source Sans Pro Bold" charset="0"/>
                  </a:rPr>
                  <a:t>40</a:t>
                </a:r>
                <a:endParaRPr lang="en-US" sz="1050">
                  <a:latin typeface="Montserrat" charset="0"/>
                  <a:ea typeface="Montserrat" charset="0"/>
                  <a:cs typeface="Montserrat" charset="0"/>
                  <a:sym typeface="Source Sans Pro Bold" charset="0"/>
                </a:endParaRPr>
              </a:p>
            </p:txBody>
          </p:sp>
          <p:sp>
            <p:nvSpPr>
              <p:cNvPr id="481" name="Rectangle 8"/>
              <p:cNvSpPr/>
              <p:nvPr/>
            </p:nvSpPr>
            <p:spPr bwMode="auto">
              <a:xfrm>
                <a:off x="1117319" y="6901258"/>
                <a:ext cx="421004" cy="385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>
                    <a:latin typeface="Montserrat" charset="0"/>
                    <a:ea typeface="Montserrat" charset="0"/>
                    <a:cs typeface="Montserrat" charset="0"/>
                    <a:sym typeface="Source Sans Pro Bold" charset="0"/>
                  </a:rPr>
                  <a:t>60</a:t>
                </a:r>
                <a:endParaRPr lang="en-US" sz="1050">
                  <a:latin typeface="Montserrat" charset="0"/>
                  <a:ea typeface="Montserrat" charset="0"/>
                  <a:cs typeface="Montserrat" charset="0"/>
                  <a:sym typeface="Source Sans Pro Bold" charset="0"/>
                </a:endParaRPr>
              </a:p>
            </p:txBody>
          </p:sp>
          <p:sp>
            <p:nvSpPr>
              <p:cNvPr id="482" name="Rectangle 9"/>
              <p:cNvSpPr/>
              <p:nvPr/>
            </p:nvSpPr>
            <p:spPr bwMode="auto">
              <a:xfrm>
                <a:off x="1117319" y="4489466"/>
                <a:ext cx="570272" cy="385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>
                    <a:latin typeface="Montserrat" charset="0"/>
                    <a:ea typeface="Montserrat" charset="0"/>
                    <a:cs typeface="Montserrat" charset="0"/>
                    <a:sym typeface="Source Sans Pro Bold" charset="0"/>
                  </a:rPr>
                  <a:t>100</a:t>
                </a:r>
                <a:endParaRPr lang="en-US" sz="1050">
                  <a:latin typeface="Montserrat" charset="0"/>
                  <a:ea typeface="Montserrat" charset="0"/>
                  <a:cs typeface="Montserrat" charset="0"/>
                  <a:sym typeface="Source Sans Pro Bold" charset="0"/>
                </a:endParaRPr>
              </a:p>
            </p:txBody>
          </p:sp>
          <p:sp>
            <p:nvSpPr>
              <p:cNvPr id="483" name="Line 19"/>
              <p:cNvSpPr>
                <a:spLocks noChangeShapeType="1"/>
              </p:cNvSpPr>
              <p:nvPr/>
            </p:nvSpPr>
            <p:spPr bwMode="auto">
              <a:xfrm>
                <a:off x="3047216" y="8119686"/>
                <a:ext cx="0" cy="2359025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84" name="Line 20"/>
              <p:cNvSpPr>
                <a:spLocks noChangeShapeType="1"/>
              </p:cNvSpPr>
              <p:nvPr/>
            </p:nvSpPr>
            <p:spPr bwMode="auto">
              <a:xfrm>
                <a:off x="3720141" y="7181473"/>
                <a:ext cx="0" cy="3300412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85" name="Line 21"/>
              <p:cNvSpPr>
                <a:spLocks noChangeShapeType="1"/>
              </p:cNvSpPr>
              <p:nvPr/>
            </p:nvSpPr>
            <p:spPr bwMode="auto">
              <a:xfrm>
                <a:off x="5142171" y="6646486"/>
                <a:ext cx="0" cy="3833813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86" name="Line 22"/>
              <p:cNvSpPr>
                <a:spLocks noChangeShapeType="1"/>
              </p:cNvSpPr>
              <p:nvPr/>
            </p:nvSpPr>
            <p:spPr bwMode="auto">
              <a:xfrm>
                <a:off x="5815095" y="7551361"/>
                <a:ext cx="0" cy="2932113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87" name="Line 23"/>
              <p:cNvSpPr>
                <a:spLocks noChangeShapeType="1"/>
              </p:cNvSpPr>
              <p:nvPr/>
            </p:nvSpPr>
            <p:spPr bwMode="auto">
              <a:xfrm>
                <a:off x="7160945" y="7059235"/>
                <a:ext cx="0" cy="3421063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88" name="Line 24"/>
              <p:cNvSpPr>
                <a:spLocks noChangeShapeType="1"/>
              </p:cNvSpPr>
              <p:nvPr/>
            </p:nvSpPr>
            <p:spPr bwMode="auto">
              <a:xfrm>
                <a:off x="7833870" y="5747961"/>
                <a:ext cx="0" cy="4735513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89" name="Line 31"/>
              <p:cNvSpPr>
                <a:spLocks noChangeShapeType="1"/>
              </p:cNvSpPr>
              <p:nvPr/>
            </p:nvSpPr>
            <p:spPr bwMode="auto">
              <a:xfrm>
                <a:off x="9179719" y="8654674"/>
                <a:ext cx="0" cy="1825625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90" name="Line 32"/>
              <p:cNvSpPr>
                <a:spLocks noChangeShapeType="1"/>
              </p:cNvSpPr>
              <p:nvPr/>
            </p:nvSpPr>
            <p:spPr bwMode="auto">
              <a:xfrm>
                <a:off x="9852644" y="7183061"/>
                <a:ext cx="0" cy="3300413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91" name="Line 35"/>
              <p:cNvSpPr>
                <a:spLocks noChangeShapeType="1"/>
              </p:cNvSpPr>
              <p:nvPr/>
            </p:nvSpPr>
            <p:spPr bwMode="auto">
              <a:xfrm>
                <a:off x="11173100" y="6546474"/>
                <a:ext cx="0" cy="3933825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92" name="Line 36"/>
              <p:cNvSpPr>
                <a:spLocks noChangeShapeType="1"/>
              </p:cNvSpPr>
              <p:nvPr/>
            </p:nvSpPr>
            <p:spPr bwMode="auto">
              <a:xfrm>
                <a:off x="11846024" y="7551361"/>
                <a:ext cx="0" cy="2932113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93" name="Line 43"/>
              <p:cNvSpPr>
                <a:spLocks noChangeShapeType="1"/>
              </p:cNvSpPr>
              <p:nvPr/>
            </p:nvSpPr>
            <p:spPr bwMode="auto">
              <a:xfrm>
                <a:off x="13179177" y="6548061"/>
                <a:ext cx="0" cy="3933825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94" name="Line 44"/>
              <p:cNvSpPr>
                <a:spLocks noChangeShapeType="1"/>
              </p:cNvSpPr>
              <p:nvPr/>
            </p:nvSpPr>
            <p:spPr bwMode="auto">
              <a:xfrm>
                <a:off x="13852102" y="7551361"/>
                <a:ext cx="0" cy="2932113"/>
              </a:xfrm>
              <a:prstGeom prst="line">
                <a:avLst/>
              </a:prstGeom>
              <a:noFill/>
              <a:ln w="25400">
                <a:solidFill>
                  <a:schemeClr val="bg1">
                    <a:lumMod val="75000"/>
                  </a:schemeClr>
                </a:solidFill>
                <a:prstDash val="sysDash"/>
                <a:miter lim="800000"/>
                <a:tailEnd type="oval" w="med" len="med"/>
              </a:ln>
            </p:spPr>
            <p:txBody>
              <a:bodyPr lIns="0" tIns="0" rIns="0" bIns="0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95" name="Rectangle 9"/>
              <p:cNvSpPr/>
              <p:nvPr/>
            </p:nvSpPr>
            <p:spPr bwMode="auto">
              <a:xfrm>
                <a:off x="1117319" y="5580454"/>
                <a:ext cx="424834" cy="385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0">
                    <a:latin typeface="Montserrat" charset="0"/>
                    <a:ea typeface="Montserrat" charset="0"/>
                    <a:cs typeface="Montserrat" charset="0"/>
                    <a:sym typeface="Source Sans Pro Bold" charset="0"/>
                  </a:rPr>
                  <a:t>80</a:t>
                </a:r>
                <a:endParaRPr lang="en-US" sz="1050">
                  <a:latin typeface="Montserrat" charset="0"/>
                  <a:ea typeface="Montserrat" charset="0"/>
                  <a:cs typeface="Montserrat" charset="0"/>
                  <a:sym typeface="Source Sans Pro Bold" charset="0"/>
                </a:endParaRPr>
              </a:p>
            </p:txBody>
          </p:sp>
          <p:sp>
            <p:nvSpPr>
              <p:cNvPr id="496" name="Freeform 127"/>
              <p:cNvSpPr>
                <a:spLocks noChangeArrowheads="1"/>
              </p:cNvSpPr>
              <p:nvPr/>
            </p:nvSpPr>
            <p:spPr bwMode="auto">
              <a:xfrm>
                <a:off x="2652943" y="7228817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97" name="Freeform 127"/>
              <p:cNvSpPr>
                <a:spLocks noChangeArrowheads="1"/>
              </p:cNvSpPr>
              <p:nvPr/>
            </p:nvSpPr>
            <p:spPr bwMode="auto">
              <a:xfrm>
                <a:off x="3348164" y="6304892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98" name="Freeform 127"/>
              <p:cNvSpPr>
                <a:spLocks noChangeArrowheads="1"/>
              </p:cNvSpPr>
              <p:nvPr/>
            </p:nvSpPr>
            <p:spPr bwMode="auto">
              <a:xfrm>
                <a:off x="4792457" y="5925616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499" name="Freeform 127"/>
              <p:cNvSpPr>
                <a:spLocks noChangeArrowheads="1"/>
              </p:cNvSpPr>
              <p:nvPr/>
            </p:nvSpPr>
            <p:spPr bwMode="auto">
              <a:xfrm>
                <a:off x="5443118" y="6730308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500" name="Freeform 127"/>
              <p:cNvSpPr>
                <a:spLocks noChangeArrowheads="1"/>
              </p:cNvSpPr>
              <p:nvPr/>
            </p:nvSpPr>
            <p:spPr bwMode="auto">
              <a:xfrm>
                <a:off x="6788968" y="6147977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501" name="Freeform 127"/>
              <p:cNvSpPr>
                <a:spLocks noChangeArrowheads="1"/>
              </p:cNvSpPr>
              <p:nvPr/>
            </p:nvSpPr>
            <p:spPr bwMode="auto">
              <a:xfrm>
                <a:off x="7461909" y="5001252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502" name="Freeform 127"/>
              <p:cNvSpPr>
                <a:spLocks noChangeArrowheads="1"/>
              </p:cNvSpPr>
              <p:nvPr/>
            </p:nvSpPr>
            <p:spPr bwMode="auto">
              <a:xfrm>
                <a:off x="8807742" y="7708702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503" name="Freeform 127"/>
              <p:cNvSpPr>
                <a:spLocks noChangeArrowheads="1"/>
              </p:cNvSpPr>
              <p:nvPr/>
            </p:nvSpPr>
            <p:spPr bwMode="auto">
              <a:xfrm>
                <a:off x="9480683" y="6472857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504" name="Freeform 127"/>
              <p:cNvSpPr>
                <a:spLocks noChangeArrowheads="1"/>
              </p:cNvSpPr>
              <p:nvPr/>
            </p:nvSpPr>
            <p:spPr bwMode="auto">
              <a:xfrm>
                <a:off x="10801123" y="5697421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505" name="Freeform 127"/>
              <p:cNvSpPr>
                <a:spLocks noChangeArrowheads="1"/>
              </p:cNvSpPr>
              <p:nvPr/>
            </p:nvSpPr>
            <p:spPr bwMode="auto">
              <a:xfrm>
                <a:off x="11474064" y="6554344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506" name="Freeform 127"/>
              <p:cNvSpPr>
                <a:spLocks noChangeArrowheads="1"/>
              </p:cNvSpPr>
              <p:nvPr/>
            </p:nvSpPr>
            <p:spPr bwMode="auto">
              <a:xfrm>
                <a:off x="12807184" y="5615934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  <p:sp>
            <p:nvSpPr>
              <p:cNvPr id="507" name="Freeform 127"/>
              <p:cNvSpPr>
                <a:spLocks noChangeArrowheads="1"/>
              </p:cNvSpPr>
              <p:nvPr/>
            </p:nvSpPr>
            <p:spPr bwMode="auto">
              <a:xfrm>
                <a:off x="13480125" y="6472857"/>
                <a:ext cx="743954" cy="997017"/>
              </a:xfrm>
              <a:custGeom>
                <a:avLst/>
                <a:gdLst>
                  <a:gd name="T0" fmla="*/ 29445154 w 453"/>
                  <a:gd name="T1" fmla="*/ 78678142 h 609"/>
                  <a:gd name="T2" fmla="*/ 29445154 w 453"/>
                  <a:gd name="T3" fmla="*/ 78678142 h 609"/>
                  <a:gd name="T4" fmla="*/ 0 w 453"/>
                  <a:gd name="T5" fmla="*/ 29245613 h 609"/>
                  <a:gd name="T6" fmla="*/ 29445154 w 453"/>
                  <a:gd name="T7" fmla="*/ 0 h 609"/>
                  <a:gd name="T8" fmla="*/ 58889948 w 453"/>
                  <a:gd name="T9" fmla="*/ 29245613 h 609"/>
                  <a:gd name="T10" fmla="*/ 29445154 w 453"/>
                  <a:gd name="T11" fmla="*/ 78678142 h 609"/>
                  <a:gd name="T12" fmla="*/ 29445154 w 453"/>
                  <a:gd name="T13" fmla="*/ 10093638 h 609"/>
                  <a:gd name="T14" fmla="*/ 29445154 w 453"/>
                  <a:gd name="T15" fmla="*/ 10093638 h 609"/>
                  <a:gd name="T16" fmla="*/ 10162289 w 453"/>
                  <a:gd name="T17" fmla="*/ 29245613 h 609"/>
                  <a:gd name="T18" fmla="*/ 29445154 w 453"/>
                  <a:gd name="T19" fmla="*/ 49432889 h 609"/>
                  <a:gd name="T20" fmla="*/ 49769732 w 453"/>
                  <a:gd name="T21" fmla="*/ 29245613 h 609"/>
                  <a:gd name="T22" fmla="*/ 29445154 w 453"/>
                  <a:gd name="T23" fmla="*/ 10093638 h 60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53" h="609">
                    <a:moveTo>
                      <a:pt x="226" y="608"/>
                    </a:moveTo>
                    <a:lnTo>
                      <a:pt x="226" y="608"/>
                    </a:lnTo>
                    <a:cubicBezTo>
                      <a:pt x="226" y="608"/>
                      <a:pt x="0" y="354"/>
                      <a:pt x="0" y="226"/>
                    </a:cubicBezTo>
                    <a:cubicBezTo>
                      <a:pt x="0" y="106"/>
                      <a:pt x="106" y="0"/>
                      <a:pt x="226" y="0"/>
                    </a:cubicBezTo>
                    <a:cubicBezTo>
                      <a:pt x="354" y="0"/>
                      <a:pt x="452" y="106"/>
                      <a:pt x="452" y="226"/>
                    </a:cubicBezTo>
                    <a:cubicBezTo>
                      <a:pt x="452" y="354"/>
                      <a:pt x="226" y="608"/>
                      <a:pt x="226" y="608"/>
                    </a:cubicBezTo>
                    <a:close/>
                    <a:moveTo>
                      <a:pt x="226" y="78"/>
                    </a:moveTo>
                    <a:lnTo>
                      <a:pt x="226" y="78"/>
                    </a:lnTo>
                    <a:cubicBezTo>
                      <a:pt x="149" y="78"/>
                      <a:pt x="78" y="149"/>
                      <a:pt x="78" y="226"/>
                    </a:cubicBezTo>
                    <a:cubicBezTo>
                      <a:pt x="78" y="311"/>
                      <a:pt x="149" y="382"/>
                      <a:pt x="226" y="382"/>
                    </a:cubicBezTo>
                    <a:cubicBezTo>
                      <a:pt x="311" y="382"/>
                      <a:pt x="382" y="311"/>
                      <a:pt x="382" y="226"/>
                    </a:cubicBezTo>
                    <a:cubicBezTo>
                      <a:pt x="382" y="149"/>
                      <a:pt x="311" y="78"/>
                      <a:pt x="226" y="7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1200">
                  <a:latin typeface="Montserrat" charset="0"/>
                  <a:ea typeface="Montserrat" charset="0"/>
                  <a:cs typeface="Montserrat" charset="0"/>
                </a:endParaRPr>
              </a:p>
            </p:txBody>
          </p:sp>
        </p:grpSp>
        <p:sp>
          <p:nvSpPr>
            <p:cNvPr id="508" name="Rectangle 50"/>
            <p:cNvSpPr/>
            <p:nvPr/>
          </p:nvSpPr>
          <p:spPr bwMode="auto">
            <a:xfrm>
              <a:off x="12216285" y="9890395"/>
              <a:ext cx="1733689" cy="124949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algn="ctr"/>
              <a:r>
                <a:rPr lang="en-US" sz="1050"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1970</a:t>
              </a:r>
              <a:endParaRPr lang="en-US" sz="1050"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  <a:p>
              <a:pPr algn="ctr"/>
              <a:r>
                <a:rPr lang="en-US" sz="1000">
                  <a:latin typeface="Montserrat" charset="0"/>
                  <a:ea typeface="Montserrat" charset="0"/>
                  <a:cs typeface="Montserrat" charset="0"/>
                  <a:sym typeface="Source Sans Pro" charset="0"/>
                </a:rPr>
                <a:t>Your title</a:t>
              </a:r>
              <a:endParaRPr lang="en-US" sz="1000">
                <a:latin typeface="Montserrat" charset="0"/>
                <a:ea typeface="Montserrat" charset="0"/>
                <a:cs typeface="Montserrat" charset="0"/>
                <a:sym typeface="Source Sans Pro" charset="0"/>
              </a:endParaRPr>
            </a:p>
          </p:txBody>
        </p:sp>
        <p:sp>
          <p:nvSpPr>
            <p:cNvPr id="509" name="Rectangle 51"/>
            <p:cNvSpPr/>
            <p:nvPr/>
          </p:nvSpPr>
          <p:spPr bwMode="auto">
            <a:xfrm>
              <a:off x="13870708" y="9890395"/>
              <a:ext cx="1851002" cy="142773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algn="ctr"/>
              <a:r>
                <a:rPr lang="en-US" sz="1050"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1980</a:t>
              </a:r>
              <a:endParaRPr lang="en-US" sz="1050"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  <a:p>
              <a:pPr algn="ctr"/>
              <a:r>
                <a:rPr lang="en-US" sz="1000">
                  <a:latin typeface="Montserrat" charset="0"/>
                  <a:ea typeface="Montserrat" charset="0"/>
                  <a:cs typeface="Montserrat" charset="0"/>
                  <a:sym typeface="Source Sans Pro" charset="0"/>
                </a:rPr>
                <a:t>Your title</a:t>
              </a:r>
              <a:endParaRPr lang="en-US" sz="1000">
                <a:latin typeface="Montserrat" charset="0"/>
                <a:ea typeface="Montserrat" charset="0"/>
                <a:cs typeface="Montserrat" charset="0"/>
                <a:sym typeface="Source Sans Pro" charset="0"/>
              </a:endParaRPr>
            </a:p>
          </p:txBody>
        </p:sp>
        <p:sp>
          <p:nvSpPr>
            <p:cNvPr id="510" name="Rectangle 52"/>
            <p:cNvSpPr/>
            <p:nvPr/>
          </p:nvSpPr>
          <p:spPr bwMode="auto">
            <a:xfrm>
              <a:off x="15539172" y="9890395"/>
              <a:ext cx="1851002" cy="142773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algn="ctr"/>
              <a:r>
                <a:rPr lang="en-US" sz="1050"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1993</a:t>
              </a:r>
              <a:endParaRPr lang="en-US" sz="1050"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  <a:p>
              <a:pPr algn="ctr"/>
              <a:r>
                <a:rPr lang="en-US" sz="1000">
                  <a:latin typeface="Montserrat" charset="0"/>
                  <a:ea typeface="Montserrat" charset="0"/>
                  <a:cs typeface="Montserrat" charset="0"/>
                  <a:sym typeface="Source Sans Pro" charset="0"/>
                </a:rPr>
                <a:t>Your title</a:t>
              </a:r>
              <a:endParaRPr lang="en-US" sz="1000">
                <a:latin typeface="Montserrat" charset="0"/>
                <a:ea typeface="Montserrat" charset="0"/>
                <a:cs typeface="Montserrat" charset="0"/>
                <a:sym typeface="Source Sans Pro" charset="0"/>
              </a:endParaRPr>
            </a:p>
          </p:txBody>
        </p:sp>
        <p:sp>
          <p:nvSpPr>
            <p:cNvPr id="511" name="Rectangle 53"/>
            <p:cNvSpPr/>
            <p:nvPr/>
          </p:nvSpPr>
          <p:spPr bwMode="auto">
            <a:xfrm>
              <a:off x="17234214" y="9890395"/>
              <a:ext cx="1851002" cy="142773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algn="ctr"/>
              <a:r>
                <a:rPr lang="en-US" sz="1050"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2002</a:t>
              </a:r>
              <a:endParaRPr lang="en-US" sz="1050"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  <a:p>
              <a:pPr algn="ctr"/>
              <a:r>
                <a:rPr lang="en-US" sz="1000">
                  <a:latin typeface="Montserrat" charset="0"/>
                  <a:ea typeface="Montserrat" charset="0"/>
                  <a:cs typeface="Montserrat" charset="0"/>
                  <a:sym typeface="Source Sans Pro" charset="0"/>
                </a:rPr>
                <a:t>Your title</a:t>
              </a:r>
              <a:endParaRPr lang="en-US" sz="1000">
                <a:latin typeface="Montserrat" charset="0"/>
                <a:ea typeface="Montserrat" charset="0"/>
                <a:cs typeface="Montserrat" charset="0"/>
                <a:sym typeface="Source Sans Pro" charset="0"/>
              </a:endParaRPr>
            </a:p>
          </p:txBody>
        </p:sp>
        <p:sp>
          <p:nvSpPr>
            <p:cNvPr id="512" name="Rectangle 54"/>
            <p:cNvSpPr/>
            <p:nvPr/>
          </p:nvSpPr>
          <p:spPr bwMode="auto">
            <a:xfrm>
              <a:off x="18886836" y="9890395"/>
              <a:ext cx="1851002" cy="142773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algn="ctr"/>
              <a:r>
                <a:rPr lang="en-US" sz="1050"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2008</a:t>
              </a:r>
              <a:endParaRPr lang="en-US" sz="1050"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  <a:p>
              <a:pPr algn="ctr"/>
              <a:r>
                <a:rPr lang="en-US" sz="1000">
                  <a:latin typeface="Montserrat" charset="0"/>
                  <a:ea typeface="Montserrat" charset="0"/>
                  <a:cs typeface="Montserrat" charset="0"/>
                  <a:sym typeface="Source Sans Pro" charset="0"/>
                </a:rPr>
                <a:t>Your title</a:t>
              </a:r>
              <a:endParaRPr lang="en-US" sz="1000">
                <a:latin typeface="Montserrat" charset="0"/>
                <a:ea typeface="Montserrat" charset="0"/>
                <a:cs typeface="Montserrat" charset="0"/>
                <a:sym typeface="Source Sans Pro" charset="0"/>
              </a:endParaRPr>
            </a:p>
          </p:txBody>
        </p:sp>
        <p:sp>
          <p:nvSpPr>
            <p:cNvPr id="513" name="Rectangle 55"/>
            <p:cNvSpPr/>
            <p:nvPr/>
          </p:nvSpPr>
          <p:spPr bwMode="auto">
            <a:xfrm>
              <a:off x="20541561" y="9890395"/>
              <a:ext cx="1851002" cy="142773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algn="ctr"/>
              <a:r>
                <a:rPr lang="en-US" sz="1050">
                  <a:latin typeface="Montserrat" charset="0"/>
                  <a:ea typeface="Montserrat" charset="0"/>
                  <a:cs typeface="Montserrat" charset="0"/>
                  <a:sym typeface="Source Sans Pro Bold" charset="0"/>
                </a:rPr>
                <a:t>2015</a:t>
              </a:r>
              <a:endParaRPr lang="en-US" sz="1050">
                <a:latin typeface="Montserrat" charset="0"/>
                <a:ea typeface="Montserrat" charset="0"/>
                <a:cs typeface="Montserrat" charset="0"/>
                <a:sym typeface="Source Sans Pro Bold" charset="0"/>
              </a:endParaRPr>
            </a:p>
            <a:p>
              <a:pPr algn="ctr"/>
              <a:r>
                <a:rPr lang="en-US" sz="1000">
                  <a:latin typeface="Montserrat" charset="0"/>
                  <a:ea typeface="Montserrat" charset="0"/>
                  <a:cs typeface="Montserrat" charset="0"/>
                  <a:sym typeface="Source Sans Pro" charset="0"/>
                </a:rPr>
                <a:t>Your title</a:t>
              </a:r>
              <a:endParaRPr lang="en-US" sz="1000">
                <a:latin typeface="Montserrat" charset="0"/>
                <a:ea typeface="Montserrat" charset="0"/>
                <a:cs typeface="Montserrat" charset="0"/>
                <a:sym typeface="Source Sans Pro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096789" y="267191"/>
            <a:ext cx="4347340" cy="4968514"/>
            <a:chOff x="7800380" y="3565361"/>
            <a:chExt cx="8902773" cy="10174852"/>
          </a:xfrm>
        </p:grpSpPr>
        <p:grpSp>
          <p:nvGrpSpPr>
            <p:cNvPr id="514" name="Group 513"/>
            <p:cNvGrpSpPr/>
            <p:nvPr/>
          </p:nvGrpSpPr>
          <p:grpSpPr>
            <a:xfrm>
              <a:off x="14883828" y="9388354"/>
              <a:ext cx="1107256" cy="1107544"/>
              <a:chOff x="5726139" y="3290903"/>
              <a:chExt cx="471490" cy="471490"/>
            </a:xfrm>
          </p:grpSpPr>
          <p:sp>
            <p:nvSpPr>
              <p:cNvPr id="515" name="Oval 6"/>
              <p:cNvSpPr>
                <a:spLocks noChangeArrowheads="1"/>
              </p:cNvSpPr>
              <p:nvPr/>
            </p:nvSpPr>
            <p:spPr bwMode="auto">
              <a:xfrm>
                <a:off x="5726139" y="3290903"/>
                <a:ext cx="471490" cy="47149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16" name="Oval 7"/>
              <p:cNvSpPr>
                <a:spLocks noChangeArrowheads="1"/>
              </p:cNvSpPr>
              <p:nvPr/>
            </p:nvSpPr>
            <p:spPr bwMode="auto">
              <a:xfrm>
                <a:off x="5749953" y="3316305"/>
                <a:ext cx="422277" cy="42069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17" name="Freeform 8"/>
              <p:cNvSpPr/>
              <p:nvPr/>
            </p:nvSpPr>
            <p:spPr bwMode="auto">
              <a:xfrm>
                <a:off x="5842029" y="3595706"/>
                <a:ext cx="238126" cy="141289"/>
              </a:xfrm>
              <a:custGeom>
                <a:avLst/>
                <a:gdLst>
                  <a:gd name="T0" fmla="*/ 10 w 57"/>
                  <a:gd name="T1" fmla="*/ 6 h 34"/>
                  <a:gd name="T2" fmla="*/ 0 w 57"/>
                  <a:gd name="T3" fmla="*/ 25 h 34"/>
                  <a:gd name="T4" fmla="*/ 29 w 57"/>
                  <a:gd name="T5" fmla="*/ 34 h 34"/>
                  <a:gd name="T6" fmla="*/ 57 w 57"/>
                  <a:gd name="T7" fmla="*/ 25 h 34"/>
                  <a:gd name="T8" fmla="*/ 47 w 57"/>
                  <a:gd name="T9" fmla="*/ 6 h 34"/>
                  <a:gd name="T10" fmla="*/ 29 w 57"/>
                  <a:gd name="T11" fmla="*/ 0 h 34"/>
                  <a:gd name="T12" fmla="*/ 10 w 57"/>
                  <a:gd name="T13" fmla="*/ 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4">
                    <a:moveTo>
                      <a:pt x="10" y="6"/>
                    </a:moveTo>
                    <a:cubicBezTo>
                      <a:pt x="5" y="10"/>
                      <a:pt x="3" y="16"/>
                      <a:pt x="0" y="25"/>
                    </a:cubicBezTo>
                    <a:cubicBezTo>
                      <a:pt x="8" y="30"/>
                      <a:pt x="18" y="34"/>
                      <a:pt x="29" y="34"/>
                    </a:cubicBezTo>
                    <a:cubicBezTo>
                      <a:pt x="39" y="34"/>
                      <a:pt x="49" y="30"/>
                      <a:pt x="57" y="25"/>
                    </a:cubicBezTo>
                    <a:cubicBezTo>
                      <a:pt x="54" y="16"/>
                      <a:pt x="52" y="9"/>
                      <a:pt x="47" y="6"/>
                    </a:cubicBezTo>
                    <a:cubicBezTo>
                      <a:pt x="39" y="1"/>
                      <a:pt x="34" y="0"/>
                      <a:pt x="29" y="0"/>
                    </a:cubicBezTo>
                    <a:cubicBezTo>
                      <a:pt x="23" y="0"/>
                      <a:pt x="18" y="1"/>
                      <a:pt x="10" y="6"/>
                    </a:cubicBezTo>
                    <a:close/>
                  </a:path>
                </a:pathLst>
              </a:cu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18" name="Freeform 9"/>
              <p:cNvSpPr/>
              <p:nvPr/>
            </p:nvSpPr>
            <p:spPr bwMode="auto">
              <a:xfrm>
                <a:off x="6054755" y="3641743"/>
                <a:ext cx="25400" cy="71438"/>
              </a:xfrm>
              <a:custGeom>
                <a:avLst/>
                <a:gdLst>
                  <a:gd name="T0" fmla="*/ 0 w 6"/>
                  <a:gd name="T1" fmla="*/ 17 h 17"/>
                  <a:gd name="T2" fmla="*/ 0 w 6"/>
                  <a:gd name="T3" fmla="*/ 0 h 17"/>
                  <a:gd name="T4" fmla="*/ 6 w 6"/>
                  <a:gd name="T5" fmla="*/ 14 h 17"/>
                  <a:gd name="T6" fmla="*/ 0 w 6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7">
                    <a:moveTo>
                      <a:pt x="0" y="17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3"/>
                      <a:pt x="4" y="8"/>
                      <a:pt x="6" y="14"/>
                    </a:cubicBezTo>
                    <a:cubicBezTo>
                      <a:pt x="4" y="15"/>
                      <a:pt x="2" y="16"/>
                      <a:pt x="0" y="17"/>
                    </a:cubicBezTo>
                    <a:close/>
                  </a:path>
                </a:pathLst>
              </a:custGeom>
              <a:solidFill>
                <a:srgbClr val="D959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19" name="Freeform 10"/>
              <p:cNvSpPr/>
              <p:nvPr/>
            </p:nvSpPr>
            <p:spPr bwMode="auto">
              <a:xfrm>
                <a:off x="6013480" y="3608406"/>
                <a:ext cx="25400" cy="120651"/>
              </a:xfrm>
              <a:custGeom>
                <a:avLst/>
                <a:gdLst>
                  <a:gd name="T0" fmla="*/ 6 w 6"/>
                  <a:gd name="T1" fmla="*/ 3 h 29"/>
                  <a:gd name="T2" fmla="*/ 6 w 6"/>
                  <a:gd name="T3" fmla="*/ 27 h 29"/>
                  <a:gd name="T4" fmla="*/ 0 w 6"/>
                  <a:gd name="T5" fmla="*/ 29 h 29"/>
                  <a:gd name="T6" fmla="*/ 0 w 6"/>
                  <a:gd name="T7" fmla="*/ 0 h 29"/>
                  <a:gd name="T8" fmla="*/ 6 w 6"/>
                  <a:gd name="T9" fmla="*/ 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9">
                    <a:moveTo>
                      <a:pt x="6" y="3"/>
                    </a:moveTo>
                    <a:cubicBezTo>
                      <a:pt x="6" y="27"/>
                      <a:pt x="6" y="27"/>
                      <a:pt x="6" y="27"/>
                    </a:cubicBezTo>
                    <a:cubicBezTo>
                      <a:pt x="4" y="28"/>
                      <a:pt x="2" y="28"/>
                      <a:pt x="0" y="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4" y="2"/>
                      <a:pt x="6" y="3"/>
                    </a:cubicBezTo>
                    <a:close/>
                  </a:path>
                </a:pathLst>
              </a:custGeom>
              <a:solidFill>
                <a:srgbClr val="D959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0" name="Freeform 11"/>
              <p:cNvSpPr/>
              <p:nvPr/>
            </p:nvSpPr>
            <p:spPr bwMode="auto">
              <a:xfrm>
                <a:off x="5972204" y="3595706"/>
                <a:ext cx="23813" cy="141289"/>
              </a:xfrm>
              <a:custGeom>
                <a:avLst/>
                <a:gdLst>
                  <a:gd name="T0" fmla="*/ 6 w 6"/>
                  <a:gd name="T1" fmla="*/ 1 h 34"/>
                  <a:gd name="T2" fmla="*/ 6 w 6"/>
                  <a:gd name="T3" fmla="*/ 33 h 34"/>
                  <a:gd name="T4" fmla="*/ 0 w 6"/>
                  <a:gd name="T5" fmla="*/ 34 h 34"/>
                  <a:gd name="T6" fmla="*/ 0 w 6"/>
                  <a:gd name="T7" fmla="*/ 0 h 34"/>
                  <a:gd name="T8" fmla="*/ 6 w 6"/>
                  <a:gd name="T9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">
                    <a:moveTo>
                      <a:pt x="6" y="1"/>
                    </a:moveTo>
                    <a:cubicBezTo>
                      <a:pt x="6" y="33"/>
                      <a:pt x="6" y="33"/>
                      <a:pt x="6" y="33"/>
                    </a:cubicBezTo>
                    <a:cubicBezTo>
                      <a:pt x="4" y="33"/>
                      <a:pt x="2" y="33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4" y="0"/>
                      <a:pt x="6" y="1"/>
                    </a:cubicBezTo>
                    <a:close/>
                  </a:path>
                </a:pathLst>
              </a:custGeom>
              <a:solidFill>
                <a:srgbClr val="D959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1" name="Freeform 12"/>
              <p:cNvSpPr/>
              <p:nvPr/>
            </p:nvSpPr>
            <p:spPr bwMode="auto">
              <a:xfrm>
                <a:off x="5926166" y="3595706"/>
                <a:ext cx="25400" cy="141289"/>
              </a:xfrm>
              <a:custGeom>
                <a:avLst/>
                <a:gdLst>
                  <a:gd name="T0" fmla="*/ 6 w 6"/>
                  <a:gd name="T1" fmla="*/ 0 h 34"/>
                  <a:gd name="T2" fmla="*/ 6 w 6"/>
                  <a:gd name="T3" fmla="*/ 34 h 34"/>
                  <a:gd name="T4" fmla="*/ 0 w 6"/>
                  <a:gd name="T5" fmla="*/ 33 h 34"/>
                  <a:gd name="T6" fmla="*/ 0 w 6"/>
                  <a:gd name="T7" fmla="*/ 1 h 34"/>
                  <a:gd name="T8" fmla="*/ 6 w 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">
                    <a:moveTo>
                      <a:pt x="6" y="0"/>
                    </a:moveTo>
                    <a:cubicBezTo>
                      <a:pt x="6" y="34"/>
                      <a:pt x="6" y="34"/>
                      <a:pt x="6" y="34"/>
                    </a:cubicBezTo>
                    <a:cubicBezTo>
                      <a:pt x="4" y="33"/>
                      <a:pt x="2" y="33"/>
                      <a:pt x="0" y="3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4" y="0"/>
                      <a:pt x="6" y="0"/>
                    </a:cubicBezTo>
                    <a:close/>
                  </a:path>
                </a:pathLst>
              </a:custGeom>
              <a:solidFill>
                <a:srgbClr val="D959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2" name="Freeform 13"/>
              <p:cNvSpPr/>
              <p:nvPr/>
            </p:nvSpPr>
            <p:spPr bwMode="auto">
              <a:xfrm>
                <a:off x="5883304" y="3608406"/>
                <a:ext cx="25400" cy="120651"/>
              </a:xfrm>
              <a:custGeom>
                <a:avLst/>
                <a:gdLst>
                  <a:gd name="T0" fmla="*/ 6 w 6"/>
                  <a:gd name="T1" fmla="*/ 0 h 29"/>
                  <a:gd name="T2" fmla="*/ 6 w 6"/>
                  <a:gd name="T3" fmla="*/ 29 h 29"/>
                  <a:gd name="T4" fmla="*/ 0 w 6"/>
                  <a:gd name="T5" fmla="*/ 27 h 29"/>
                  <a:gd name="T6" fmla="*/ 0 w 6"/>
                  <a:gd name="T7" fmla="*/ 3 h 29"/>
                  <a:gd name="T8" fmla="*/ 6 w 6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9">
                    <a:moveTo>
                      <a:pt x="6" y="0"/>
                    </a:moveTo>
                    <a:cubicBezTo>
                      <a:pt x="6" y="29"/>
                      <a:pt x="6" y="29"/>
                      <a:pt x="6" y="29"/>
                    </a:cubicBezTo>
                    <a:cubicBezTo>
                      <a:pt x="4" y="28"/>
                      <a:pt x="2" y="28"/>
                      <a:pt x="0" y="2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4" y="1"/>
                      <a:pt x="6" y="0"/>
                    </a:cubicBezTo>
                    <a:close/>
                  </a:path>
                </a:pathLst>
              </a:custGeom>
              <a:solidFill>
                <a:srgbClr val="D959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3" name="Freeform 14"/>
              <p:cNvSpPr/>
              <p:nvPr/>
            </p:nvSpPr>
            <p:spPr bwMode="auto">
              <a:xfrm>
                <a:off x="5842029" y="3641743"/>
                <a:ext cx="25400" cy="71438"/>
              </a:xfrm>
              <a:custGeom>
                <a:avLst/>
                <a:gdLst>
                  <a:gd name="T0" fmla="*/ 6 w 6"/>
                  <a:gd name="T1" fmla="*/ 0 h 17"/>
                  <a:gd name="T2" fmla="*/ 6 w 6"/>
                  <a:gd name="T3" fmla="*/ 17 h 17"/>
                  <a:gd name="T4" fmla="*/ 0 w 6"/>
                  <a:gd name="T5" fmla="*/ 14 h 17"/>
                  <a:gd name="T6" fmla="*/ 6 w 6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7">
                    <a:moveTo>
                      <a:pt x="6" y="0"/>
                    </a:moveTo>
                    <a:cubicBezTo>
                      <a:pt x="6" y="17"/>
                      <a:pt x="6" y="17"/>
                      <a:pt x="6" y="17"/>
                    </a:cubicBezTo>
                    <a:cubicBezTo>
                      <a:pt x="4" y="16"/>
                      <a:pt x="2" y="15"/>
                      <a:pt x="0" y="14"/>
                    </a:cubicBezTo>
                    <a:cubicBezTo>
                      <a:pt x="2" y="8"/>
                      <a:pt x="3" y="3"/>
                      <a:pt x="6" y="0"/>
                    </a:cubicBezTo>
                    <a:close/>
                  </a:path>
                </a:pathLst>
              </a:custGeom>
              <a:solidFill>
                <a:srgbClr val="D959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4" name="Freeform 15"/>
              <p:cNvSpPr/>
              <p:nvPr/>
            </p:nvSpPr>
            <p:spPr bwMode="auto">
              <a:xfrm>
                <a:off x="5859491" y="3624281"/>
                <a:ext cx="203201" cy="25400"/>
              </a:xfrm>
              <a:custGeom>
                <a:avLst/>
                <a:gdLst>
                  <a:gd name="T0" fmla="*/ 5 w 49"/>
                  <a:gd name="T1" fmla="*/ 0 h 6"/>
                  <a:gd name="T2" fmla="*/ 0 w 49"/>
                  <a:gd name="T3" fmla="*/ 6 h 6"/>
                  <a:gd name="T4" fmla="*/ 49 w 49"/>
                  <a:gd name="T5" fmla="*/ 6 h 6"/>
                  <a:gd name="T6" fmla="*/ 45 w 49"/>
                  <a:gd name="T7" fmla="*/ 0 h 6"/>
                  <a:gd name="T8" fmla="*/ 5 w 4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6">
                    <a:moveTo>
                      <a:pt x="5" y="0"/>
                    </a:moveTo>
                    <a:cubicBezTo>
                      <a:pt x="3" y="2"/>
                      <a:pt x="1" y="4"/>
                      <a:pt x="0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8" y="4"/>
                      <a:pt x="46" y="2"/>
                      <a:pt x="45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959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5" name="Freeform 16"/>
              <p:cNvSpPr/>
              <p:nvPr/>
            </p:nvSpPr>
            <p:spPr bwMode="auto">
              <a:xfrm>
                <a:off x="5842029" y="3670318"/>
                <a:ext cx="238126" cy="25400"/>
              </a:xfrm>
              <a:custGeom>
                <a:avLst/>
                <a:gdLst>
                  <a:gd name="T0" fmla="*/ 2 w 57"/>
                  <a:gd name="T1" fmla="*/ 0 h 6"/>
                  <a:gd name="T2" fmla="*/ 0 w 57"/>
                  <a:gd name="T3" fmla="*/ 6 h 6"/>
                  <a:gd name="T4" fmla="*/ 57 w 57"/>
                  <a:gd name="T5" fmla="*/ 6 h 6"/>
                  <a:gd name="T6" fmla="*/ 55 w 57"/>
                  <a:gd name="T7" fmla="*/ 0 h 6"/>
                  <a:gd name="T8" fmla="*/ 2 w 5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6">
                    <a:moveTo>
                      <a:pt x="2" y="0"/>
                    </a:moveTo>
                    <a:cubicBezTo>
                      <a:pt x="2" y="2"/>
                      <a:pt x="1" y="4"/>
                      <a:pt x="0" y="6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6" y="4"/>
                      <a:pt x="55" y="2"/>
                      <a:pt x="55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59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6" name="Freeform 17"/>
              <p:cNvSpPr/>
              <p:nvPr/>
            </p:nvSpPr>
            <p:spPr bwMode="auto">
              <a:xfrm>
                <a:off x="5867429" y="3713182"/>
                <a:ext cx="187326" cy="23813"/>
              </a:xfrm>
              <a:custGeom>
                <a:avLst/>
                <a:gdLst>
                  <a:gd name="T0" fmla="*/ 0 w 45"/>
                  <a:gd name="T1" fmla="*/ 0 h 6"/>
                  <a:gd name="T2" fmla="*/ 23 w 45"/>
                  <a:gd name="T3" fmla="*/ 6 h 6"/>
                  <a:gd name="T4" fmla="*/ 45 w 45"/>
                  <a:gd name="T5" fmla="*/ 0 h 6"/>
                  <a:gd name="T6" fmla="*/ 0 w 4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6">
                    <a:moveTo>
                      <a:pt x="0" y="0"/>
                    </a:moveTo>
                    <a:cubicBezTo>
                      <a:pt x="7" y="4"/>
                      <a:pt x="14" y="6"/>
                      <a:pt x="23" y="6"/>
                    </a:cubicBezTo>
                    <a:cubicBezTo>
                      <a:pt x="31" y="6"/>
                      <a:pt x="38" y="4"/>
                      <a:pt x="4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595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7" name="Freeform 18"/>
              <p:cNvSpPr/>
              <p:nvPr/>
            </p:nvSpPr>
            <p:spPr bwMode="auto">
              <a:xfrm>
                <a:off x="6054755" y="3641743"/>
                <a:ext cx="7938" cy="7938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1 w 2"/>
                  <a:gd name="T11" fmla="*/ 2 h 2"/>
                  <a:gd name="T12" fmla="*/ 1 w 2"/>
                  <a:gd name="T13" fmla="*/ 1 h 2"/>
                  <a:gd name="T14" fmla="*/ 1 w 2"/>
                  <a:gd name="T15" fmla="*/ 1 h 2"/>
                  <a:gd name="T16" fmla="*/ 1 w 2"/>
                  <a:gd name="T17" fmla="*/ 1 h 2"/>
                  <a:gd name="T18" fmla="*/ 1 w 2"/>
                  <a:gd name="T19" fmla="*/ 1 h 2"/>
                  <a:gd name="T20" fmla="*/ 1 w 2"/>
                  <a:gd name="T21" fmla="*/ 1 h 2"/>
                  <a:gd name="T22" fmla="*/ 1 w 2"/>
                  <a:gd name="T23" fmla="*/ 1 h 2"/>
                  <a:gd name="T24" fmla="*/ 1 w 2"/>
                  <a:gd name="T25" fmla="*/ 1 h 2"/>
                  <a:gd name="T26" fmla="*/ 1 w 2"/>
                  <a:gd name="T27" fmla="*/ 1 h 2"/>
                  <a:gd name="T28" fmla="*/ 1 w 2"/>
                  <a:gd name="T29" fmla="*/ 1 h 2"/>
                  <a:gd name="T30" fmla="*/ 1 w 2"/>
                  <a:gd name="T31" fmla="*/ 0 h 2"/>
                  <a:gd name="T32" fmla="*/ 1 w 2"/>
                  <a:gd name="T33" fmla="*/ 0 h 2"/>
                  <a:gd name="T34" fmla="*/ 1 w 2"/>
                  <a:gd name="T35" fmla="*/ 0 h 2"/>
                  <a:gd name="T36" fmla="*/ 1 w 2"/>
                  <a:gd name="T37" fmla="*/ 0 h 2"/>
                  <a:gd name="T38" fmla="*/ 1 w 2"/>
                  <a:gd name="T39" fmla="*/ 0 h 2"/>
                  <a:gd name="T40" fmla="*/ 1 w 2"/>
                  <a:gd name="T41" fmla="*/ 0 h 2"/>
                  <a:gd name="T42" fmla="*/ 1 w 2"/>
                  <a:gd name="T43" fmla="*/ 0 h 2"/>
                  <a:gd name="T44" fmla="*/ 1 w 2"/>
                  <a:gd name="T45" fmla="*/ 0 h 2"/>
                  <a:gd name="T46" fmla="*/ 1 w 2"/>
                  <a:gd name="T47" fmla="*/ 0 h 2"/>
                  <a:gd name="T48" fmla="*/ 1 w 2"/>
                  <a:gd name="T49" fmla="*/ 0 h 2"/>
                  <a:gd name="T50" fmla="*/ 0 w 2"/>
                  <a:gd name="T51" fmla="*/ 0 h 2"/>
                  <a:gd name="T52" fmla="*/ 0 w 2"/>
                  <a:gd name="T5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8" name="Freeform 19"/>
              <p:cNvSpPr/>
              <p:nvPr/>
            </p:nvSpPr>
            <p:spPr bwMode="auto">
              <a:xfrm>
                <a:off x="6054757" y="3670318"/>
                <a:ext cx="25400" cy="25400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16 h 16"/>
                  <a:gd name="T4" fmla="*/ 16 w 16"/>
                  <a:gd name="T5" fmla="*/ 16 h 16"/>
                  <a:gd name="T6" fmla="*/ 16 w 16"/>
                  <a:gd name="T7" fmla="*/ 14 h 16"/>
                  <a:gd name="T8" fmla="*/ 16 w 16"/>
                  <a:gd name="T9" fmla="*/ 14 h 16"/>
                  <a:gd name="T10" fmla="*/ 16 w 16"/>
                  <a:gd name="T11" fmla="*/ 14 h 16"/>
                  <a:gd name="T12" fmla="*/ 16 w 16"/>
                  <a:gd name="T13" fmla="*/ 14 h 16"/>
                  <a:gd name="T14" fmla="*/ 13 w 16"/>
                  <a:gd name="T15" fmla="*/ 14 h 16"/>
                  <a:gd name="T16" fmla="*/ 13 w 16"/>
                  <a:gd name="T17" fmla="*/ 11 h 16"/>
                  <a:gd name="T18" fmla="*/ 13 w 16"/>
                  <a:gd name="T19" fmla="*/ 11 h 16"/>
                  <a:gd name="T20" fmla="*/ 13 w 16"/>
                  <a:gd name="T21" fmla="*/ 11 h 16"/>
                  <a:gd name="T22" fmla="*/ 13 w 16"/>
                  <a:gd name="T23" fmla="*/ 8 h 16"/>
                  <a:gd name="T24" fmla="*/ 13 w 16"/>
                  <a:gd name="T25" fmla="*/ 8 h 16"/>
                  <a:gd name="T26" fmla="*/ 13 w 16"/>
                  <a:gd name="T27" fmla="*/ 8 h 16"/>
                  <a:gd name="T28" fmla="*/ 13 w 16"/>
                  <a:gd name="T29" fmla="*/ 8 h 16"/>
                  <a:gd name="T30" fmla="*/ 13 w 16"/>
                  <a:gd name="T31" fmla="*/ 8 h 16"/>
                  <a:gd name="T32" fmla="*/ 13 w 16"/>
                  <a:gd name="T33" fmla="*/ 6 h 16"/>
                  <a:gd name="T34" fmla="*/ 13 w 16"/>
                  <a:gd name="T35" fmla="*/ 6 h 16"/>
                  <a:gd name="T36" fmla="*/ 13 w 16"/>
                  <a:gd name="T37" fmla="*/ 6 h 16"/>
                  <a:gd name="T38" fmla="*/ 11 w 16"/>
                  <a:gd name="T39" fmla="*/ 6 h 16"/>
                  <a:gd name="T40" fmla="*/ 11 w 16"/>
                  <a:gd name="T41" fmla="*/ 6 h 16"/>
                  <a:gd name="T42" fmla="*/ 11 w 16"/>
                  <a:gd name="T43" fmla="*/ 6 h 16"/>
                  <a:gd name="T44" fmla="*/ 11 w 16"/>
                  <a:gd name="T45" fmla="*/ 6 h 16"/>
                  <a:gd name="T46" fmla="*/ 11 w 16"/>
                  <a:gd name="T47" fmla="*/ 3 h 16"/>
                  <a:gd name="T48" fmla="*/ 11 w 16"/>
                  <a:gd name="T49" fmla="*/ 3 h 16"/>
                  <a:gd name="T50" fmla="*/ 11 w 16"/>
                  <a:gd name="T51" fmla="*/ 3 h 16"/>
                  <a:gd name="T52" fmla="*/ 11 w 16"/>
                  <a:gd name="T53" fmla="*/ 3 h 16"/>
                  <a:gd name="T54" fmla="*/ 11 w 16"/>
                  <a:gd name="T55" fmla="*/ 3 h 16"/>
                  <a:gd name="T56" fmla="*/ 11 w 16"/>
                  <a:gd name="T57" fmla="*/ 3 h 16"/>
                  <a:gd name="T58" fmla="*/ 11 w 16"/>
                  <a:gd name="T59" fmla="*/ 0 h 16"/>
                  <a:gd name="T60" fmla="*/ 11 w 16"/>
                  <a:gd name="T61" fmla="*/ 0 h 16"/>
                  <a:gd name="T62" fmla="*/ 11 w 16"/>
                  <a:gd name="T63" fmla="*/ 0 h 16"/>
                  <a:gd name="T64" fmla="*/ 11 w 16"/>
                  <a:gd name="T65" fmla="*/ 0 h 16"/>
                  <a:gd name="T66" fmla="*/ 0 w 16"/>
                  <a:gd name="T6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3" y="14"/>
                    </a:lnTo>
                    <a:lnTo>
                      <a:pt x="13" y="14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29" name="Rectangle 20"/>
              <p:cNvSpPr>
                <a:spLocks noChangeArrowheads="1"/>
              </p:cNvSpPr>
              <p:nvPr/>
            </p:nvSpPr>
            <p:spPr bwMode="auto">
              <a:xfrm>
                <a:off x="6013482" y="3624281"/>
                <a:ext cx="25400" cy="25400"/>
              </a:xfrm>
              <a:prstGeom prst="rect">
                <a:avLst/>
              </a:pr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0" name="Rectangle 21"/>
              <p:cNvSpPr>
                <a:spLocks noChangeArrowheads="1"/>
              </p:cNvSpPr>
              <p:nvPr/>
            </p:nvSpPr>
            <p:spPr bwMode="auto">
              <a:xfrm>
                <a:off x="6013482" y="3670318"/>
                <a:ext cx="25400" cy="25400"/>
              </a:xfrm>
              <a:prstGeom prst="rect">
                <a:avLst/>
              </a:pr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1" name="Freeform 22"/>
              <p:cNvSpPr/>
              <p:nvPr/>
            </p:nvSpPr>
            <p:spPr bwMode="auto">
              <a:xfrm>
                <a:off x="6013482" y="3713182"/>
                <a:ext cx="25400" cy="15875"/>
              </a:xfrm>
              <a:custGeom>
                <a:avLst/>
                <a:gdLst>
                  <a:gd name="T0" fmla="*/ 0 w 16"/>
                  <a:gd name="T1" fmla="*/ 10 h 10"/>
                  <a:gd name="T2" fmla="*/ 0 w 16"/>
                  <a:gd name="T3" fmla="*/ 10 h 10"/>
                  <a:gd name="T4" fmla="*/ 0 w 16"/>
                  <a:gd name="T5" fmla="*/ 10 h 10"/>
                  <a:gd name="T6" fmla="*/ 0 w 16"/>
                  <a:gd name="T7" fmla="*/ 10 h 10"/>
                  <a:gd name="T8" fmla="*/ 0 w 16"/>
                  <a:gd name="T9" fmla="*/ 10 h 10"/>
                  <a:gd name="T10" fmla="*/ 3 w 16"/>
                  <a:gd name="T11" fmla="*/ 10 h 10"/>
                  <a:gd name="T12" fmla="*/ 3 w 16"/>
                  <a:gd name="T13" fmla="*/ 10 h 10"/>
                  <a:gd name="T14" fmla="*/ 3 w 16"/>
                  <a:gd name="T15" fmla="*/ 10 h 10"/>
                  <a:gd name="T16" fmla="*/ 3 w 16"/>
                  <a:gd name="T17" fmla="*/ 10 h 10"/>
                  <a:gd name="T18" fmla="*/ 3 w 16"/>
                  <a:gd name="T19" fmla="*/ 10 h 10"/>
                  <a:gd name="T20" fmla="*/ 3 w 16"/>
                  <a:gd name="T21" fmla="*/ 10 h 10"/>
                  <a:gd name="T22" fmla="*/ 3 w 16"/>
                  <a:gd name="T23" fmla="*/ 10 h 10"/>
                  <a:gd name="T24" fmla="*/ 5 w 16"/>
                  <a:gd name="T25" fmla="*/ 10 h 10"/>
                  <a:gd name="T26" fmla="*/ 5 w 16"/>
                  <a:gd name="T27" fmla="*/ 10 h 10"/>
                  <a:gd name="T28" fmla="*/ 5 w 16"/>
                  <a:gd name="T29" fmla="*/ 10 h 10"/>
                  <a:gd name="T30" fmla="*/ 5 w 16"/>
                  <a:gd name="T31" fmla="*/ 10 h 10"/>
                  <a:gd name="T32" fmla="*/ 5 w 16"/>
                  <a:gd name="T33" fmla="*/ 8 h 10"/>
                  <a:gd name="T34" fmla="*/ 5 w 16"/>
                  <a:gd name="T35" fmla="*/ 8 h 10"/>
                  <a:gd name="T36" fmla="*/ 5 w 16"/>
                  <a:gd name="T37" fmla="*/ 8 h 10"/>
                  <a:gd name="T38" fmla="*/ 5 w 16"/>
                  <a:gd name="T39" fmla="*/ 8 h 10"/>
                  <a:gd name="T40" fmla="*/ 5 w 16"/>
                  <a:gd name="T41" fmla="*/ 8 h 10"/>
                  <a:gd name="T42" fmla="*/ 5 w 16"/>
                  <a:gd name="T43" fmla="*/ 8 h 10"/>
                  <a:gd name="T44" fmla="*/ 8 w 16"/>
                  <a:gd name="T45" fmla="*/ 8 h 10"/>
                  <a:gd name="T46" fmla="*/ 8 w 16"/>
                  <a:gd name="T47" fmla="*/ 8 h 10"/>
                  <a:gd name="T48" fmla="*/ 8 w 16"/>
                  <a:gd name="T49" fmla="*/ 8 h 10"/>
                  <a:gd name="T50" fmla="*/ 8 w 16"/>
                  <a:gd name="T51" fmla="*/ 8 h 10"/>
                  <a:gd name="T52" fmla="*/ 8 w 16"/>
                  <a:gd name="T53" fmla="*/ 8 h 10"/>
                  <a:gd name="T54" fmla="*/ 8 w 16"/>
                  <a:gd name="T55" fmla="*/ 8 h 10"/>
                  <a:gd name="T56" fmla="*/ 8 w 16"/>
                  <a:gd name="T57" fmla="*/ 8 h 10"/>
                  <a:gd name="T58" fmla="*/ 8 w 16"/>
                  <a:gd name="T59" fmla="*/ 8 h 10"/>
                  <a:gd name="T60" fmla="*/ 8 w 16"/>
                  <a:gd name="T61" fmla="*/ 8 h 10"/>
                  <a:gd name="T62" fmla="*/ 8 w 16"/>
                  <a:gd name="T63" fmla="*/ 8 h 10"/>
                  <a:gd name="T64" fmla="*/ 10 w 16"/>
                  <a:gd name="T65" fmla="*/ 8 h 10"/>
                  <a:gd name="T66" fmla="*/ 10 w 16"/>
                  <a:gd name="T67" fmla="*/ 8 h 10"/>
                  <a:gd name="T68" fmla="*/ 10 w 16"/>
                  <a:gd name="T69" fmla="*/ 8 h 10"/>
                  <a:gd name="T70" fmla="*/ 10 w 16"/>
                  <a:gd name="T71" fmla="*/ 8 h 10"/>
                  <a:gd name="T72" fmla="*/ 10 w 16"/>
                  <a:gd name="T73" fmla="*/ 8 h 10"/>
                  <a:gd name="T74" fmla="*/ 13 w 16"/>
                  <a:gd name="T75" fmla="*/ 8 h 10"/>
                  <a:gd name="T76" fmla="*/ 13 w 16"/>
                  <a:gd name="T77" fmla="*/ 8 h 10"/>
                  <a:gd name="T78" fmla="*/ 13 w 16"/>
                  <a:gd name="T79" fmla="*/ 8 h 10"/>
                  <a:gd name="T80" fmla="*/ 13 w 16"/>
                  <a:gd name="T81" fmla="*/ 8 h 10"/>
                  <a:gd name="T82" fmla="*/ 13 w 16"/>
                  <a:gd name="T83" fmla="*/ 5 h 10"/>
                  <a:gd name="T84" fmla="*/ 13 w 16"/>
                  <a:gd name="T85" fmla="*/ 5 h 10"/>
                  <a:gd name="T86" fmla="*/ 13 w 16"/>
                  <a:gd name="T87" fmla="*/ 5 h 10"/>
                  <a:gd name="T88" fmla="*/ 13 w 16"/>
                  <a:gd name="T89" fmla="*/ 5 h 10"/>
                  <a:gd name="T90" fmla="*/ 13 w 16"/>
                  <a:gd name="T91" fmla="*/ 5 h 10"/>
                  <a:gd name="T92" fmla="*/ 13 w 16"/>
                  <a:gd name="T93" fmla="*/ 5 h 10"/>
                  <a:gd name="T94" fmla="*/ 13 w 16"/>
                  <a:gd name="T95" fmla="*/ 5 h 10"/>
                  <a:gd name="T96" fmla="*/ 16 w 16"/>
                  <a:gd name="T97" fmla="*/ 5 h 10"/>
                  <a:gd name="T98" fmla="*/ 16 w 16"/>
                  <a:gd name="T99" fmla="*/ 5 h 10"/>
                  <a:gd name="T100" fmla="*/ 16 w 16"/>
                  <a:gd name="T101" fmla="*/ 5 h 10"/>
                  <a:gd name="T102" fmla="*/ 16 w 16"/>
                  <a:gd name="T103" fmla="*/ 5 h 10"/>
                  <a:gd name="T104" fmla="*/ 16 w 16"/>
                  <a:gd name="T105" fmla="*/ 5 h 10"/>
                  <a:gd name="T106" fmla="*/ 16 w 16"/>
                  <a:gd name="T107" fmla="*/ 5 h 10"/>
                  <a:gd name="T108" fmla="*/ 16 w 16"/>
                  <a:gd name="T109" fmla="*/ 5 h 10"/>
                  <a:gd name="T110" fmla="*/ 16 w 16"/>
                  <a:gd name="T111" fmla="*/ 5 h 10"/>
                  <a:gd name="T112" fmla="*/ 16 w 16"/>
                  <a:gd name="T113" fmla="*/ 5 h 10"/>
                  <a:gd name="T114" fmla="*/ 16 w 16"/>
                  <a:gd name="T115" fmla="*/ 0 h 10"/>
                  <a:gd name="T116" fmla="*/ 0 w 16"/>
                  <a:gd name="T117" fmla="*/ 0 h 10"/>
                  <a:gd name="T118" fmla="*/ 0 w 16"/>
                  <a:gd name="T119" fmla="*/ 10 h 10"/>
                  <a:gd name="T120" fmla="*/ 0 w 16"/>
                  <a:gd name="T12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6" h="10">
                    <a:moveTo>
                      <a:pt x="0" y="10"/>
                    </a:move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2" name="Rectangle 23"/>
              <p:cNvSpPr>
                <a:spLocks noChangeArrowheads="1"/>
              </p:cNvSpPr>
              <p:nvPr/>
            </p:nvSpPr>
            <p:spPr bwMode="auto">
              <a:xfrm>
                <a:off x="5972206" y="3624281"/>
                <a:ext cx="23813" cy="25400"/>
              </a:xfrm>
              <a:prstGeom prst="rect">
                <a:avLst/>
              </a:pr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3" name="Rectangle 24"/>
              <p:cNvSpPr>
                <a:spLocks noChangeArrowheads="1"/>
              </p:cNvSpPr>
              <p:nvPr/>
            </p:nvSpPr>
            <p:spPr bwMode="auto">
              <a:xfrm>
                <a:off x="5972206" y="3670318"/>
                <a:ext cx="23813" cy="25400"/>
              </a:xfrm>
              <a:prstGeom prst="rect">
                <a:avLst/>
              </a:pr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4" name="Freeform 25"/>
              <p:cNvSpPr/>
              <p:nvPr/>
            </p:nvSpPr>
            <p:spPr bwMode="auto">
              <a:xfrm>
                <a:off x="5972206" y="3713182"/>
                <a:ext cx="23813" cy="23813"/>
              </a:xfrm>
              <a:custGeom>
                <a:avLst/>
                <a:gdLst>
                  <a:gd name="T0" fmla="*/ 0 w 6"/>
                  <a:gd name="T1" fmla="*/ 5 h 6"/>
                  <a:gd name="T2" fmla="*/ 0 w 6"/>
                  <a:gd name="T3" fmla="*/ 5 h 6"/>
                  <a:gd name="T4" fmla="*/ 0 w 6"/>
                  <a:gd name="T5" fmla="*/ 5 h 6"/>
                  <a:gd name="T6" fmla="*/ 0 w 6"/>
                  <a:gd name="T7" fmla="*/ 5 h 6"/>
                  <a:gd name="T8" fmla="*/ 1 w 6"/>
                  <a:gd name="T9" fmla="*/ 5 h 6"/>
                  <a:gd name="T10" fmla="*/ 1 w 6"/>
                  <a:gd name="T11" fmla="*/ 5 h 6"/>
                  <a:gd name="T12" fmla="*/ 1 w 6"/>
                  <a:gd name="T13" fmla="*/ 5 h 6"/>
                  <a:gd name="T14" fmla="*/ 1 w 6"/>
                  <a:gd name="T15" fmla="*/ 5 h 6"/>
                  <a:gd name="T16" fmla="*/ 1 w 6"/>
                  <a:gd name="T17" fmla="*/ 5 h 6"/>
                  <a:gd name="T18" fmla="*/ 1 w 6"/>
                  <a:gd name="T19" fmla="*/ 5 h 6"/>
                  <a:gd name="T20" fmla="*/ 2 w 6"/>
                  <a:gd name="T21" fmla="*/ 5 h 6"/>
                  <a:gd name="T22" fmla="*/ 2 w 6"/>
                  <a:gd name="T23" fmla="*/ 5 h 6"/>
                  <a:gd name="T24" fmla="*/ 2 w 6"/>
                  <a:gd name="T25" fmla="*/ 5 h 6"/>
                  <a:gd name="T26" fmla="*/ 2 w 6"/>
                  <a:gd name="T27" fmla="*/ 5 h 6"/>
                  <a:gd name="T28" fmla="*/ 2 w 6"/>
                  <a:gd name="T29" fmla="*/ 5 h 6"/>
                  <a:gd name="T30" fmla="*/ 2 w 6"/>
                  <a:gd name="T31" fmla="*/ 5 h 6"/>
                  <a:gd name="T32" fmla="*/ 2 w 6"/>
                  <a:gd name="T33" fmla="*/ 5 h 6"/>
                  <a:gd name="T34" fmla="*/ 2 w 6"/>
                  <a:gd name="T35" fmla="*/ 5 h 6"/>
                  <a:gd name="T36" fmla="*/ 2 w 6"/>
                  <a:gd name="T37" fmla="*/ 5 h 6"/>
                  <a:gd name="T38" fmla="*/ 3 w 6"/>
                  <a:gd name="T39" fmla="*/ 5 h 6"/>
                  <a:gd name="T40" fmla="*/ 3 w 6"/>
                  <a:gd name="T41" fmla="*/ 5 h 6"/>
                  <a:gd name="T42" fmla="*/ 3 w 6"/>
                  <a:gd name="T43" fmla="*/ 5 h 6"/>
                  <a:gd name="T44" fmla="*/ 3 w 6"/>
                  <a:gd name="T45" fmla="*/ 5 h 6"/>
                  <a:gd name="T46" fmla="*/ 3 w 6"/>
                  <a:gd name="T47" fmla="*/ 5 h 6"/>
                  <a:gd name="T48" fmla="*/ 3 w 6"/>
                  <a:gd name="T49" fmla="*/ 5 h 6"/>
                  <a:gd name="T50" fmla="*/ 3 w 6"/>
                  <a:gd name="T51" fmla="*/ 5 h 6"/>
                  <a:gd name="T52" fmla="*/ 4 w 6"/>
                  <a:gd name="T53" fmla="*/ 5 h 6"/>
                  <a:gd name="T54" fmla="*/ 4 w 6"/>
                  <a:gd name="T55" fmla="*/ 5 h 6"/>
                  <a:gd name="T56" fmla="*/ 4 w 6"/>
                  <a:gd name="T57" fmla="*/ 5 h 6"/>
                  <a:gd name="T58" fmla="*/ 4 w 6"/>
                  <a:gd name="T59" fmla="*/ 5 h 6"/>
                  <a:gd name="T60" fmla="*/ 4 w 6"/>
                  <a:gd name="T61" fmla="*/ 5 h 6"/>
                  <a:gd name="T62" fmla="*/ 4 w 6"/>
                  <a:gd name="T63" fmla="*/ 5 h 6"/>
                  <a:gd name="T64" fmla="*/ 4 w 6"/>
                  <a:gd name="T65" fmla="*/ 5 h 6"/>
                  <a:gd name="T66" fmla="*/ 4 w 6"/>
                  <a:gd name="T67" fmla="*/ 5 h 6"/>
                  <a:gd name="T68" fmla="*/ 5 w 6"/>
                  <a:gd name="T69" fmla="*/ 5 h 6"/>
                  <a:gd name="T70" fmla="*/ 5 w 6"/>
                  <a:gd name="T71" fmla="*/ 5 h 6"/>
                  <a:gd name="T72" fmla="*/ 6 w 6"/>
                  <a:gd name="T73" fmla="*/ 5 h 6"/>
                  <a:gd name="T74" fmla="*/ 6 w 6"/>
                  <a:gd name="T75" fmla="*/ 0 h 6"/>
                  <a:gd name="T76" fmla="*/ 0 w 6"/>
                  <a:gd name="T77" fmla="*/ 0 h 6"/>
                  <a:gd name="T78" fmla="*/ 0 w 6"/>
                  <a:gd name="T79" fmla="*/ 6 h 6"/>
                  <a:gd name="T80" fmla="*/ 0 w 6"/>
                  <a:gd name="T8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6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5" name="Rectangle 26"/>
              <p:cNvSpPr>
                <a:spLocks noChangeArrowheads="1"/>
              </p:cNvSpPr>
              <p:nvPr/>
            </p:nvSpPr>
            <p:spPr bwMode="auto">
              <a:xfrm>
                <a:off x="5926168" y="3624281"/>
                <a:ext cx="25400" cy="25400"/>
              </a:xfrm>
              <a:prstGeom prst="rect">
                <a:avLst/>
              </a:pr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6" name="Rectangle 27"/>
              <p:cNvSpPr>
                <a:spLocks noChangeArrowheads="1"/>
              </p:cNvSpPr>
              <p:nvPr/>
            </p:nvSpPr>
            <p:spPr bwMode="auto">
              <a:xfrm>
                <a:off x="5926168" y="3670318"/>
                <a:ext cx="25400" cy="25400"/>
              </a:xfrm>
              <a:prstGeom prst="rect">
                <a:avLst/>
              </a:pr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7" name="Freeform 28"/>
              <p:cNvSpPr/>
              <p:nvPr/>
            </p:nvSpPr>
            <p:spPr bwMode="auto">
              <a:xfrm>
                <a:off x="5926168" y="3713182"/>
                <a:ext cx="25400" cy="23813"/>
              </a:xfrm>
              <a:custGeom>
                <a:avLst/>
                <a:gdLst>
                  <a:gd name="T0" fmla="*/ 0 w 6"/>
                  <a:gd name="T1" fmla="*/ 5 h 6"/>
                  <a:gd name="T2" fmla="*/ 0 w 6"/>
                  <a:gd name="T3" fmla="*/ 5 h 6"/>
                  <a:gd name="T4" fmla="*/ 0 w 6"/>
                  <a:gd name="T5" fmla="*/ 5 h 6"/>
                  <a:gd name="T6" fmla="*/ 0 w 6"/>
                  <a:gd name="T7" fmla="*/ 5 h 6"/>
                  <a:gd name="T8" fmla="*/ 0 w 6"/>
                  <a:gd name="T9" fmla="*/ 5 h 6"/>
                  <a:gd name="T10" fmla="*/ 1 w 6"/>
                  <a:gd name="T11" fmla="*/ 5 h 6"/>
                  <a:gd name="T12" fmla="*/ 1 w 6"/>
                  <a:gd name="T13" fmla="*/ 5 h 6"/>
                  <a:gd name="T14" fmla="*/ 1 w 6"/>
                  <a:gd name="T15" fmla="*/ 5 h 6"/>
                  <a:gd name="T16" fmla="*/ 1 w 6"/>
                  <a:gd name="T17" fmla="*/ 5 h 6"/>
                  <a:gd name="T18" fmla="*/ 1 w 6"/>
                  <a:gd name="T19" fmla="*/ 5 h 6"/>
                  <a:gd name="T20" fmla="*/ 1 w 6"/>
                  <a:gd name="T21" fmla="*/ 5 h 6"/>
                  <a:gd name="T22" fmla="*/ 1 w 6"/>
                  <a:gd name="T23" fmla="*/ 5 h 6"/>
                  <a:gd name="T24" fmla="*/ 1 w 6"/>
                  <a:gd name="T25" fmla="*/ 5 h 6"/>
                  <a:gd name="T26" fmla="*/ 1 w 6"/>
                  <a:gd name="T27" fmla="*/ 5 h 6"/>
                  <a:gd name="T28" fmla="*/ 2 w 6"/>
                  <a:gd name="T29" fmla="*/ 5 h 6"/>
                  <a:gd name="T30" fmla="*/ 2 w 6"/>
                  <a:gd name="T31" fmla="*/ 5 h 6"/>
                  <a:gd name="T32" fmla="*/ 2 w 6"/>
                  <a:gd name="T33" fmla="*/ 5 h 6"/>
                  <a:gd name="T34" fmla="*/ 2 w 6"/>
                  <a:gd name="T35" fmla="*/ 5 h 6"/>
                  <a:gd name="T36" fmla="*/ 2 w 6"/>
                  <a:gd name="T37" fmla="*/ 5 h 6"/>
                  <a:gd name="T38" fmla="*/ 2 w 6"/>
                  <a:gd name="T39" fmla="*/ 5 h 6"/>
                  <a:gd name="T40" fmla="*/ 3 w 6"/>
                  <a:gd name="T41" fmla="*/ 5 h 6"/>
                  <a:gd name="T42" fmla="*/ 3 w 6"/>
                  <a:gd name="T43" fmla="*/ 5 h 6"/>
                  <a:gd name="T44" fmla="*/ 3 w 6"/>
                  <a:gd name="T45" fmla="*/ 5 h 6"/>
                  <a:gd name="T46" fmla="*/ 3 w 6"/>
                  <a:gd name="T47" fmla="*/ 5 h 6"/>
                  <a:gd name="T48" fmla="*/ 3 w 6"/>
                  <a:gd name="T49" fmla="*/ 5 h 6"/>
                  <a:gd name="T50" fmla="*/ 3 w 6"/>
                  <a:gd name="T51" fmla="*/ 5 h 6"/>
                  <a:gd name="T52" fmla="*/ 3 w 6"/>
                  <a:gd name="T53" fmla="*/ 5 h 6"/>
                  <a:gd name="T54" fmla="*/ 3 w 6"/>
                  <a:gd name="T55" fmla="*/ 5 h 6"/>
                  <a:gd name="T56" fmla="*/ 3 w 6"/>
                  <a:gd name="T57" fmla="*/ 5 h 6"/>
                  <a:gd name="T58" fmla="*/ 3 w 6"/>
                  <a:gd name="T59" fmla="*/ 5 h 6"/>
                  <a:gd name="T60" fmla="*/ 3 w 6"/>
                  <a:gd name="T61" fmla="*/ 5 h 6"/>
                  <a:gd name="T62" fmla="*/ 4 w 6"/>
                  <a:gd name="T63" fmla="*/ 5 h 6"/>
                  <a:gd name="T64" fmla="*/ 4 w 6"/>
                  <a:gd name="T65" fmla="*/ 5 h 6"/>
                  <a:gd name="T66" fmla="*/ 4 w 6"/>
                  <a:gd name="T67" fmla="*/ 5 h 6"/>
                  <a:gd name="T68" fmla="*/ 6 w 6"/>
                  <a:gd name="T69" fmla="*/ 6 h 6"/>
                  <a:gd name="T70" fmla="*/ 6 w 6"/>
                  <a:gd name="T71" fmla="*/ 0 h 6"/>
                  <a:gd name="T72" fmla="*/ 0 w 6"/>
                  <a:gd name="T73" fmla="*/ 0 h 6"/>
                  <a:gd name="T74" fmla="*/ 0 w 6"/>
                  <a:gd name="T7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" h="6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6" y="5"/>
                      <a:pt x="6" y="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8" name="Rectangle 29"/>
              <p:cNvSpPr>
                <a:spLocks noChangeArrowheads="1"/>
              </p:cNvSpPr>
              <p:nvPr/>
            </p:nvSpPr>
            <p:spPr bwMode="auto">
              <a:xfrm>
                <a:off x="5883306" y="3624282"/>
                <a:ext cx="25400" cy="25400"/>
              </a:xfrm>
              <a:prstGeom prst="rect">
                <a:avLst/>
              </a:pr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39" name="Rectangle 30"/>
              <p:cNvSpPr>
                <a:spLocks noChangeArrowheads="1"/>
              </p:cNvSpPr>
              <p:nvPr/>
            </p:nvSpPr>
            <p:spPr bwMode="auto">
              <a:xfrm>
                <a:off x="5883306" y="3670319"/>
                <a:ext cx="25400" cy="25400"/>
              </a:xfrm>
              <a:prstGeom prst="rect">
                <a:avLst/>
              </a:pr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0" name="Freeform 31"/>
              <p:cNvSpPr/>
              <p:nvPr/>
            </p:nvSpPr>
            <p:spPr bwMode="auto">
              <a:xfrm>
                <a:off x="5883306" y="3713181"/>
                <a:ext cx="25400" cy="15875"/>
              </a:xfrm>
              <a:custGeom>
                <a:avLst/>
                <a:gdLst>
                  <a:gd name="T0" fmla="*/ 0 w 16"/>
                  <a:gd name="T1" fmla="*/ 5 h 10"/>
                  <a:gd name="T2" fmla="*/ 0 w 16"/>
                  <a:gd name="T3" fmla="*/ 5 h 10"/>
                  <a:gd name="T4" fmla="*/ 0 w 16"/>
                  <a:gd name="T5" fmla="*/ 5 h 10"/>
                  <a:gd name="T6" fmla="*/ 3 w 16"/>
                  <a:gd name="T7" fmla="*/ 5 h 10"/>
                  <a:gd name="T8" fmla="*/ 3 w 16"/>
                  <a:gd name="T9" fmla="*/ 5 h 10"/>
                  <a:gd name="T10" fmla="*/ 3 w 16"/>
                  <a:gd name="T11" fmla="*/ 5 h 10"/>
                  <a:gd name="T12" fmla="*/ 3 w 16"/>
                  <a:gd name="T13" fmla="*/ 5 h 10"/>
                  <a:gd name="T14" fmla="*/ 3 w 16"/>
                  <a:gd name="T15" fmla="*/ 8 h 10"/>
                  <a:gd name="T16" fmla="*/ 6 w 16"/>
                  <a:gd name="T17" fmla="*/ 8 h 10"/>
                  <a:gd name="T18" fmla="*/ 6 w 16"/>
                  <a:gd name="T19" fmla="*/ 8 h 10"/>
                  <a:gd name="T20" fmla="*/ 6 w 16"/>
                  <a:gd name="T21" fmla="*/ 8 h 10"/>
                  <a:gd name="T22" fmla="*/ 6 w 16"/>
                  <a:gd name="T23" fmla="*/ 8 h 10"/>
                  <a:gd name="T24" fmla="*/ 6 w 16"/>
                  <a:gd name="T25" fmla="*/ 8 h 10"/>
                  <a:gd name="T26" fmla="*/ 8 w 16"/>
                  <a:gd name="T27" fmla="*/ 8 h 10"/>
                  <a:gd name="T28" fmla="*/ 8 w 16"/>
                  <a:gd name="T29" fmla="*/ 8 h 10"/>
                  <a:gd name="T30" fmla="*/ 8 w 16"/>
                  <a:gd name="T31" fmla="*/ 8 h 10"/>
                  <a:gd name="T32" fmla="*/ 8 w 16"/>
                  <a:gd name="T33" fmla="*/ 8 h 10"/>
                  <a:gd name="T34" fmla="*/ 8 w 16"/>
                  <a:gd name="T35" fmla="*/ 8 h 10"/>
                  <a:gd name="T36" fmla="*/ 11 w 16"/>
                  <a:gd name="T37" fmla="*/ 8 h 10"/>
                  <a:gd name="T38" fmla="*/ 11 w 16"/>
                  <a:gd name="T39" fmla="*/ 8 h 10"/>
                  <a:gd name="T40" fmla="*/ 11 w 16"/>
                  <a:gd name="T41" fmla="*/ 8 h 10"/>
                  <a:gd name="T42" fmla="*/ 11 w 16"/>
                  <a:gd name="T43" fmla="*/ 8 h 10"/>
                  <a:gd name="T44" fmla="*/ 11 w 16"/>
                  <a:gd name="T45" fmla="*/ 8 h 10"/>
                  <a:gd name="T46" fmla="*/ 14 w 16"/>
                  <a:gd name="T47" fmla="*/ 10 h 10"/>
                  <a:gd name="T48" fmla="*/ 14 w 16"/>
                  <a:gd name="T49" fmla="*/ 10 h 10"/>
                  <a:gd name="T50" fmla="*/ 14 w 16"/>
                  <a:gd name="T51" fmla="*/ 10 h 10"/>
                  <a:gd name="T52" fmla="*/ 14 w 16"/>
                  <a:gd name="T53" fmla="*/ 10 h 10"/>
                  <a:gd name="T54" fmla="*/ 14 w 16"/>
                  <a:gd name="T55" fmla="*/ 10 h 10"/>
                  <a:gd name="T56" fmla="*/ 14 w 16"/>
                  <a:gd name="T57" fmla="*/ 10 h 10"/>
                  <a:gd name="T58" fmla="*/ 16 w 16"/>
                  <a:gd name="T59" fmla="*/ 10 h 10"/>
                  <a:gd name="T60" fmla="*/ 16 w 16"/>
                  <a:gd name="T61" fmla="*/ 10 h 10"/>
                  <a:gd name="T62" fmla="*/ 16 w 16"/>
                  <a:gd name="T63" fmla="*/ 0 h 10"/>
                  <a:gd name="T64" fmla="*/ 0 w 16"/>
                  <a:gd name="T6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" h="10">
                    <a:moveTo>
                      <a:pt x="0" y="5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1" name="Freeform 32"/>
              <p:cNvSpPr/>
              <p:nvPr/>
            </p:nvSpPr>
            <p:spPr bwMode="auto">
              <a:xfrm>
                <a:off x="5859493" y="3641742"/>
                <a:ext cx="7938" cy="7938"/>
              </a:xfrm>
              <a:custGeom>
                <a:avLst/>
                <a:gdLst>
                  <a:gd name="T0" fmla="*/ 5 w 5"/>
                  <a:gd name="T1" fmla="*/ 0 h 5"/>
                  <a:gd name="T2" fmla="*/ 5 w 5"/>
                  <a:gd name="T3" fmla="*/ 0 h 5"/>
                  <a:gd name="T4" fmla="*/ 5 w 5"/>
                  <a:gd name="T5" fmla="*/ 0 h 5"/>
                  <a:gd name="T6" fmla="*/ 2 w 5"/>
                  <a:gd name="T7" fmla="*/ 0 h 5"/>
                  <a:gd name="T8" fmla="*/ 2 w 5"/>
                  <a:gd name="T9" fmla="*/ 0 h 5"/>
                  <a:gd name="T10" fmla="*/ 2 w 5"/>
                  <a:gd name="T11" fmla="*/ 0 h 5"/>
                  <a:gd name="T12" fmla="*/ 2 w 5"/>
                  <a:gd name="T13" fmla="*/ 0 h 5"/>
                  <a:gd name="T14" fmla="*/ 2 w 5"/>
                  <a:gd name="T15" fmla="*/ 0 h 5"/>
                  <a:gd name="T16" fmla="*/ 2 w 5"/>
                  <a:gd name="T17" fmla="*/ 0 h 5"/>
                  <a:gd name="T18" fmla="*/ 2 w 5"/>
                  <a:gd name="T19" fmla="*/ 0 h 5"/>
                  <a:gd name="T20" fmla="*/ 2 w 5"/>
                  <a:gd name="T21" fmla="*/ 0 h 5"/>
                  <a:gd name="T22" fmla="*/ 2 w 5"/>
                  <a:gd name="T23" fmla="*/ 3 h 5"/>
                  <a:gd name="T24" fmla="*/ 2 w 5"/>
                  <a:gd name="T25" fmla="*/ 3 h 5"/>
                  <a:gd name="T26" fmla="*/ 2 w 5"/>
                  <a:gd name="T27" fmla="*/ 3 h 5"/>
                  <a:gd name="T28" fmla="*/ 2 w 5"/>
                  <a:gd name="T29" fmla="*/ 3 h 5"/>
                  <a:gd name="T30" fmla="*/ 2 w 5"/>
                  <a:gd name="T31" fmla="*/ 3 h 5"/>
                  <a:gd name="T32" fmla="*/ 2 w 5"/>
                  <a:gd name="T33" fmla="*/ 3 h 5"/>
                  <a:gd name="T34" fmla="*/ 2 w 5"/>
                  <a:gd name="T35" fmla="*/ 3 h 5"/>
                  <a:gd name="T36" fmla="*/ 2 w 5"/>
                  <a:gd name="T37" fmla="*/ 3 h 5"/>
                  <a:gd name="T38" fmla="*/ 2 w 5"/>
                  <a:gd name="T39" fmla="*/ 3 h 5"/>
                  <a:gd name="T40" fmla="*/ 2 w 5"/>
                  <a:gd name="T41" fmla="*/ 3 h 5"/>
                  <a:gd name="T42" fmla="*/ 2 w 5"/>
                  <a:gd name="T43" fmla="*/ 3 h 5"/>
                  <a:gd name="T44" fmla="*/ 2 w 5"/>
                  <a:gd name="T45" fmla="*/ 3 h 5"/>
                  <a:gd name="T46" fmla="*/ 2 w 5"/>
                  <a:gd name="T47" fmla="*/ 3 h 5"/>
                  <a:gd name="T48" fmla="*/ 2 w 5"/>
                  <a:gd name="T49" fmla="*/ 3 h 5"/>
                  <a:gd name="T50" fmla="*/ 2 w 5"/>
                  <a:gd name="T51" fmla="*/ 5 h 5"/>
                  <a:gd name="T52" fmla="*/ 2 w 5"/>
                  <a:gd name="T53" fmla="*/ 5 h 5"/>
                  <a:gd name="T54" fmla="*/ 2 w 5"/>
                  <a:gd name="T55" fmla="*/ 5 h 5"/>
                  <a:gd name="T56" fmla="*/ 2 w 5"/>
                  <a:gd name="T57" fmla="*/ 5 h 5"/>
                  <a:gd name="T58" fmla="*/ 0 w 5"/>
                  <a:gd name="T59" fmla="*/ 5 h 5"/>
                  <a:gd name="T60" fmla="*/ 0 w 5"/>
                  <a:gd name="T61" fmla="*/ 5 h 5"/>
                  <a:gd name="T62" fmla="*/ 0 w 5"/>
                  <a:gd name="T63" fmla="*/ 5 h 5"/>
                  <a:gd name="T64" fmla="*/ 0 w 5"/>
                  <a:gd name="T65" fmla="*/ 5 h 5"/>
                  <a:gd name="T66" fmla="*/ 0 w 5"/>
                  <a:gd name="T67" fmla="*/ 5 h 5"/>
                  <a:gd name="T68" fmla="*/ 0 w 5"/>
                  <a:gd name="T69" fmla="*/ 5 h 5"/>
                  <a:gd name="T70" fmla="*/ 5 w 5"/>
                  <a:gd name="T71" fmla="*/ 5 h 5"/>
                  <a:gd name="T72" fmla="*/ 5 w 5"/>
                  <a:gd name="T7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2" name="Freeform 33"/>
              <p:cNvSpPr/>
              <p:nvPr/>
            </p:nvSpPr>
            <p:spPr bwMode="auto">
              <a:xfrm>
                <a:off x="5842029" y="3670318"/>
                <a:ext cx="25400" cy="25400"/>
              </a:xfrm>
              <a:custGeom>
                <a:avLst/>
                <a:gdLst>
                  <a:gd name="T0" fmla="*/ 5 w 16"/>
                  <a:gd name="T1" fmla="*/ 0 h 16"/>
                  <a:gd name="T2" fmla="*/ 5 w 16"/>
                  <a:gd name="T3" fmla="*/ 0 h 16"/>
                  <a:gd name="T4" fmla="*/ 5 w 16"/>
                  <a:gd name="T5" fmla="*/ 0 h 16"/>
                  <a:gd name="T6" fmla="*/ 5 w 16"/>
                  <a:gd name="T7" fmla="*/ 0 h 16"/>
                  <a:gd name="T8" fmla="*/ 5 w 16"/>
                  <a:gd name="T9" fmla="*/ 0 h 16"/>
                  <a:gd name="T10" fmla="*/ 5 w 16"/>
                  <a:gd name="T11" fmla="*/ 0 h 16"/>
                  <a:gd name="T12" fmla="*/ 5 w 16"/>
                  <a:gd name="T13" fmla="*/ 3 h 16"/>
                  <a:gd name="T14" fmla="*/ 5 w 16"/>
                  <a:gd name="T15" fmla="*/ 3 h 16"/>
                  <a:gd name="T16" fmla="*/ 5 w 16"/>
                  <a:gd name="T17" fmla="*/ 3 h 16"/>
                  <a:gd name="T18" fmla="*/ 5 w 16"/>
                  <a:gd name="T19" fmla="*/ 3 h 16"/>
                  <a:gd name="T20" fmla="*/ 5 w 16"/>
                  <a:gd name="T21" fmla="*/ 3 h 16"/>
                  <a:gd name="T22" fmla="*/ 5 w 16"/>
                  <a:gd name="T23" fmla="*/ 3 h 16"/>
                  <a:gd name="T24" fmla="*/ 5 w 16"/>
                  <a:gd name="T25" fmla="*/ 3 h 16"/>
                  <a:gd name="T26" fmla="*/ 5 w 16"/>
                  <a:gd name="T27" fmla="*/ 6 h 16"/>
                  <a:gd name="T28" fmla="*/ 5 w 16"/>
                  <a:gd name="T29" fmla="*/ 6 h 16"/>
                  <a:gd name="T30" fmla="*/ 5 w 16"/>
                  <a:gd name="T31" fmla="*/ 6 h 16"/>
                  <a:gd name="T32" fmla="*/ 5 w 16"/>
                  <a:gd name="T33" fmla="*/ 6 h 16"/>
                  <a:gd name="T34" fmla="*/ 5 w 16"/>
                  <a:gd name="T35" fmla="*/ 6 h 16"/>
                  <a:gd name="T36" fmla="*/ 3 w 16"/>
                  <a:gd name="T37" fmla="*/ 6 h 16"/>
                  <a:gd name="T38" fmla="*/ 3 w 16"/>
                  <a:gd name="T39" fmla="*/ 6 h 16"/>
                  <a:gd name="T40" fmla="*/ 3 w 16"/>
                  <a:gd name="T41" fmla="*/ 8 h 16"/>
                  <a:gd name="T42" fmla="*/ 3 w 16"/>
                  <a:gd name="T43" fmla="*/ 8 h 16"/>
                  <a:gd name="T44" fmla="*/ 3 w 16"/>
                  <a:gd name="T45" fmla="*/ 8 h 16"/>
                  <a:gd name="T46" fmla="*/ 3 w 16"/>
                  <a:gd name="T47" fmla="*/ 8 h 16"/>
                  <a:gd name="T48" fmla="*/ 3 w 16"/>
                  <a:gd name="T49" fmla="*/ 8 h 16"/>
                  <a:gd name="T50" fmla="*/ 3 w 16"/>
                  <a:gd name="T51" fmla="*/ 8 h 16"/>
                  <a:gd name="T52" fmla="*/ 3 w 16"/>
                  <a:gd name="T53" fmla="*/ 8 h 16"/>
                  <a:gd name="T54" fmla="*/ 3 w 16"/>
                  <a:gd name="T55" fmla="*/ 11 h 16"/>
                  <a:gd name="T56" fmla="*/ 3 w 16"/>
                  <a:gd name="T57" fmla="*/ 11 h 16"/>
                  <a:gd name="T58" fmla="*/ 3 w 16"/>
                  <a:gd name="T59" fmla="*/ 11 h 16"/>
                  <a:gd name="T60" fmla="*/ 3 w 16"/>
                  <a:gd name="T61" fmla="*/ 11 h 16"/>
                  <a:gd name="T62" fmla="*/ 3 w 16"/>
                  <a:gd name="T63" fmla="*/ 11 h 16"/>
                  <a:gd name="T64" fmla="*/ 3 w 16"/>
                  <a:gd name="T65" fmla="*/ 11 h 16"/>
                  <a:gd name="T66" fmla="*/ 3 w 16"/>
                  <a:gd name="T67" fmla="*/ 14 h 16"/>
                  <a:gd name="T68" fmla="*/ 3 w 16"/>
                  <a:gd name="T69" fmla="*/ 14 h 16"/>
                  <a:gd name="T70" fmla="*/ 3 w 16"/>
                  <a:gd name="T71" fmla="*/ 14 h 16"/>
                  <a:gd name="T72" fmla="*/ 0 w 16"/>
                  <a:gd name="T73" fmla="*/ 14 h 16"/>
                  <a:gd name="T74" fmla="*/ 0 w 16"/>
                  <a:gd name="T75" fmla="*/ 14 h 16"/>
                  <a:gd name="T76" fmla="*/ 0 w 16"/>
                  <a:gd name="T77" fmla="*/ 14 h 16"/>
                  <a:gd name="T78" fmla="*/ 0 w 16"/>
                  <a:gd name="T79" fmla="*/ 14 h 16"/>
                  <a:gd name="T80" fmla="*/ 0 w 16"/>
                  <a:gd name="T81" fmla="*/ 16 h 16"/>
                  <a:gd name="T82" fmla="*/ 0 w 16"/>
                  <a:gd name="T83" fmla="*/ 16 h 16"/>
                  <a:gd name="T84" fmla="*/ 0 w 16"/>
                  <a:gd name="T85" fmla="*/ 16 h 16"/>
                  <a:gd name="T86" fmla="*/ 16 w 16"/>
                  <a:gd name="T8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" h="16">
                    <a:moveTo>
                      <a:pt x="5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6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081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3" name="Freeform 34"/>
              <p:cNvSpPr/>
              <p:nvPr/>
            </p:nvSpPr>
            <p:spPr bwMode="auto">
              <a:xfrm>
                <a:off x="5929341" y="3516330"/>
                <a:ext cx="63500" cy="117475"/>
              </a:xfrm>
              <a:custGeom>
                <a:avLst/>
                <a:gdLst>
                  <a:gd name="T0" fmla="*/ 0 w 15"/>
                  <a:gd name="T1" fmla="*/ 0 h 28"/>
                  <a:gd name="T2" fmla="*/ 15 w 15"/>
                  <a:gd name="T3" fmla="*/ 0 h 28"/>
                  <a:gd name="T4" fmla="*/ 15 w 15"/>
                  <a:gd name="T5" fmla="*/ 20 h 28"/>
                  <a:gd name="T6" fmla="*/ 0 w 15"/>
                  <a:gd name="T7" fmla="*/ 20 h 28"/>
                  <a:gd name="T8" fmla="*/ 0 w 1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8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7"/>
                      <a:pt x="0" y="28"/>
                      <a:pt x="0" y="2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4" name="Freeform 35"/>
              <p:cNvSpPr/>
              <p:nvPr/>
            </p:nvSpPr>
            <p:spPr bwMode="auto">
              <a:xfrm>
                <a:off x="5929341" y="3557605"/>
                <a:ext cx="63500" cy="42863"/>
              </a:xfrm>
              <a:custGeom>
                <a:avLst/>
                <a:gdLst>
                  <a:gd name="T0" fmla="*/ 40 w 40"/>
                  <a:gd name="T1" fmla="*/ 8 h 27"/>
                  <a:gd name="T2" fmla="*/ 40 w 40"/>
                  <a:gd name="T3" fmla="*/ 0 h 27"/>
                  <a:gd name="T4" fmla="*/ 0 w 40"/>
                  <a:gd name="T5" fmla="*/ 0 h 27"/>
                  <a:gd name="T6" fmla="*/ 0 w 40"/>
                  <a:gd name="T7" fmla="*/ 27 h 27"/>
                  <a:gd name="T8" fmla="*/ 40 w 40"/>
                  <a:gd name="T9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7">
                    <a:moveTo>
                      <a:pt x="40" y="8"/>
                    </a:moveTo>
                    <a:lnTo>
                      <a:pt x="40" y="0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40" y="8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5" name="Freeform 36"/>
              <p:cNvSpPr/>
              <p:nvPr/>
            </p:nvSpPr>
            <p:spPr bwMode="auto">
              <a:xfrm>
                <a:off x="5872191" y="3378216"/>
                <a:ext cx="179389" cy="134939"/>
              </a:xfrm>
              <a:custGeom>
                <a:avLst/>
                <a:gdLst>
                  <a:gd name="T0" fmla="*/ 21 w 43"/>
                  <a:gd name="T1" fmla="*/ 12 h 32"/>
                  <a:gd name="T2" fmla="*/ 37 w 43"/>
                  <a:gd name="T3" fmla="*/ 24 h 32"/>
                  <a:gd name="T4" fmla="*/ 41 w 43"/>
                  <a:gd name="T5" fmla="*/ 24 h 32"/>
                  <a:gd name="T6" fmla="*/ 22 w 43"/>
                  <a:gd name="T7" fmla="*/ 0 h 32"/>
                  <a:gd name="T8" fmla="*/ 2 w 43"/>
                  <a:gd name="T9" fmla="*/ 23 h 32"/>
                  <a:gd name="T10" fmla="*/ 6 w 43"/>
                  <a:gd name="T11" fmla="*/ 23 h 32"/>
                  <a:gd name="T12" fmla="*/ 21 w 43"/>
                  <a:gd name="T13" fmla="*/ 1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32">
                    <a:moveTo>
                      <a:pt x="21" y="12"/>
                    </a:moveTo>
                    <a:cubicBezTo>
                      <a:pt x="31" y="12"/>
                      <a:pt x="37" y="17"/>
                      <a:pt x="37" y="24"/>
                    </a:cubicBezTo>
                    <a:cubicBezTo>
                      <a:pt x="38" y="30"/>
                      <a:pt x="39" y="29"/>
                      <a:pt x="41" y="24"/>
                    </a:cubicBezTo>
                    <a:cubicBezTo>
                      <a:pt x="43" y="20"/>
                      <a:pt x="38" y="0"/>
                      <a:pt x="22" y="0"/>
                    </a:cubicBezTo>
                    <a:cubicBezTo>
                      <a:pt x="6" y="0"/>
                      <a:pt x="0" y="15"/>
                      <a:pt x="2" y="23"/>
                    </a:cubicBezTo>
                    <a:cubicBezTo>
                      <a:pt x="4" y="32"/>
                      <a:pt x="4" y="30"/>
                      <a:pt x="6" y="23"/>
                    </a:cubicBezTo>
                    <a:cubicBezTo>
                      <a:pt x="7" y="17"/>
                      <a:pt x="10" y="12"/>
                      <a:pt x="21" y="12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6" name="Freeform 37"/>
              <p:cNvSpPr/>
              <p:nvPr/>
            </p:nvSpPr>
            <p:spPr bwMode="auto">
              <a:xfrm>
                <a:off x="5883304" y="3349642"/>
                <a:ext cx="155576" cy="141289"/>
              </a:xfrm>
              <a:custGeom>
                <a:avLst/>
                <a:gdLst>
                  <a:gd name="T0" fmla="*/ 35 w 37"/>
                  <a:gd name="T1" fmla="*/ 12 h 34"/>
                  <a:gd name="T2" fmla="*/ 37 w 37"/>
                  <a:gd name="T3" fmla="*/ 26 h 34"/>
                  <a:gd name="T4" fmla="*/ 29 w 37"/>
                  <a:gd name="T5" fmla="*/ 34 h 34"/>
                  <a:gd name="T6" fmla="*/ 8 w 37"/>
                  <a:gd name="T7" fmla="*/ 34 h 34"/>
                  <a:gd name="T8" fmla="*/ 0 w 37"/>
                  <a:gd name="T9" fmla="*/ 26 h 34"/>
                  <a:gd name="T10" fmla="*/ 2 w 37"/>
                  <a:gd name="T11" fmla="*/ 12 h 34"/>
                  <a:gd name="T12" fmla="*/ 35 w 37"/>
                  <a:gd name="T13" fmla="*/ 1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34">
                    <a:moveTo>
                      <a:pt x="35" y="12"/>
                    </a:moveTo>
                    <a:cubicBezTo>
                      <a:pt x="37" y="26"/>
                      <a:pt x="37" y="26"/>
                      <a:pt x="37" y="26"/>
                    </a:cubicBezTo>
                    <a:cubicBezTo>
                      <a:pt x="37" y="31"/>
                      <a:pt x="32" y="34"/>
                      <a:pt x="29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5" y="34"/>
                      <a:pt x="0" y="31"/>
                      <a:pt x="0" y="26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4" y="0"/>
                      <a:pt x="33" y="0"/>
                      <a:pt x="35" y="12"/>
                    </a:cubicBezTo>
                    <a:close/>
                  </a:path>
                </a:pathLst>
              </a:custGeom>
              <a:solidFill>
                <a:srgbClr val="6AC6D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7" name="Oval 38"/>
              <p:cNvSpPr>
                <a:spLocks noChangeArrowheads="1"/>
              </p:cNvSpPr>
              <p:nvPr/>
            </p:nvSpPr>
            <p:spPr bwMode="auto">
              <a:xfrm>
                <a:off x="5854724" y="3421080"/>
                <a:ext cx="217489" cy="79375"/>
              </a:xfrm>
              <a:prstGeom prst="ellipse">
                <a:avLst/>
              </a:prstGeom>
              <a:solidFill>
                <a:srgbClr val="238D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8" name="Freeform 39"/>
              <p:cNvSpPr/>
              <p:nvPr/>
            </p:nvSpPr>
            <p:spPr bwMode="auto">
              <a:xfrm>
                <a:off x="5875361" y="3411556"/>
                <a:ext cx="171451" cy="158751"/>
              </a:xfrm>
              <a:custGeom>
                <a:avLst/>
                <a:gdLst>
                  <a:gd name="T0" fmla="*/ 38 w 41"/>
                  <a:gd name="T1" fmla="*/ 10 h 38"/>
                  <a:gd name="T2" fmla="*/ 21 w 41"/>
                  <a:gd name="T3" fmla="*/ 38 h 38"/>
                  <a:gd name="T4" fmla="*/ 3 w 41"/>
                  <a:gd name="T5" fmla="*/ 10 h 38"/>
                  <a:gd name="T6" fmla="*/ 38 w 41"/>
                  <a:gd name="T7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8">
                    <a:moveTo>
                      <a:pt x="38" y="10"/>
                    </a:moveTo>
                    <a:cubicBezTo>
                      <a:pt x="41" y="22"/>
                      <a:pt x="32" y="38"/>
                      <a:pt x="21" y="38"/>
                    </a:cubicBezTo>
                    <a:cubicBezTo>
                      <a:pt x="9" y="38"/>
                      <a:pt x="0" y="22"/>
                      <a:pt x="3" y="10"/>
                    </a:cubicBezTo>
                    <a:cubicBezTo>
                      <a:pt x="12" y="6"/>
                      <a:pt x="27" y="0"/>
                      <a:pt x="38" y="1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49" name="Freeform 40"/>
              <p:cNvSpPr/>
              <p:nvPr/>
            </p:nvSpPr>
            <p:spPr bwMode="auto">
              <a:xfrm>
                <a:off x="5913461" y="3362342"/>
                <a:ext cx="95250" cy="53975"/>
              </a:xfrm>
              <a:custGeom>
                <a:avLst/>
                <a:gdLst>
                  <a:gd name="T0" fmla="*/ 0 w 23"/>
                  <a:gd name="T1" fmla="*/ 13 h 13"/>
                  <a:gd name="T2" fmla="*/ 12 w 23"/>
                  <a:gd name="T3" fmla="*/ 1 h 13"/>
                  <a:gd name="T4" fmla="*/ 23 w 23"/>
                  <a:gd name="T5" fmla="*/ 13 h 13"/>
                  <a:gd name="T6" fmla="*/ 13 w 23"/>
                  <a:gd name="T7" fmla="*/ 12 h 13"/>
                  <a:gd name="T8" fmla="*/ 0 w 23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3">
                    <a:moveTo>
                      <a:pt x="0" y="13"/>
                    </a:moveTo>
                    <a:cubicBezTo>
                      <a:pt x="3" y="8"/>
                      <a:pt x="7" y="0"/>
                      <a:pt x="12" y="1"/>
                    </a:cubicBezTo>
                    <a:cubicBezTo>
                      <a:pt x="16" y="0"/>
                      <a:pt x="20" y="7"/>
                      <a:pt x="23" y="13"/>
                    </a:cubicBezTo>
                    <a:cubicBezTo>
                      <a:pt x="20" y="12"/>
                      <a:pt x="17" y="12"/>
                      <a:pt x="13" y="12"/>
                    </a:cubicBezTo>
                    <a:cubicBezTo>
                      <a:pt x="8" y="12"/>
                      <a:pt x="4" y="12"/>
                      <a:pt x="0" y="13"/>
                    </a:cubicBezTo>
                    <a:close/>
                  </a:path>
                </a:pathLst>
              </a:custGeom>
              <a:solidFill>
                <a:srgbClr val="238D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0" name="Freeform 41"/>
              <p:cNvSpPr/>
              <p:nvPr/>
            </p:nvSpPr>
            <p:spPr bwMode="auto">
              <a:xfrm>
                <a:off x="5875361" y="3424254"/>
                <a:ext cx="166689" cy="79375"/>
              </a:xfrm>
              <a:custGeom>
                <a:avLst/>
                <a:gdLst>
                  <a:gd name="T0" fmla="*/ 35 w 40"/>
                  <a:gd name="T1" fmla="*/ 11 h 19"/>
                  <a:gd name="T2" fmla="*/ 30 w 40"/>
                  <a:gd name="T3" fmla="*/ 4 h 19"/>
                  <a:gd name="T4" fmla="*/ 13 w 40"/>
                  <a:gd name="T5" fmla="*/ 7 h 19"/>
                  <a:gd name="T6" fmla="*/ 6 w 40"/>
                  <a:gd name="T7" fmla="*/ 17 h 19"/>
                  <a:gd name="T8" fmla="*/ 5 w 40"/>
                  <a:gd name="T9" fmla="*/ 18 h 19"/>
                  <a:gd name="T10" fmla="*/ 2 w 40"/>
                  <a:gd name="T11" fmla="*/ 12 h 19"/>
                  <a:gd name="T12" fmla="*/ 1 w 40"/>
                  <a:gd name="T13" fmla="*/ 6 h 19"/>
                  <a:gd name="T14" fmla="*/ 20 w 40"/>
                  <a:gd name="T15" fmla="*/ 0 h 19"/>
                  <a:gd name="T16" fmla="*/ 36 w 40"/>
                  <a:gd name="T17" fmla="*/ 4 h 19"/>
                  <a:gd name="T18" fmla="*/ 39 w 40"/>
                  <a:gd name="T19" fmla="*/ 13 h 19"/>
                  <a:gd name="T20" fmla="*/ 35 w 40"/>
                  <a:gd name="T21" fmla="*/ 18 h 19"/>
                  <a:gd name="T22" fmla="*/ 35 w 40"/>
                  <a:gd name="T23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19">
                    <a:moveTo>
                      <a:pt x="35" y="11"/>
                    </a:moveTo>
                    <a:cubicBezTo>
                      <a:pt x="35" y="8"/>
                      <a:pt x="32" y="5"/>
                      <a:pt x="30" y="4"/>
                    </a:cubicBezTo>
                    <a:cubicBezTo>
                      <a:pt x="28" y="3"/>
                      <a:pt x="18" y="4"/>
                      <a:pt x="13" y="7"/>
                    </a:cubicBezTo>
                    <a:cubicBezTo>
                      <a:pt x="8" y="11"/>
                      <a:pt x="6" y="13"/>
                      <a:pt x="6" y="17"/>
                    </a:cubicBezTo>
                    <a:cubicBezTo>
                      <a:pt x="6" y="18"/>
                      <a:pt x="6" y="19"/>
                      <a:pt x="5" y="18"/>
                    </a:cubicBezTo>
                    <a:cubicBezTo>
                      <a:pt x="3" y="18"/>
                      <a:pt x="3" y="13"/>
                      <a:pt x="2" y="12"/>
                    </a:cubicBezTo>
                    <a:cubicBezTo>
                      <a:pt x="0" y="11"/>
                      <a:pt x="0" y="9"/>
                      <a:pt x="1" y="6"/>
                    </a:cubicBezTo>
                    <a:cubicBezTo>
                      <a:pt x="2" y="2"/>
                      <a:pt x="12" y="0"/>
                      <a:pt x="20" y="0"/>
                    </a:cubicBezTo>
                    <a:cubicBezTo>
                      <a:pt x="28" y="0"/>
                      <a:pt x="34" y="2"/>
                      <a:pt x="36" y="4"/>
                    </a:cubicBezTo>
                    <a:cubicBezTo>
                      <a:pt x="39" y="6"/>
                      <a:pt x="40" y="10"/>
                      <a:pt x="39" y="13"/>
                    </a:cubicBezTo>
                    <a:cubicBezTo>
                      <a:pt x="38" y="15"/>
                      <a:pt x="37" y="18"/>
                      <a:pt x="35" y="18"/>
                    </a:cubicBezTo>
                    <a:cubicBezTo>
                      <a:pt x="35" y="17"/>
                      <a:pt x="35" y="13"/>
                      <a:pt x="35" y="11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1" name="Freeform 42"/>
              <p:cNvSpPr/>
              <p:nvPr/>
            </p:nvSpPr>
            <p:spPr bwMode="auto">
              <a:xfrm>
                <a:off x="6026175" y="3462352"/>
                <a:ext cx="20638" cy="41275"/>
              </a:xfrm>
              <a:custGeom>
                <a:avLst/>
                <a:gdLst>
                  <a:gd name="T0" fmla="*/ 4 w 5"/>
                  <a:gd name="T1" fmla="*/ 0 h 10"/>
                  <a:gd name="T2" fmla="*/ 5 w 5"/>
                  <a:gd name="T3" fmla="*/ 5 h 10"/>
                  <a:gd name="T4" fmla="*/ 2 w 5"/>
                  <a:gd name="T5" fmla="*/ 10 h 10"/>
                  <a:gd name="T6" fmla="*/ 1 w 5"/>
                  <a:gd name="T7" fmla="*/ 5 h 10"/>
                  <a:gd name="T8" fmla="*/ 4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4" y="0"/>
                    </a:moveTo>
                    <a:cubicBezTo>
                      <a:pt x="5" y="1"/>
                      <a:pt x="5" y="3"/>
                      <a:pt x="5" y="5"/>
                    </a:cubicBezTo>
                    <a:cubicBezTo>
                      <a:pt x="4" y="8"/>
                      <a:pt x="3" y="10"/>
                      <a:pt x="2" y="10"/>
                    </a:cubicBezTo>
                    <a:cubicBezTo>
                      <a:pt x="1" y="9"/>
                      <a:pt x="0" y="7"/>
                      <a:pt x="1" y="5"/>
                    </a:cubicBezTo>
                    <a:cubicBezTo>
                      <a:pt x="1" y="2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2" name="Freeform 43"/>
              <p:cNvSpPr/>
              <p:nvPr/>
            </p:nvSpPr>
            <p:spPr bwMode="auto">
              <a:xfrm>
                <a:off x="5875361" y="3462353"/>
                <a:ext cx="20638" cy="41275"/>
              </a:xfrm>
              <a:custGeom>
                <a:avLst/>
                <a:gdLst>
                  <a:gd name="T0" fmla="*/ 1 w 5"/>
                  <a:gd name="T1" fmla="*/ 0 h 10"/>
                  <a:gd name="T2" fmla="*/ 0 w 5"/>
                  <a:gd name="T3" fmla="*/ 5 h 10"/>
                  <a:gd name="T4" fmla="*/ 3 w 5"/>
                  <a:gd name="T5" fmla="*/ 10 h 10"/>
                  <a:gd name="T6" fmla="*/ 4 w 5"/>
                  <a:gd name="T7" fmla="*/ 5 h 10"/>
                  <a:gd name="T8" fmla="*/ 1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1" y="0"/>
                    </a:moveTo>
                    <a:cubicBezTo>
                      <a:pt x="0" y="1"/>
                      <a:pt x="0" y="3"/>
                      <a:pt x="0" y="5"/>
                    </a:cubicBezTo>
                    <a:cubicBezTo>
                      <a:pt x="1" y="8"/>
                      <a:pt x="2" y="10"/>
                      <a:pt x="3" y="10"/>
                    </a:cubicBezTo>
                    <a:cubicBezTo>
                      <a:pt x="4" y="9"/>
                      <a:pt x="5" y="7"/>
                      <a:pt x="4" y="5"/>
                    </a:cubicBezTo>
                    <a:cubicBezTo>
                      <a:pt x="4" y="2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3" name="Freeform 44"/>
              <p:cNvSpPr/>
              <p:nvPr/>
            </p:nvSpPr>
            <p:spPr bwMode="auto">
              <a:xfrm>
                <a:off x="5875354" y="3608403"/>
                <a:ext cx="46038" cy="117475"/>
              </a:xfrm>
              <a:custGeom>
                <a:avLst/>
                <a:gdLst>
                  <a:gd name="T0" fmla="*/ 7 w 11"/>
                  <a:gd name="T1" fmla="*/ 0 h 28"/>
                  <a:gd name="T2" fmla="*/ 0 w 11"/>
                  <a:gd name="T3" fmla="*/ 4 h 28"/>
                  <a:gd name="T4" fmla="*/ 4 w 11"/>
                  <a:gd name="T5" fmla="*/ 23 h 28"/>
                  <a:gd name="T6" fmla="*/ 7 w 11"/>
                  <a:gd name="T7" fmla="*/ 18 h 28"/>
                  <a:gd name="T8" fmla="*/ 10 w 11"/>
                  <a:gd name="T9" fmla="*/ 19 h 28"/>
                  <a:gd name="T10" fmla="*/ 7 w 11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8">
                    <a:moveTo>
                      <a:pt x="7" y="0"/>
                    </a:moveTo>
                    <a:cubicBezTo>
                      <a:pt x="1" y="0"/>
                      <a:pt x="0" y="0"/>
                      <a:pt x="0" y="4"/>
                    </a:cubicBezTo>
                    <a:cubicBezTo>
                      <a:pt x="0" y="8"/>
                      <a:pt x="1" y="18"/>
                      <a:pt x="4" y="23"/>
                    </a:cubicBezTo>
                    <a:cubicBezTo>
                      <a:pt x="8" y="28"/>
                      <a:pt x="6" y="22"/>
                      <a:pt x="7" y="18"/>
                    </a:cubicBezTo>
                    <a:cubicBezTo>
                      <a:pt x="7" y="14"/>
                      <a:pt x="8" y="24"/>
                      <a:pt x="10" y="19"/>
                    </a:cubicBezTo>
                    <a:cubicBezTo>
                      <a:pt x="11" y="14"/>
                      <a:pt x="9" y="11"/>
                      <a:pt x="7" y="0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4" name="Freeform 45"/>
              <p:cNvSpPr/>
              <p:nvPr/>
            </p:nvSpPr>
            <p:spPr bwMode="auto">
              <a:xfrm>
                <a:off x="5996006" y="3600464"/>
                <a:ext cx="58738" cy="128588"/>
              </a:xfrm>
              <a:custGeom>
                <a:avLst/>
                <a:gdLst>
                  <a:gd name="T0" fmla="*/ 8 w 14"/>
                  <a:gd name="T1" fmla="*/ 3 h 31"/>
                  <a:gd name="T2" fmla="*/ 12 w 14"/>
                  <a:gd name="T3" fmla="*/ 9 h 31"/>
                  <a:gd name="T4" fmla="*/ 8 w 14"/>
                  <a:gd name="T5" fmla="*/ 25 h 31"/>
                  <a:gd name="T6" fmla="*/ 6 w 14"/>
                  <a:gd name="T7" fmla="*/ 28 h 31"/>
                  <a:gd name="T8" fmla="*/ 3 w 14"/>
                  <a:gd name="T9" fmla="*/ 21 h 31"/>
                  <a:gd name="T10" fmla="*/ 0 w 14"/>
                  <a:gd name="T11" fmla="*/ 22 h 31"/>
                  <a:gd name="T12" fmla="*/ 8 w 14"/>
                  <a:gd name="T13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1">
                    <a:moveTo>
                      <a:pt x="8" y="3"/>
                    </a:moveTo>
                    <a:cubicBezTo>
                      <a:pt x="11" y="3"/>
                      <a:pt x="14" y="5"/>
                      <a:pt x="12" y="9"/>
                    </a:cubicBezTo>
                    <a:cubicBezTo>
                      <a:pt x="9" y="13"/>
                      <a:pt x="8" y="22"/>
                      <a:pt x="8" y="25"/>
                    </a:cubicBezTo>
                    <a:cubicBezTo>
                      <a:pt x="8" y="29"/>
                      <a:pt x="6" y="31"/>
                      <a:pt x="6" y="28"/>
                    </a:cubicBezTo>
                    <a:cubicBezTo>
                      <a:pt x="6" y="25"/>
                      <a:pt x="4" y="18"/>
                      <a:pt x="3" y="21"/>
                    </a:cubicBezTo>
                    <a:cubicBezTo>
                      <a:pt x="2" y="24"/>
                      <a:pt x="0" y="28"/>
                      <a:pt x="0" y="22"/>
                    </a:cubicBezTo>
                    <a:cubicBezTo>
                      <a:pt x="1" y="16"/>
                      <a:pt x="2" y="0"/>
                      <a:pt x="8" y="3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5" name="Freeform 46"/>
              <p:cNvSpPr/>
              <p:nvPr/>
            </p:nvSpPr>
            <p:spPr bwMode="auto">
              <a:xfrm>
                <a:off x="5892817" y="3579827"/>
                <a:ext cx="146050" cy="90488"/>
              </a:xfrm>
              <a:custGeom>
                <a:avLst/>
                <a:gdLst>
                  <a:gd name="T0" fmla="*/ 33 w 35"/>
                  <a:gd name="T1" fmla="*/ 9 h 22"/>
                  <a:gd name="T2" fmla="*/ 1 w 35"/>
                  <a:gd name="T3" fmla="*/ 9 h 22"/>
                  <a:gd name="T4" fmla="*/ 4 w 35"/>
                  <a:gd name="T5" fmla="*/ 4 h 22"/>
                  <a:gd name="T6" fmla="*/ 9 w 35"/>
                  <a:gd name="T7" fmla="*/ 2 h 22"/>
                  <a:gd name="T8" fmla="*/ 24 w 35"/>
                  <a:gd name="T9" fmla="*/ 1 h 22"/>
                  <a:gd name="T10" fmla="*/ 28 w 35"/>
                  <a:gd name="T11" fmla="*/ 5 h 22"/>
                  <a:gd name="T12" fmla="*/ 33 w 35"/>
                  <a:gd name="T13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22">
                    <a:moveTo>
                      <a:pt x="33" y="9"/>
                    </a:moveTo>
                    <a:cubicBezTo>
                      <a:pt x="28" y="15"/>
                      <a:pt x="12" y="22"/>
                      <a:pt x="1" y="9"/>
                    </a:cubicBezTo>
                    <a:cubicBezTo>
                      <a:pt x="0" y="5"/>
                      <a:pt x="1" y="4"/>
                      <a:pt x="4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13" y="6"/>
                      <a:pt x="22" y="4"/>
                      <a:pt x="24" y="1"/>
                    </a:cubicBezTo>
                    <a:cubicBezTo>
                      <a:pt x="27" y="0"/>
                      <a:pt x="28" y="1"/>
                      <a:pt x="28" y="5"/>
                    </a:cubicBezTo>
                    <a:cubicBezTo>
                      <a:pt x="34" y="2"/>
                      <a:pt x="35" y="6"/>
                      <a:pt x="33" y="9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6" name="Freeform 47"/>
              <p:cNvSpPr>
                <a:spLocks noEditPoints="1"/>
              </p:cNvSpPr>
              <p:nvPr/>
            </p:nvSpPr>
            <p:spPr bwMode="auto">
              <a:xfrm>
                <a:off x="5883294" y="3600463"/>
                <a:ext cx="150814" cy="79375"/>
              </a:xfrm>
              <a:custGeom>
                <a:avLst/>
                <a:gdLst>
                  <a:gd name="T0" fmla="*/ 33 w 36"/>
                  <a:gd name="T1" fmla="*/ 11 h 19"/>
                  <a:gd name="T2" fmla="*/ 33 w 36"/>
                  <a:gd name="T3" fmla="*/ 9 h 19"/>
                  <a:gd name="T4" fmla="*/ 36 w 36"/>
                  <a:gd name="T5" fmla="*/ 5 h 19"/>
                  <a:gd name="T6" fmla="*/ 33 w 36"/>
                  <a:gd name="T7" fmla="*/ 11 h 19"/>
                  <a:gd name="T8" fmla="*/ 33 w 36"/>
                  <a:gd name="T9" fmla="*/ 7 h 19"/>
                  <a:gd name="T10" fmla="*/ 35 w 36"/>
                  <a:gd name="T11" fmla="*/ 4 h 19"/>
                  <a:gd name="T12" fmla="*/ 35 w 36"/>
                  <a:gd name="T13" fmla="*/ 4 h 19"/>
                  <a:gd name="T14" fmla="*/ 33 w 36"/>
                  <a:gd name="T15" fmla="*/ 6 h 19"/>
                  <a:gd name="T16" fmla="*/ 33 w 36"/>
                  <a:gd name="T17" fmla="*/ 7 h 19"/>
                  <a:gd name="T18" fmla="*/ 33 w 36"/>
                  <a:gd name="T19" fmla="*/ 6 h 19"/>
                  <a:gd name="T20" fmla="*/ 33 w 36"/>
                  <a:gd name="T21" fmla="*/ 7 h 19"/>
                  <a:gd name="T22" fmla="*/ 30 w 36"/>
                  <a:gd name="T23" fmla="*/ 8 h 19"/>
                  <a:gd name="T24" fmla="*/ 30 w 36"/>
                  <a:gd name="T25" fmla="*/ 8 h 19"/>
                  <a:gd name="T26" fmla="*/ 33 w 36"/>
                  <a:gd name="T27" fmla="*/ 6 h 19"/>
                  <a:gd name="T28" fmla="*/ 33 w 36"/>
                  <a:gd name="T29" fmla="*/ 9 h 19"/>
                  <a:gd name="T30" fmla="*/ 33 w 36"/>
                  <a:gd name="T31" fmla="*/ 11 h 19"/>
                  <a:gd name="T32" fmla="*/ 30 w 36"/>
                  <a:gd name="T33" fmla="*/ 19 h 19"/>
                  <a:gd name="T34" fmla="*/ 33 w 36"/>
                  <a:gd name="T35" fmla="*/ 9 h 19"/>
                  <a:gd name="T36" fmla="*/ 30 w 36"/>
                  <a:gd name="T37" fmla="*/ 0 h 19"/>
                  <a:gd name="T38" fmla="*/ 30 w 36"/>
                  <a:gd name="T39" fmla="*/ 0 h 19"/>
                  <a:gd name="T40" fmla="*/ 30 w 36"/>
                  <a:gd name="T41" fmla="*/ 0 h 19"/>
                  <a:gd name="T42" fmla="*/ 30 w 36"/>
                  <a:gd name="T43" fmla="*/ 0 h 19"/>
                  <a:gd name="T44" fmla="*/ 30 w 36"/>
                  <a:gd name="T45" fmla="*/ 0 h 19"/>
                  <a:gd name="T46" fmla="*/ 4 w 36"/>
                  <a:gd name="T47" fmla="*/ 17 h 19"/>
                  <a:gd name="T48" fmla="*/ 4 w 36"/>
                  <a:gd name="T49" fmla="*/ 16 h 19"/>
                  <a:gd name="T50" fmla="*/ 4 w 36"/>
                  <a:gd name="T51" fmla="*/ 16 h 19"/>
                  <a:gd name="T52" fmla="*/ 4 w 36"/>
                  <a:gd name="T53" fmla="*/ 17 h 19"/>
                  <a:gd name="T54" fmla="*/ 30 w 36"/>
                  <a:gd name="T55" fmla="*/ 0 h 19"/>
                  <a:gd name="T56" fmla="*/ 30 w 36"/>
                  <a:gd name="T57" fmla="*/ 0 h 19"/>
                  <a:gd name="T58" fmla="*/ 7 w 36"/>
                  <a:gd name="T59" fmla="*/ 0 h 19"/>
                  <a:gd name="T60" fmla="*/ 30 w 36"/>
                  <a:gd name="T61" fmla="*/ 0 h 19"/>
                  <a:gd name="T62" fmla="*/ 30 w 36"/>
                  <a:gd name="T63" fmla="*/ 8 h 19"/>
                  <a:gd name="T64" fmla="*/ 30 w 36"/>
                  <a:gd name="T65" fmla="*/ 8 h 19"/>
                  <a:gd name="T66" fmla="*/ 30 w 36"/>
                  <a:gd name="T67" fmla="*/ 8 h 19"/>
                  <a:gd name="T68" fmla="*/ 30 w 36"/>
                  <a:gd name="T69" fmla="*/ 8 h 19"/>
                  <a:gd name="T70" fmla="*/ 4 w 36"/>
                  <a:gd name="T71" fmla="*/ 6 h 19"/>
                  <a:gd name="T72" fmla="*/ 4 w 36"/>
                  <a:gd name="T73" fmla="*/ 4 h 19"/>
                  <a:gd name="T74" fmla="*/ 6 w 36"/>
                  <a:gd name="T75" fmla="*/ 7 h 19"/>
                  <a:gd name="T76" fmla="*/ 4 w 36"/>
                  <a:gd name="T77" fmla="*/ 6 h 19"/>
                  <a:gd name="T78" fmla="*/ 4 w 36"/>
                  <a:gd name="T79" fmla="*/ 16 h 19"/>
                  <a:gd name="T80" fmla="*/ 2 w 36"/>
                  <a:gd name="T81" fmla="*/ 4 h 19"/>
                  <a:gd name="T82" fmla="*/ 4 w 36"/>
                  <a:gd name="T83" fmla="*/ 16 h 19"/>
                  <a:gd name="T84" fmla="*/ 4 w 36"/>
                  <a:gd name="T85" fmla="*/ 16 h 19"/>
                  <a:gd name="T86" fmla="*/ 4 w 36"/>
                  <a:gd name="T87" fmla="*/ 4 h 19"/>
                  <a:gd name="T88" fmla="*/ 4 w 36"/>
                  <a:gd name="T89" fmla="*/ 6 h 19"/>
                  <a:gd name="T90" fmla="*/ 3 w 36"/>
                  <a:gd name="T91" fmla="*/ 3 h 19"/>
                  <a:gd name="T92" fmla="*/ 4 w 36"/>
                  <a:gd name="T93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6" h="19">
                    <a:moveTo>
                      <a:pt x="33" y="11"/>
                    </a:moveTo>
                    <a:cubicBezTo>
                      <a:pt x="33" y="9"/>
                      <a:pt x="33" y="9"/>
                      <a:pt x="33" y="9"/>
                    </a:cubicBezTo>
                    <a:cubicBezTo>
                      <a:pt x="34" y="7"/>
                      <a:pt x="35" y="6"/>
                      <a:pt x="36" y="5"/>
                    </a:cubicBezTo>
                    <a:cubicBezTo>
                      <a:pt x="35" y="6"/>
                      <a:pt x="34" y="8"/>
                      <a:pt x="33" y="11"/>
                    </a:cubicBezTo>
                    <a:close/>
                    <a:moveTo>
                      <a:pt x="33" y="7"/>
                    </a:moveTo>
                    <a:cubicBezTo>
                      <a:pt x="34" y="6"/>
                      <a:pt x="35" y="5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4" y="5"/>
                      <a:pt x="33" y="6"/>
                    </a:cubicBezTo>
                    <a:lnTo>
                      <a:pt x="33" y="7"/>
                    </a:lnTo>
                    <a:close/>
                    <a:moveTo>
                      <a:pt x="33" y="6"/>
                    </a:moveTo>
                    <a:cubicBezTo>
                      <a:pt x="33" y="7"/>
                      <a:pt x="33" y="7"/>
                      <a:pt x="33" y="7"/>
                    </a:cubicBezTo>
                    <a:cubicBezTo>
                      <a:pt x="32" y="8"/>
                      <a:pt x="31" y="8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1" y="7"/>
                      <a:pt x="32" y="7"/>
                      <a:pt x="33" y="6"/>
                    </a:cubicBezTo>
                    <a:close/>
                    <a:moveTo>
                      <a:pt x="33" y="9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1" y="14"/>
                      <a:pt x="30" y="17"/>
                      <a:pt x="30" y="19"/>
                    </a:cubicBezTo>
                    <a:cubicBezTo>
                      <a:pt x="30" y="16"/>
                      <a:pt x="31" y="12"/>
                      <a:pt x="33" y="9"/>
                    </a:cubicBezTo>
                    <a:close/>
                    <a:moveTo>
                      <a:pt x="3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lose/>
                    <a:moveTo>
                      <a:pt x="4" y="17"/>
                    </a:moveTo>
                    <a:cubicBezTo>
                      <a:pt x="4" y="17"/>
                      <a:pt x="4" y="16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7"/>
                      <a:pt x="4" y="17"/>
                    </a:cubicBezTo>
                    <a:close/>
                    <a:moveTo>
                      <a:pt x="3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25" y="5"/>
                      <a:pt x="15" y="9"/>
                      <a:pt x="7" y="0"/>
                    </a:cubicBezTo>
                    <a:cubicBezTo>
                      <a:pt x="16" y="7"/>
                      <a:pt x="26" y="3"/>
                      <a:pt x="30" y="0"/>
                    </a:cubicBezTo>
                    <a:close/>
                    <a:moveTo>
                      <a:pt x="30" y="8"/>
                    </a:moveTo>
                    <a:cubicBezTo>
                      <a:pt x="30" y="8"/>
                      <a:pt x="30" y="8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lose/>
                    <a:moveTo>
                      <a:pt x="4" y="6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5" y="5"/>
                      <a:pt x="6" y="6"/>
                      <a:pt x="6" y="7"/>
                    </a:cubicBezTo>
                    <a:cubicBezTo>
                      <a:pt x="5" y="7"/>
                      <a:pt x="4" y="6"/>
                      <a:pt x="4" y="6"/>
                    </a:cubicBezTo>
                    <a:close/>
                    <a:moveTo>
                      <a:pt x="4" y="16"/>
                    </a:moveTo>
                    <a:cubicBezTo>
                      <a:pt x="2" y="12"/>
                      <a:pt x="1" y="5"/>
                      <a:pt x="2" y="4"/>
                    </a:cubicBezTo>
                    <a:cubicBezTo>
                      <a:pt x="0" y="5"/>
                      <a:pt x="1" y="13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lose/>
                    <a:moveTo>
                      <a:pt x="4" y="4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3" y="5"/>
                      <a:pt x="3" y="4"/>
                      <a:pt x="3" y="3"/>
                    </a:cubicBezTo>
                    <a:cubicBezTo>
                      <a:pt x="3" y="4"/>
                      <a:pt x="3" y="4"/>
                      <a:pt x="4" y="4"/>
                    </a:cubicBezTo>
                    <a:close/>
                  </a:path>
                </a:pathLst>
              </a:custGeom>
              <a:solidFill>
                <a:srgbClr val="E09A0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7" name="Freeform 48"/>
              <p:cNvSpPr/>
              <p:nvPr/>
            </p:nvSpPr>
            <p:spPr bwMode="auto">
              <a:xfrm>
                <a:off x="5888048" y="3470289"/>
                <a:ext cx="146050" cy="120651"/>
              </a:xfrm>
              <a:custGeom>
                <a:avLst/>
                <a:gdLst>
                  <a:gd name="T0" fmla="*/ 3 w 35"/>
                  <a:gd name="T1" fmla="*/ 2 h 29"/>
                  <a:gd name="T2" fmla="*/ 5 w 35"/>
                  <a:gd name="T3" fmla="*/ 15 h 29"/>
                  <a:gd name="T4" fmla="*/ 10 w 35"/>
                  <a:gd name="T5" fmla="*/ 15 h 29"/>
                  <a:gd name="T6" fmla="*/ 25 w 35"/>
                  <a:gd name="T7" fmla="*/ 15 h 29"/>
                  <a:gd name="T8" fmla="*/ 30 w 35"/>
                  <a:gd name="T9" fmla="*/ 15 h 29"/>
                  <a:gd name="T10" fmla="*/ 32 w 35"/>
                  <a:gd name="T11" fmla="*/ 2 h 29"/>
                  <a:gd name="T12" fmla="*/ 34 w 35"/>
                  <a:gd name="T13" fmla="*/ 2 h 29"/>
                  <a:gd name="T14" fmla="*/ 34 w 35"/>
                  <a:gd name="T15" fmla="*/ 6 h 29"/>
                  <a:gd name="T16" fmla="*/ 32 w 35"/>
                  <a:gd name="T17" fmla="*/ 18 h 29"/>
                  <a:gd name="T18" fmla="*/ 3 w 35"/>
                  <a:gd name="T19" fmla="*/ 18 h 29"/>
                  <a:gd name="T20" fmla="*/ 1 w 35"/>
                  <a:gd name="T21" fmla="*/ 6 h 29"/>
                  <a:gd name="T22" fmla="*/ 1 w 35"/>
                  <a:gd name="T23" fmla="*/ 2 h 29"/>
                  <a:gd name="T24" fmla="*/ 3 w 35"/>
                  <a:gd name="T25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29">
                    <a:moveTo>
                      <a:pt x="3" y="2"/>
                    </a:moveTo>
                    <a:cubicBezTo>
                      <a:pt x="2" y="5"/>
                      <a:pt x="3" y="12"/>
                      <a:pt x="5" y="15"/>
                    </a:cubicBezTo>
                    <a:cubicBezTo>
                      <a:pt x="8" y="17"/>
                      <a:pt x="10" y="17"/>
                      <a:pt x="10" y="15"/>
                    </a:cubicBezTo>
                    <a:cubicBezTo>
                      <a:pt x="11" y="10"/>
                      <a:pt x="24" y="10"/>
                      <a:pt x="25" y="15"/>
                    </a:cubicBezTo>
                    <a:cubicBezTo>
                      <a:pt x="25" y="17"/>
                      <a:pt x="27" y="17"/>
                      <a:pt x="30" y="15"/>
                    </a:cubicBezTo>
                    <a:cubicBezTo>
                      <a:pt x="32" y="12"/>
                      <a:pt x="33" y="5"/>
                      <a:pt x="32" y="2"/>
                    </a:cubicBezTo>
                    <a:cubicBezTo>
                      <a:pt x="32" y="0"/>
                      <a:pt x="34" y="0"/>
                      <a:pt x="34" y="2"/>
                    </a:cubicBezTo>
                    <a:cubicBezTo>
                      <a:pt x="33" y="3"/>
                      <a:pt x="34" y="5"/>
                      <a:pt x="34" y="6"/>
                    </a:cubicBezTo>
                    <a:cubicBezTo>
                      <a:pt x="35" y="9"/>
                      <a:pt x="35" y="13"/>
                      <a:pt x="32" y="18"/>
                    </a:cubicBezTo>
                    <a:cubicBezTo>
                      <a:pt x="26" y="29"/>
                      <a:pt x="9" y="29"/>
                      <a:pt x="3" y="18"/>
                    </a:cubicBezTo>
                    <a:cubicBezTo>
                      <a:pt x="0" y="13"/>
                      <a:pt x="0" y="9"/>
                      <a:pt x="1" y="6"/>
                    </a:cubicBezTo>
                    <a:cubicBezTo>
                      <a:pt x="1" y="5"/>
                      <a:pt x="2" y="3"/>
                      <a:pt x="1" y="2"/>
                    </a:cubicBezTo>
                    <a:cubicBezTo>
                      <a:pt x="1" y="0"/>
                      <a:pt x="3" y="0"/>
                      <a:pt x="3" y="2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8" name="Freeform 49"/>
              <p:cNvSpPr/>
              <p:nvPr/>
            </p:nvSpPr>
            <p:spPr bwMode="auto">
              <a:xfrm>
                <a:off x="5934086" y="3521095"/>
                <a:ext cx="53975" cy="36513"/>
              </a:xfrm>
              <a:custGeom>
                <a:avLst/>
                <a:gdLst>
                  <a:gd name="T0" fmla="*/ 7 w 13"/>
                  <a:gd name="T1" fmla="*/ 0 h 9"/>
                  <a:gd name="T2" fmla="*/ 13 w 13"/>
                  <a:gd name="T3" fmla="*/ 5 h 9"/>
                  <a:gd name="T4" fmla="*/ 10 w 13"/>
                  <a:gd name="T5" fmla="*/ 9 h 9"/>
                  <a:gd name="T6" fmla="*/ 7 w 13"/>
                  <a:gd name="T7" fmla="*/ 6 h 9"/>
                  <a:gd name="T8" fmla="*/ 3 w 13"/>
                  <a:gd name="T9" fmla="*/ 9 h 9"/>
                  <a:gd name="T10" fmla="*/ 0 w 13"/>
                  <a:gd name="T11" fmla="*/ 5 h 9"/>
                  <a:gd name="T12" fmla="*/ 7 w 13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9">
                    <a:moveTo>
                      <a:pt x="7" y="0"/>
                    </a:moveTo>
                    <a:cubicBezTo>
                      <a:pt x="10" y="0"/>
                      <a:pt x="13" y="2"/>
                      <a:pt x="13" y="5"/>
                    </a:cubicBezTo>
                    <a:cubicBezTo>
                      <a:pt x="13" y="6"/>
                      <a:pt x="13" y="9"/>
                      <a:pt x="10" y="9"/>
                    </a:cubicBezTo>
                    <a:cubicBezTo>
                      <a:pt x="8" y="9"/>
                      <a:pt x="8" y="6"/>
                      <a:pt x="7" y="6"/>
                    </a:cubicBezTo>
                    <a:cubicBezTo>
                      <a:pt x="5" y="6"/>
                      <a:pt x="5" y="9"/>
                      <a:pt x="3" y="9"/>
                    </a:cubicBezTo>
                    <a:cubicBezTo>
                      <a:pt x="0" y="9"/>
                      <a:pt x="0" y="6"/>
                      <a:pt x="0" y="5"/>
                    </a:cubicBezTo>
                    <a:cubicBezTo>
                      <a:pt x="0" y="2"/>
                      <a:pt x="3" y="0"/>
                      <a:pt x="7" y="0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59" name="Freeform 50"/>
              <p:cNvSpPr>
                <a:spLocks noEditPoints="1"/>
              </p:cNvSpPr>
              <p:nvPr/>
            </p:nvSpPr>
            <p:spPr bwMode="auto">
              <a:xfrm>
                <a:off x="5905501" y="3467100"/>
                <a:ext cx="112713" cy="36513"/>
              </a:xfrm>
              <a:custGeom>
                <a:avLst/>
                <a:gdLst>
                  <a:gd name="T0" fmla="*/ 20 w 27"/>
                  <a:gd name="T1" fmla="*/ 9 h 9"/>
                  <a:gd name="T2" fmla="*/ 21 w 27"/>
                  <a:gd name="T3" fmla="*/ 9 h 9"/>
                  <a:gd name="T4" fmla="*/ 26 w 27"/>
                  <a:gd name="T5" fmla="*/ 5 h 9"/>
                  <a:gd name="T6" fmla="*/ 27 w 27"/>
                  <a:gd name="T7" fmla="*/ 2 h 9"/>
                  <a:gd name="T8" fmla="*/ 27 w 27"/>
                  <a:gd name="T9" fmla="*/ 1 h 9"/>
                  <a:gd name="T10" fmla="*/ 26 w 27"/>
                  <a:gd name="T11" fmla="*/ 0 h 9"/>
                  <a:gd name="T12" fmla="*/ 20 w 27"/>
                  <a:gd name="T13" fmla="*/ 0 h 9"/>
                  <a:gd name="T14" fmla="*/ 20 w 27"/>
                  <a:gd name="T15" fmla="*/ 1 h 9"/>
                  <a:gd name="T16" fmla="*/ 25 w 27"/>
                  <a:gd name="T17" fmla="*/ 1 h 9"/>
                  <a:gd name="T18" fmla="*/ 25 w 27"/>
                  <a:gd name="T19" fmla="*/ 7 h 9"/>
                  <a:gd name="T20" fmla="*/ 20 w 27"/>
                  <a:gd name="T21" fmla="*/ 9 h 9"/>
                  <a:gd name="T22" fmla="*/ 13 w 27"/>
                  <a:gd name="T23" fmla="*/ 1 h 9"/>
                  <a:gd name="T24" fmla="*/ 7 w 27"/>
                  <a:gd name="T25" fmla="*/ 0 h 9"/>
                  <a:gd name="T26" fmla="*/ 6 w 27"/>
                  <a:gd name="T27" fmla="*/ 0 h 9"/>
                  <a:gd name="T28" fmla="*/ 6 w 27"/>
                  <a:gd name="T29" fmla="*/ 1 h 9"/>
                  <a:gd name="T30" fmla="*/ 11 w 27"/>
                  <a:gd name="T31" fmla="*/ 2 h 9"/>
                  <a:gd name="T32" fmla="*/ 9 w 27"/>
                  <a:gd name="T33" fmla="*/ 8 h 9"/>
                  <a:gd name="T34" fmla="*/ 6 w 27"/>
                  <a:gd name="T35" fmla="*/ 9 h 9"/>
                  <a:gd name="T36" fmla="*/ 6 w 27"/>
                  <a:gd name="T37" fmla="*/ 9 h 9"/>
                  <a:gd name="T38" fmla="*/ 11 w 27"/>
                  <a:gd name="T39" fmla="*/ 6 h 9"/>
                  <a:gd name="T40" fmla="*/ 13 w 27"/>
                  <a:gd name="T41" fmla="*/ 3 h 9"/>
                  <a:gd name="T42" fmla="*/ 16 w 27"/>
                  <a:gd name="T43" fmla="*/ 6 h 9"/>
                  <a:gd name="T44" fmla="*/ 20 w 27"/>
                  <a:gd name="T45" fmla="*/ 9 h 9"/>
                  <a:gd name="T46" fmla="*/ 20 w 27"/>
                  <a:gd name="T47" fmla="*/ 9 h 9"/>
                  <a:gd name="T48" fmla="*/ 18 w 27"/>
                  <a:gd name="T49" fmla="*/ 8 h 9"/>
                  <a:gd name="T50" fmla="*/ 16 w 27"/>
                  <a:gd name="T51" fmla="*/ 2 h 9"/>
                  <a:gd name="T52" fmla="*/ 20 w 27"/>
                  <a:gd name="T53" fmla="*/ 1 h 9"/>
                  <a:gd name="T54" fmla="*/ 20 w 27"/>
                  <a:gd name="T55" fmla="*/ 0 h 9"/>
                  <a:gd name="T56" fmla="*/ 20 w 27"/>
                  <a:gd name="T57" fmla="*/ 0 h 9"/>
                  <a:gd name="T58" fmla="*/ 13 w 27"/>
                  <a:gd name="T59" fmla="*/ 1 h 9"/>
                  <a:gd name="T60" fmla="*/ 6 w 27"/>
                  <a:gd name="T61" fmla="*/ 0 h 9"/>
                  <a:gd name="T62" fmla="*/ 1 w 27"/>
                  <a:gd name="T63" fmla="*/ 0 h 9"/>
                  <a:gd name="T64" fmla="*/ 0 w 27"/>
                  <a:gd name="T65" fmla="*/ 1 h 9"/>
                  <a:gd name="T66" fmla="*/ 0 w 27"/>
                  <a:gd name="T67" fmla="*/ 2 h 9"/>
                  <a:gd name="T68" fmla="*/ 1 w 27"/>
                  <a:gd name="T69" fmla="*/ 5 h 9"/>
                  <a:gd name="T70" fmla="*/ 6 w 27"/>
                  <a:gd name="T71" fmla="*/ 9 h 9"/>
                  <a:gd name="T72" fmla="*/ 6 w 27"/>
                  <a:gd name="T73" fmla="*/ 9 h 9"/>
                  <a:gd name="T74" fmla="*/ 6 w 27"/>
                  <a:gd name="T75" fmla="*/ 9 h 9"/>
                  <a:gd name="T76" fmla="*/ 2 w 27"/>
                  <a:gd name="T77" fmla="*/ 7 h 9"/>
                  <a:gd name="T78" fmla="*/ 2 w 27"/>
                  <a:gd name="T79" fmla="*/ 1 h 9"/>
                  <a:gd name="T80" fmla="*/ 6 w 27"/>
                  <a:gd name="T81" fmla="*/ 1 h 9"/>
                  <a:gd name="T82" fmla="*/ 6 w 27"/>
                  <a:gd name="T8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7" h="9">
                    <a:moveTo>
                      <a:pt x="20" y="9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5" y="9"/>
                      <a:pt x="25" y="7"/>
                      <a:pt x="26" y="5"/>
                    </a:cubicBezTo>
                    <a:cubicBezTo>
                      <a:pt x="26" y="3"/>
                      <a:pt x="26" y="3"/>
                      <a:pt x="27" y="2"/>
                    </a:cubicBezTo>
                    <a:cubicBezTo>
                      <a:pt x="27" y="2"/>
                      <a:pt x="27" y="2"/>
                      <a:pt x="27" y="1"/>
                    </a:cubicBezTo>
                    <a:cubicBezTo>
                      <a:pt x="27" y="1"/>
                      <a:pt x="27" y="1"/>
                      <a:pt x="26" y="0"/>
                    </a:cubicBezTo>
                    <a:cubicBezTo>
                      <a:pt x="26" y="0"/>
                      <a:pt x="23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2" y="1"/>
                      <a:pt x="24" y="1"/>
                      <a:pt x="25" y="1"/>
                    </a:cubicBezTo>
                    <a:cubicBezTo>
                      <a:pt x="26" y="2"/>
                      <a:pt x="26" y="5"/>
                      <a:pt x="25" y="7"/>
                    </a:cubicBezTo>
                    <a:cubicBezTo>
                      <a:pt x="24" y="8"/>
                      <a:pt x="22" y="9"/>
                      <a:pt x="20" y="9"/>
                    </a:cubicBezTo>
                    <a:close/>
                    <a:moveTo>
                      <a:pt x="13" y="1"/>
                    </a:moveTo>
                    <a:cubicBezTo>
                      <a:pt x="13" y="1"/>
                      <a:pt x="9" y="0"/>
                      <a:pt x="7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8" y="1"/>
                      <a:pt x="10" y="1"/>
                      <a:pt x="11" y="2"/>
                    </a:cubicBezTo>
                    <a:cubicBezTo>
                      <a:pt x="12" y="4"/>
                      <a:pt x="10" y="7"/>
                      <a:pt x="9" y="8"/>
                    </a:cubicBezTo>
                    <a:cubicBezTo>
                      <a:pt x="8" y="9"/>
                      <a:pt x="7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10" y="9"/>
                      <a:pt x="11" y="7"/>
                      <a:pt x="11" y="6"/>
                    </a:cubicBezTo>
                    <a:cubicBezTo>
                      <a:pt x="12" y="5"/>
                      <a:pt x="12" y="3"/>
                      <a:pt x="13" y="3"/>
                    </a:cubicBezTo>
                    <a:cubicBezTo>
                      <a:pt x="15" y="3"/>
                      <a:pt x="15" y="5"/>
                      <a:pt x="16" y="6"/>
                    </a:cubicBezTo>
                    <a:cubicBezTo>
                      <a:pt x="16" y="7"/>
                      <a:pt x="17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9"/>
                      <a:pt x="19" y="9"/>
                      <a:pt x="18" y="8"/>
                    </a:cubicBezTo>
                    <a:cubicBezTo>
                      <a:pt x="17" y="7"/>
                      <a:pt x="15" y="4"/>
                      <a:pt x="16" y="2"/>
                    </a:cubicBezTo>
                    <a:cubicBezTo>
                      <a:pt x="17" y="1"/>
                      <a:pt x="19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8" y="0"/>
                      <a:pt x="15" y="1"/>
                      <a:pt x="13" y="1"/>
                    </a:cubicBezTo>
                    <a:close/>
                    <a:moveTo>
                      <a:pt x="6" y="0"/>
                    </a:moveTo>
                    <a:cubicBezTo>
                      <a:pt x="4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5"/>
                    </a:cubicBezTo>
                    <a:cubicBezTo>
                      <a:pt x="2" y="7"/>
                      <a:pt x="2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9"/>
                      <a:pt x="3" y="8"/>
                      <a:pt x="2" y="7"/>
                    </a:cubicBezTo>
                    <a:cubicBezTo>
                      <a:pt x="1" y="5"/>
                      <a:pt x="1" y="2"/>
                      <a:pt x="2" y="1"/>
                    </a:cubicBezTo>
                    <a:cubicBezTo>
                      <a:pt x="3" y="1"/>
                      <a:pt x="5" y="1"/>
                      <a:pt x="6" y="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38D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560" name="Group 559"/>
            <p:cNvGrpSpPr/>
            <p:nvPr/>
          </p:nvGrpSpPr>
          <p:grpSpPr>
            <a:xfrm>
              <a:off x="15174620" y="6274552"/>
              <a:ext cx="1528533" cy="1536389"/>
              <a:chOff x="5849939" y="1965322"/>
              <a:chExt cx="650875" cy="654049"/>
            </a:xfrm>
          </p:grpSpPr>
          <p:sp>
            <p:nvSpPr>
              <p:cNvPr id="561" name="Oval 51"/>
              <p:cNvSpPr>
                <a:spLocks noChangeArrowheads="1"/>
              </p:cNvSpPr>
              <p:nvPr/>
            </p:nvSpPr>
            <p:spPr bwMode="auto">
              <a:xfrm>
                <a:off x="5849939" y="1965322"/>
                <a:ext cx="650875" cy="65404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2" name="Oval 52"/>
              <p:cNvSpPr>
                <a:spLocks noChangeArrowheads="1"/>
              </p:cNvSpPr>
              <p:nvPr/>
            </p:nvSpPr>
            <p:spPr bwMode="auto">
              <a:xfrm>
                <a:off x="5888038" y="2001834"/>
                <a:ext cx="576263" cy="576262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3" name="Freeform 53"/>
              <p:cNvSpPr/>
              <p:nvPr/>
            </p:nvSpPr>
            <p:spPr bwMode="auto">
              <a:xfrm>
                <a:off x="6013451" y="2381245"/>
                <a:ext cx="330200" cy="196849"/>
              </a:xfrm>
              <a:custGeom>
                <a:avLst/>
                <a:gdLst>
                  <a:gd name="T0" fmla="*/ 13 w 79"/>
                  <a:gd name="T1" fmla="*/ 10 h 47"/>
                  <a:gd name="T2" fmla="*/ 0 w 79"/>
                  <a:gd name="T3" fmla="*/ 35 h 47"/>
                  <a:gd name="T4" fmla="*/ 39 w 79"/>
                  <a:gd name="T5" fmla="*/ 47 h 47"/>
                  <a:gd name="T6" fmla="*/ 79 w 79"/>
                  <a:gd name="T7" fmla="*/ 35 h 47"/>
                  <a:gd name="T8" fmla="*/ 65 w 79"/>
                  <a:gd name="T9" fmla="*/ 10 h 47"/>
                  <a:gd name="T10" fmla="*/ 39 w 79"/>
                  <a:gd name="T11" fmla="*/ 1 h 47"/>
                  <a:gd name="T12" fmla="*/ 13 w 79"/>
                  <a:gd name="T13" fmla="*/ 1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47">
                    <a:moveTo>
                      <a:pt x="13" y="10"/>
                    </a:moveTo>
                    <a:cubicBezTo>
                      <a:pt x="7" y="14"/>
                      <a:pt x="4" y="24"/>
                      <a:pt x="0" y="35"/>
                    </a:cubicBezTo>
                    <a:cubicBezTo>
                      <a:pt x="11" y="43"/>
                      <a:pt x="25" y="47"/>
                      <a:pt x="39" y="47"/>
                    </a:cubicBezTo>
                    <a:cubicBezTo>
                      <a:pt x="54" y="47"/>
                      <a:pt x="67" y="43"/>
                      <a:pt x="79" y="35"/>
                    </a:cubicBezTo>
                    <a:cubicBezTo>
                      <a:pt x="75" y="24"/>
                      <a:pt x="72" y="14"/>
                      <a:pt x="65" y="10"/>
                    </a:cubicBezTo>
                    <a:cubicBezTo>
                      <a:pt x="53" y="2"/>
                      <a:pt x="46" y="1"/>
                      <a:pt x="39" y="1"/>
                    </a:cubicBezTo>
                    <a:cubicBezTo>
                      <a:pt x="32" y="0"/>
                      <a:pt x="25" y="2"/>
                      <a:pt x="13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4" name="Freeform 54"/>
              <p:cNvSpPr/>
              <p:nvPr/>
            </p:nvSpPr>
            <p:spPr bwMode="auto">
              <a:xfrm>
                <a:off x="6134101" y="2265358"/>
                <a:ext cx="84138" cy="161925"/>
              </a:xfrm>
              <a:custGeom>
                <a:avLst/>
                <a:gdLst>
                  <a:gd name="T0" fmla="*/ 0 w 20"/>
                  <a:gd name="T1" fmla="*/ 0 h 39"/>
                  <a:gd name="T2" fmla="*/ 20 w 20"/>
                  <a:gd name="T3" fmla="*/ 0 h 39"/>
                  <a:gd name="T4" fmla="*/ 20 w 20"/>
                  <a:gd name="T5" fmla="*/ 29 h 39"/>
                  <a:gd name="T6" fmla="*/ 0 w 20"/>
                  <a:gd name="T7" fmla="*/ 29 h 39"/>
                  <a:gd name="T8" fmla="*/ 0 w 20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9">
                    <a:moveTo>
                      <a:pt x="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38"/>
                      <a:pt x="0" y="39"/>
                      <a:pt x="0" y="2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5" name="Freeform 55"/>
              <p:cNvSpPr/>
              <p:nvPr/>
            </p:nvSpPr>
            <p:spPr bwMode="auto">
              <a:xfrm>
                <a:off x="6134101" y="2335208"/>
                <a:ext cx="84138" cy="55563"/>
              </a:xfrm>
              <a:custGeom>
                <a:avLst/>
                <a:gdLst>
                  <a:gd name="T0" fmla="*/ 53 w 53"/>
                  <a:gd name="T1" fmla="*/ 8 h 35"/>
                  <a:gd name="T2" fmla="*/ 53 w 53"/>
                  <a:gd name="T3" fmla="*/ 0 h 35"/>
                  <a:gd name="T4" fmla="*/ 0 w 53"/>
                  <a:gd name="T5" fmla="*/ 0 h 35"/>
                  <a:gd name="T6" fmla="*/ 0 w 53"/>
                  <a:gd name="T7" fmla="*/ 35 h 35"/>
                  <a:gd name="T8" fmla="*/ 53 w 53"/>
                  <a:gd name="T9" fmla="*/ 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35">
                    <a:moveTo>
                      <a:pt x="53" y="8"/>
                    </a:moveTo>
                    <a:lnTo>
                      <a:pt x="53" y="0"/>
                    </a:lnTo>
                    <a:lnTo>
                      <a:pt x="0" y="0"/>
                    </a:lnTo>
                    <a:lnTo>
                      <a:pt x="0" y="35"/>
                    </a:lnTo>
                    <a:lnTo>
                      <a:pt x="53" y="8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6" name="Freeform 56"/>
              <p:cNvSpPr/>
              <p:nvPr/>
            </p:nvSpPr>
            <p:spPr bwMode="auto">
              <a:xfrm>
                <a:off x="6005516" y="2127246"/>
                <a:ext cx="341313" cy="225425"/>
              </a:xfrm>
              <a:custGeom>
                <a:avLst/>
                <a:gdLst>
                  <a:gd name="T0" fmla="*/ 41 w 82"/>
                  <a:gd name="T1" fmla="*/ 0 h 54"/>
                  <a:gd name="T2" fmla="*/ 41 w 82"/>
                  <a:gd name="T3" fmla="*/ 54 h 54"/>
                  <a:gd name="T4" fmla="*/ 41 w 82"/>
                  <a:gd name="T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2" h="54">
                    <a:moveTo>
                      <a:pt x="41" y="0"/>
                    </a:moveTo>
                    <a:cubicBezTo>
                      <a:pt x="82" y="0"/>
                      <a:pt x="66" y="54"/>
                      <a:pt x="41" y="54"/>
                    </a:cubicBezTo>
                    <a:cubicBezTo>
                      <a:pt x="17" y="54"/>
                      <a:pt x="0" y="0"/>
                      <a:pt x="41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7" name="Freeform 57"/>
              <p:cNvSpPr/>
              <p:nvPr/>
            </p:nvSpPr>
            <p:spPr bwMode="auto">
              <a:xfrm>
                <a:off x="6054724" y="2085971"/>
                <a:ext cx="246063" cy="182563"/>
              </a:xfrm>
              <a:custGeom>
                <a:avLst/>
                <a:gdLst>
                  <a:gd name="T0" fmla="*/ 41 w 59"/>
                  <a:gd name="T1" fmla="*/ 15 h 44"/>
                  <a:gd name="T2" fmla="*/ 52 w 59"/>
                  <a:gd name="T3" fmla="*/ 33 h 44"/>
                  <a:gd name="T4" fmla="*/ 56 w 59"/>
                  <a:gd name="T5" fmla="*/ 34 h 44"/>
                  <a:gd name="T6" fmla="*/ 30 w 59"/>
                  <a:gd name="T7" fmla="*/ 0 h 44"/>
                  <a:gd name="T8" fmla="*/ 3 w 59"/>
                  <a:gd name="T9" fmla="*/ 33 h 44"/>
                  <a:gd name="T10" fmla="*/ 8 w 59"/>
                  <a:gd name="T11" fmla="*/ 33 h 44"/>
                  <a:gd name="T12" fmla="*/ 41 w 59"/>
                  <a:gd name="T13" fmla="*/ 1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44">
                    <a:moveTo>
                      <a:pt x="41" y="15"/>
                    </a:moveTo>
                    <a:cubicBezTo>
                      <a:pt x="47" y="18"/>
                      <a:pt x="50" y="27"/>
                      <a:pt x="52" y="33"/>
                    </a:cubicBezTo>
                    <a:cubicBezTo>
                      <a:pt x="54" y="41"/>
                      <a:pt x="53" y="40"/>
                      <a:pt x="56" y="34"/>
                    </a:cubicBezTo>
                    <a:cubicBezTo>
                      <a:pt x="59" y="27"/>
                      <a:pt x="51" y="0"/>
                      <a:pt x="30" y="0"/>
                    </a:cubicBezTo>
                    <a:cubicBezTo>
                      <a:pt x="8" y="0"/>
                      <a:pt x="0" y="21"/>
                      <a:pt x="3" y="33"/>
                    </a:cubicBezTo>
                    <a:cubicBezTo>
                      <a:pt x="6" y="44"/>
                      <a:pt x="6" y="41"/>
                      <a:pt x="8" y="33"/>
                    </a:cubicBezTo>
                    <a:cubicBezTo>
                      <a:pt x="12" y="10"/>
                      <a:pt x="29" y="20"/>
                      <a:pt x="41" y="15"/>
                    </a:cubicBezTo>
                    <a:close/>
                  </a:path>
                </a:pathLst>
              </a:custGeom>
              <a:solidFill>
                <a:srgbClr val="C4887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8" name="Freeform 58"/>
              <p:cNvSpPr/>
              <p:nvPr/>
            </p:nvSpPr>
            <p:spPr bwMode="auto">
              <a:xfrm>
                <a:off x="6267449" y="2201859"/>
                <a:ext cx="30163" cy="58738"/>
              </a:xfrm>
              <a:custGeom>
                <a:avLst/>
                <a:gdLst>
                  <a:gd name="T0" fmla="*/ 5 w 7"/>
                  <a:gd name="T1" fmla="*/ 1 h 14"/>
                  <a:gd name="T2" fmla="*/ 6 w 7"/>
                  <a:gd name="T3" fmla="*/ 8 h 14"/>
                  <a:gd name="T4" fmla="*/ 2 w 7"/>
                  <a:gd name="T5" fmla="*/ 13 h 14"/>
                  <a:gd name="T6" fmla="*/ 1 w 7"/>
                  <a:gd name="T7" fmla="*/ 6 h 14"/>
                  <a:gd name="T8" fmla="*/ 5 w 7"/>
                  <a:gd name="T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">
                    <a:moveTo>
                      <a:pt x="5" y="1"/>
                    </a:moveTo>
                    <a:cubicBezTo>
                      <a:pt x="6" y="1"/>
                      <a:pt x="7" y="4"/>
                      <a:pt x="6" y="8"/>
                    </a:cubicBezTo>
                    <a:cubicBezTo>
                      <a:pt x="5" y="11"/>
                      <a:pt x="3" y="14"/>
                      <a:pt x="2" y="13"/>
                    </a:cubicBezTo>
                    <a:cubicBezTo>
                      <a:pt x="0" y="13"/>
                      <a:pt x="0" y="10"/>
                      <a:pt x="1" y="6"/>
                    </a:cubicBezTo>
                    <a:cubicBezTo>
                      <a:pt x="1" y="3"/>
                      <a:pt x="3" y="0"/>
                      <a:pt x="5" y="1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69" name="Freeform 59"/>
              <p:cNvSpPr/>
              <p:nvPr/>
            </p:nvSpPr>
            <p:spPr bwMode="auto">
              <a:xfrm>
                <a:off x="6059483" y="2201859"/>
                <a:ext cx="28575" cy="58738"/>
              </a:xfrm>
              <a:custGeom>
                <a:avLst/>
                <a:gdLst>
                  <a:gd name="T0" fmla="*/ 2 w 7"/>
                  <a:gd name="T1" fmla="*/ 1 h 14"/>
                  <a:gd name="T2" fmla="*/ 0 w 7"/>
                  <a:gd name="T3" fmla="*/ 8 h 14"/>
                  <a:gd name="T4" fmla="*/ 4 w 7"/>
                  <a:gd name="T5" fmla="*/ 13 h 14"/>
                  <a:gd name="T6" fmla="*/ 6 w 7"/>
                  <a:gd name="T7" fmla="*/ 6 h 14"/>
                  <a:gd name="T8" fmla="*/ 2 w 7"/>
                  <a:gd name="T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">
                    <a:moveTo>
                      <a:pt x="2" y="1"/>
                    </a:moveTo>
                    <a:cubicBezTo>
                      <a:pt x="0" y="1"/>
                      <a:pt x="0" y="4"/>
                      <a:pt x="0" y="8"/>
                    </a:cubicBezTo>
                    <a:cubicBezTo>
                      <a:pt x="1" y="11"/>
                      <a:pt x="3" y="14"/>
                      <a:pt x="4" y="13"/>
                    </a:cubicBezTo>
                    <a:cubicBezTo>
                      <a:pt x="6" y="13"/>
                      <a:pt x="7" y="10"/>
                      <a:pt x="6" y="6"/>
                    </a:cubicBezTo>
                    <a:cubicBezTo>
                      <a:pt x="5" y="3"/>
                      <a:pt x="3" y="0"/>
                      <a:pt x="2" y="1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0" name="Freeform 60"/>
              <p:cNvSpPr/>
              <p:nvPr/>
            </p:nvSpPr>
            <p:spPr bwMode="auto">
              <a:xfrm>
                <a:off x="6138858" y="2386011"/>
                <a:ext cx="74613" cy="192088"/>
              </a:xfrm>
              <a:custGeom>
                <a:avLst/>
                <a:gdLst>
                  <a:gd name="T0" fmla="*/ 7 w 18"/>
                  <a:gd name="T1" fmla="*/ 17 h 46"/>
                  <a:gd name="T2" fmla="*/ 5 w 18"/>
                  <a:gd name="T3" fmla="*/ 46 h 46"/>
                  <a:gd name="T4" fmla="*/ 9 w 18"/>
                  <a:gd name="T5" fmla="*/ 46 h 46"/>
                  <a:gd name="T6" fmla="*/ 13 w 18"/>
                  <a:gd name="T7" fmla="*/ 46 h 46"/>
                  <a:gd name="T8" fmla="*/ 11 w 18"/>
                  <a:gd name="T9" fmla="*/ 17 h 46"/>
                  <a:gd name="T10" fmla="*/ 18 w 18"/>
                  <a:gd name="T11" fmla="*/ 0 h 46"/>
                  <a:gd name="T12" fmla="*/ 0 w 18"/>
                  <a:gd name="T13" fmla="*/ 0 h 46"/>
                  <a:gd name="T14" fmla="*/ 7 w 18"/>
                  <a:gd name="T15" fmla="*/ 1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6">
                    <a:moveTo>
                      <a:pt x="7" y="17"/>
                    </a:moveTo>
                    <a:cubicBezTo>
                      <a:pt x="5" y="46"/>
                      <a:pt x="5" y="46"/>
                      <a:pt x="5" y="46"/>
                    </a:cubicBezTo>
                    <a:cubicBezTo>
                      <a:pt x="6" y="46"/>
                      <a:pt x="8" y="46"/>
                      <a:pt x="9" y="46"/>
                    </a:cubicBezTo>
                    <a:cubicBezTo>
                      <a:pt x="11" y="46"/>
                      <a:pt x="12" y="46"/>
                      <a:pt x="13" y="46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0"/>
                      <a:pt x="7" y="0"/>
                      <a:pt x="0" y="0"/>
                    </a:cubicBez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1" name="Freeform 61"/>
              <p:cNvSpPr/>
              <p:nvPr/>
            </p:nvSpPr>
            <p:spPr bwMode="auto">
              <a:xfrm>
                <a:off x="6100766" y="2360610"/>
                <a:ext cx="74613" cy="92075"/>
              </a:xfrm>
              <a:custGeom>
                <a:avLst/>
                <a:gdLst>
                  <a:gd name="T0" fmla="*/ 21 w 47"/>
                  <a:gd name="T1" fmla="*/ 0 h 58"/>
                  <a:gd name="T2" fmla="*/ 5 w 47"/>
                  <a:gd name="T3" fmla="*/ 21 h 58"/>
                  <a:gd name="T4" fmla="*/ 0 w 47"/>
                  <a:gd name="T5" fmla="*/ 58 h 58"/>
                  <a:gd name="T6" fmla="*/ 47 w 47"/>
                  <a:gd name="T7" fmla="*/ 16 h 58"/>
                  <a:gd name="T8" fmla="*/ 21 w 47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8">
                    <a:moveTo>
                      <a:pt x="21" y="0"/>
                    </a:moveTo>
                    <a:lnTo>
                      <a:pt x="5" y="21"/>
                    </a:lnTo>
                    <a:lnTo>
                      <a:pt x="0" y="58"/>
                    </a:lnTo>
                    <a:lnTo>
                      <a:pt x="47" y="1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2" name="Freeform 62"/>
              <p:cNvSpPr/>
              <p:nvPr/>
            </p:nvSpPr>
            <p:spPr bwMode="auto">
              <a:xfrm>
                <a:off x="6175371" y="2360613"/>
                <a:ext cx="76200" cy="92075"/>
              </a:xfrm>
              <a:custGeom>
                <a:avLst/>
                <a:gdLst>
                  <a:gd name="T0" fmla="*/ 27 w 48"/>
                  <a:gd name="T1" fmla="*/ 0 h 58"/>
                  <a:gd name="T2" fmla="*/ 42 w 48"/>
                  <a:gd name="T3" fmla="*/ 21 h 58"/>
                  <a:gd name="T4" fmla="*/ 48 w 48"/>
                  <a:gd name="T5" fmla="*/ 58 h 58"/>
                  <a:gd name="T6" fmla="*/ 0 w 48"/>
                  <a:gd name="T7" fmla="*/ 16 h 58"/>
                  <a:gd name="T8" fmla="*/ 27 w 4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8">
                    <a:moveTo>
                      <a:pt x="27" y="0"/>
                    </a:moveTo>
                    <a:lnTo>
                      <a:pt x="42" y="21"/>
                    </a:lnTo>
                    <a:lnTo>
                      <a:pt x="48" y="58"/>
                    </a:lnTo>
                    <a:lnTo>
                      <a:pt x="0" y="1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3" name="Freeform 63"/>
              <p:cNvSpPr/>
              <p:nvPr/>
            </p:nvSpPr>
            <p:spPr bwMode="auto">
              <a:xfrm>
                <a:off x="6105526" y="2360613"/>
                <a:ext cx="69850" cy="79375"/>
              </a:xfrm>
              <a:custGeom>
                <a:avLst/>
                <a:gdLst>
                  <a:gd name="T0" fmla="*/ 18 w 44"/>
                  <a:gd name="T1" fmla="*/ 0 h 50"/>
                  <a:gd name="T2" fmla="*/ 2 w 44"/>
                  <a:gd name="T3" fmla="*/ 21 h 50"/>
                  <a:gd name="T4" fmla="*/ 0 w 44"/>
                  <a:gd name="T5" fmla="*/ 50 h 50"/>
                  <a:gd name="T6" fmla="*/ 44 w 44"/>
                  <a:gd name="T7" fmla="*/ 16 h 50"/>
                  <a:gd name="T8" fmla="*/ 18 w 44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0">
                    <a:moveTo>
                      <a:pt x="18" y="0"/>
                    </a:moveTo>
                    <a:lnTo>
                      <a:pt x="2" y="21"/>
                    </a:lnTo>
                    <a:lnTo>
                      <a:pt x="0" y="50"/>
                    </a:lnTo>
                    <a:lnTo>
                      <a:pt x="44" y="1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4" name="Freeform 64"/>
              <p:cNvSpPr/>
              <p:nvPr/>
            </p:nvSpPr>
            <p:spPr bwMode="auto">
              <a:xfrm>
                <a:off x="6175376" y="2360613"/>
                <a:ext cx="71438" cy="79375"/>
              </a:xfrm>
              <a:custGeom>
                <a:avLst/>
                <a:gdLst>
                  <a:gd name="T0" fmla="*/ 27 w 45"/>
                  <a:gd name="T1" fmla="*/ 0 h 50"/>
                  <a:gd name="T2" fmla="*/ 42 w 45"/>
                  <a:gd name="T3" fmla="*/ 21 h 50"/>
                  <a:gd name="T4" fmla="*/ 45 w 45"/>
                  <a:gd name="T5" fmla="*/ 50 h 50"/>
                  <a:gd name="T6" fmla="*/ 0 w 45"/>
                  <a:gd name="T7" fmla="*/ 16 h 50"/>
                  <a:gd name="T8" fmla="*/ 27 w 45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50">
                    <a:moveTo>
                      <a:pt x="27" y="0"/>
                    </a:moveTo>
                    <a:lnTo>
                      <a:pt x="42" y="21"/>
                    </a:lnTo>
                    <a:lnTo>
                      <a:pt x="45" y="50"/>
                    </a:lnTo>
                    <a:lnTo>
                      <a:pt x="0" y="1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575" name="Group 574"/>
            <p:cNvGrpSpPr/>
            <p:nvPr/>
          </p:nvGrpSpPr>
          <p:grpSpPr>
            <a:xfrm>
              <a:off x="9973879" y="3565361"/>
              <a:ext cx="1118440" cy="1107543"/>
              <a:chOff x="3468686" y="971551"/>
              <a:chExt cx="476250" cy="471488"/>
            </a:xfrm>
          </p:grpSpPr>
          <p:sp>
            <p:nvSpPr>
              <p:cNvPr id="576" name="Oval 65"/>
              <p:cNvSpPr>
                <a:spLocks noChangeArrowheads="1"/>
              </p:cNvSpPr>
              <p:nvPr/>
            </p:nvSpPr>
            <p:spPr bwMode="auto">
              <a:xfrm>
                <a:off x="3468686" y="971551"/>
                <a:ext cx="476250" cy="47148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7" name="Oval 66"/>
              <p:cNvSpPr>
                <a:spLocks noChangeArrowheads="1"/>
              </p:cNvSpPr>
              <p:nvPr/>
            </p:nvSpPr>
            <p:spPr bwMode="auto">
              <a:xfrm>
                <a:off x="3497261" y="996951"/>
                <a:ext cx="417513" cy="41751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8" name="Freeform 67"/>
              <p:cNvSpPr/>
              <p:nvPr/>
            </p:nvSpPr>
            <p:spPr bwMode="auto">
              <a:xfrm>
                <a:off x="3619499" y="1009651"/>
                <a:ext cx="182563" cy="200025"/>
              </a:xfrm>
              <a:custGeom>
                <a:avLst/>
                <a:gdLst>
                  <a:gd name="T0" fmla="*/ 21 w 44"/>
                  <a:gd name="T1" fmla="*/ 43 h 48"/>
                  <a:gd name="T2" fmla="*/ 2 w 44"/>
                  <a:gd name="T3" fmla="*/ 36 h 48"/>
                  <a:gd name="T4" fmla="*/ 7 w 44"/>
                  <a:gd name="T5" fmla="*/ 10 h 48"/>
                  <a:gd name="T6" fmla="*/ 8 w 44"/>
                  <a:gd name="T7" fmla="*/ 16 h 48"/>
                  <a:gd name="T8" fmla="*/ 15 w 44"/>
                  <a:gd name="T9" fmla="*/ 4 h 48"/>
                  <a:gd name="T10" fmla="*/ 14 w 44"/>
                  <a:gd name="T11" fmla="*/ 13 h 48"/>
                  <a:gd name="T12" fmla="*/ 23 w 44"/>
                  <a:gd name="T13" fmla="*/ 0 h 48"/>
                  <a:gd name="T14" fmla="*/ 29 w 44"/>
                  <a:gd name="T15" fmla="*/ 13 h 48"/>
                  <a:gd name="T16" fmla="*/ 26 w 44"/>
                  <a:gd name="T17" fmla="*/ 4 h 48"/>
                  <a:gd name="T18" fmla="*/ 36 w 44"/>
                  <a:gd name="T19" fmla="*/ 16 h 48"/>
                  <a:gd name="T20" fmla="*/ 35 w 44"/>
                  <a:gd name="T21" fmla="*/ 9 h 48"/>
                  <a:gd name="T22" fmla="*/ 40 w 44"/>
                  <a:gd name="T23" fmla="*/ 36 h 48"/>
                  <a:gd name="T24" fmla="*/ 21 w 44"/>
                  <a:gd name="T25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48">
                    <a:moveTo>
                      <a:pt x="21" y="43"/>
                    </a:moveTo>
                    <a:cubicBezTo>
                      <a:pt x="19" y="48"/>
                      <a:pt x="2" y="37"/>
                      <a:pt x="2" y="36"/>
                    </a:cubicBezTo>
                    <a:cubicBezTo>
                      <a:pt x="0" y="31"/>
                      <a:pt x="1" y="16"/>
                      <a:pt x="7" y="10"/>
                    </a:cubicBezTo>
                    <a:cubicBezTo>
                      <a:pt x="7" y="12"/>
                      <a:pt x="6" y="15"/>
                      <a:pt x="8" y="16"/>
                    </a:cubicBezTo>
                    <a:cubicBezTo>
                      <a:pt x="8" y="12"/>
                      <a:pt x="9" y="6"/>
                      <a:pt x="15" y="4"/>
                    </a:cubicBezTo>
                    <a:cubicBezTo>
                      <a:pt x="13" y="6"/>
                      <a:pt x="12" y="9"/>
                      <a:pt x="14" y="13"/>
                    </a:cubicBezTo>
                    <a:cubicBezTo>
                      <a:pt x="19" y="10"/>
                      <a:pt x="16" y="1"/>
                      <a:pt x="23" y="0"/>
                    </a:cubicBezTo>
                    <a:cubicBezTo>
                      <a:pt x="19" y="8"/>
                      <a:pt x="25" y="13"/>
                      <a:pt x="29" y="13"/>
                    </a:cubicBezTo>
                    <a:cubicBezTo>
                      <a:pt x="31" y="9"/>
                      <a:pt x="28" y="6"/>
                      <a:pt x="26" y="4"/>
                    </a:cubicBezTo>
                    <a:cubicBezTo>
                      <a:pt x="30" y="3"/>
                      <a:pt x="36" y="12"/>
                      <a:pt x="36" y="16"/>
                    </a:cubicBezTo>
                    <a:cubicBezTo>
                      <a:pt x="38" y="14"/>
                      <a:pt x="37" y="12"/>
                      <a:pt x="35" y="9"/>
                    </a:cubicBezTo>
                    <a:cubicBezTo>
                      <a:pt x="44" y="15"/>
                      <a:pt x="41" y="30"/>
                      <a:pt x="40" y="36"/>
                    </a:cubicBezTo>
                    <a:cubicBezTo>
                      <a:pt x="40" y="37"/>
                      <a:pt x="23" y="48"/>
                      <a:pt x="21" y="43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9" name="Freeform 68"/>
              <p:cNvSpPr/>
              <p:nvPr/>
            </p:nvSpPr>
            <p:spPr bwMode="auto">
              <a:xfrm>
                <a:off x="3586161" y="1271589"/>
                <a:ext cx="241300" cy="142875"/>
              </a:xfrm>
              <a:custGeom>
                <a:avLst/>
                <a:gdLst>
                  <a:gd name="T0" fmla="*/ 10 w 58"/>
                  <a:gd name="T1" fmla="*/ 7 h 34"/>
                  <a:gd name="T2" fmla="*/ 0 w 58"/>
                  <a:gd name="T3" fmla="*/ 25 h 34"/>
                  <a:gd name="T4" fmla="*/ 29 w 58"/>
                  <a:gd name="T5" fmla="*/ 34 h 34"/>
                  <a:gd name="T6" fmla="*/ 58 w 58"/>
                  <a:gd name="T7" fmla="*/ 25 h 34"/>
                  <a:gd name="T8" fmla="*/ 48 w 58"/>
                  <a:gd name="T9" fmla="*/ 7 h 34"/>
                  <a:gd name="T10" fmla="*/ 29 w 58"/>
                  <a:gd name="T11" fmla="*/ 0 h 34"/>
                  <a:gd name="T12" fmla="*/ 10 w 58"/>
                  <a:gd name="T13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34">
                    <a:moveTo>
                      <a:pt x="10" y="7"/>
                    </a:moveTo>
                    <a:cubicBezTo>
                      <a:pt x="5" y="10"/>
                      <a:pt x="3" y="17"/>
                      <a:pt x="0" y="25"/>
                    </a:cubicBezTo>
                    <a:cubicBezTo>
                      <a:pt x="9" y="31"/>
                      <a:pt x="18" y="34"/>
                      <a:pt x="29" y="34"/>
                    </a:cubicBezTo>
                    <a:cubicBezTo>
                      <a:pt x="40" y="34"/>
                      <a:pt x="49" y="31"/>
                      <a:pt x="58" y="25"/>
                    </a:cubicBezTo>
                    <a:cubicBezTo>
                      <a:pt x="55" y="17"/>
                      <a:pt x="53" y="10"/>
                      <a:pt x="48" y="7"/>
                    </a:cubicBezTo>
                    <a:cubicBezTo>
                      <a:pt x="39" y="2"/>
                      <a:pt x="34" y="1"/>
                      <a:pt x="29" y="0"/>
                    </a:cubicBezTo>
                    <a:cubicBezTo>
                      <a:pt x="24" y="0"/>
                      <a:pt x="19" y="2"/>
                      <a:pt x="10" y="7"/>
                    </a:cubicBezTo>
                    <a:close/>
                  </a:path>
                </a:pathLst>
              </a:custGeom>
              <a:solidFill>
                <a:srgbClr val="CAE5F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0" name="Freeform 69"/>
              <p:cNvSpPr/>
              <p:nvPr/>
            </p:nvSpPr>
            <p:spPr bwMode="auto">
              <a:xfrm>
                <a:off x="3676648" y="1196976"/>
                <a:ext cx="58738" cy="196850"/>
              </a:xfrm>
              <a:custGeom>
                <a:avLst/>
                <a:gdLst>
                  <a:gd name="T0" fmla="*/ 0 w 14"/>
                  <a:gd name="T1" fmla="*/ 0 h 47"/>
                  <a:gd name="T2" fmla="*/ 14 w 14"/>
                  <a:gd name="T3" fmla="*/ 0 h 47"/>
                  <a:gd name="T4" fmla="*/ 14 w 14"/>
                  <a:gd name="T5" fmla="*/ 20 h 47"/>
                  <a:gd name="T6" fmla="*/ 7 w 14"/>
                  <a:gd name="T7" fmla="*/ 47 h 47"/>
                  <a:gd name="T8" fmla="*/ 0 w 14"/>
                  <a:gd name="T9" fmla="*/ 20 h 47"/>
                  <a:gd name="T10" fmla="*/ 0 w 14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47">
                    <a:moveTo>
                      <a:pt x="0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4"/>
                      <a:pt x="9" y="36"/>
                      <a:pt x="7" y="47"/>
                    </a:cubicBezTo>
                    <a:cubicBezTo>
                      <a:pt x="6" y="40"/>
                      <a:pt x="0" y="24"/>
                      <a:pt x="0" y="2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1" name="Freeform 70"/>
              <p:cNvSpPr/>
              <p:nvPr/>
            </p:nvSpPr>
            <p:spPr bwMode="auto">
              <a:xfrm>
                <a:off x="3689348" y="1330326"/>
                <a:ext cx="33338" cy="63500"/>
              </a:xfrm>
              <a:custGeom>
                <a:avLst/>
                <a:gdLst>
                  <a:gd name="T0" fmla="*/ 8 w 8"/>
                  <a:gd name="T1" fmla="*/ 0 h 15"/>
                  <a:gd name="T2" fmla="*/ 4 w 8"/>
                  <a:gd name="T3" fmla="*/ 15 h 15"/>
                  <a:gd name="T4" fmla="*/ 0 w 8"/>
                  <a:gd name="T5" fmla="*/ 0 h 15"/>
                  <a:gd name="T6" fmla="*/ 4 w 8"/>
                  <a:gd name="T7" fmla="*/ 1 h 15"/>
                  <a:gd name="T8" fmla="*/ 8 w 8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cubicBezTo>
                      <a:pt x="6" y="5"/>
                      <a:pt x="5" y="10"/>
                      <a:pt x="4" y="15"/>
                    </a:cubicBezTo>
                    <a:cubicBezTo>
                      <a:pt x="3" y="12"/>
                      <a:pt x="2" y="6"/>
                      <a:pt x="0" y="0"/>
                    </a:cubicBezTo>
                    <a:cubicBezTo>
                      <a:pt x="1" y="1"/>
                      <a:pt x="3" y="1"/>
                      <a:pt x="4" y="1"/>
                    </a:cubicBezTo>
                    <a:cubicBezTo>
                      <a:pt x="5" y="1"/>
                      <a:pt x="6" y="1"/>
                      <a:pt x="8" y="0"/>
                    </a:cubicBezTo>
                    <a:close/>
                  </a:path>
                </a:pathLst>
              </a:custGeom>
              <a:solidFill>
                <a:srgbClr val="E661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2" name="Freeform 71"/>
              <p:cNvSpPr/>
              <p:nvPr/>
            </p:nvSpPr>
            <p:spPr bwMode="auto">
              <a:xfrm>
                <a:off x="3676648" y="1238251"/>
                <a:ext cx="58738" cy="42863"/>
              </a:xfrm>
              <a:custGeom>
                <a:avLst/>
                <a:gdLst>
                  <a:gd name="T0" fmla="*/ 37 w 37"/>
                  <a:gd name="T1" fmla="*/ 8 h 27"/>
                  <a:gd name="T2" fmla="*/ 37 w 37"/>
                  <a:gd name="T3" fmla="*/ 0 h 27"/>
                  <a:gd name="T4" fmla="*/ 0 w 37"/>
                  <a:gd name="T5" fmla="*/ 0 h 27"/>
                  <a:gd name="T6" fmla="*/ 0 w 37"/>
                  <a:gd name="T7" fmla="*/ 27 h 27"/>
                  <a:gd name="T8" fmla="*/ 37 w 37"/>
                  <a:gd name="T9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7">
                    <a:moveTo>
                      <a:pt x="37" y="8"/>
                    </a:moveTo>
                    <a:lnTo>
                      <a:pt x="37" y="0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37" y="8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3" name="Freeform 72"/>
              <p:cNvSpPr/>
              <p:nvPr/>
            </p:nvSpPr>
            <p:spPr bwMode="auto">
              <a:xfrm>
                <a:off x="3581401" y="1089025"/>
                <a:ext cx="250825" cy="161925"/>
              </a:xfrm>
              <a:custGeom>
                <a:avLst/>
                <a:gdLst>
                  <a:gd name="T0" fmla="*/ 30 w 60"/>
                  <a:gd name="T1" fmla="*/ 0 h 39"/>
                  <a:gd name="T2" fmla="*/ 30 w 60"/>
                  <a:gd name="T3" fmla="*/ 39 h 39"/>
                  <a:gd name="T4" fmla="*/ 30 w 60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39">
                    <a:moveTo>
                      <a:pt x="30" y="0"/>
                    </a:moveTo>
                    <a:cubicBezTo>
                      <a:pt x="60" y="0"/>
                      <a:pt x="48" y="39"/>
                      <a:pt x="30" y="39"/>
                    </a:cubicBezTo>
                    <a:cubicBezTo>
                      <a:pt x="12" y="39"/>
                      <a:pt x="0" y="0"/>
                      <a:pt x="30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4" name="Freeform 73"/>
              <p:cNvSpPr/>
              <p:nvPr/>
            </p:nvSpPr>
            <p:spPr bwMode="auto">
              <a:xfrm>
                <a:off x="3619498" y="1055688"/>
                <a:ext cx="174625" cy="136525"/>
              </a:xfrm>
              <a:custGeom>
                <a:avLst/>
                <a:gdLst>
                  <a:gd name="T0" fmla="*/ 21 w 42"/>
                  <a:gd name="T1" fmla="*/ 12 h 33"/>
                  <a:gd name="T2" fmla="*/ 37 w 42"/>
                  <a:gd name="T3" fmla="*/ 24 h 33"/>
                  <a:gd name="T4" fmla="*/ 40 w 42"/>
                  <a:gd name="T5" fmla="*/ 25 h 33"/>
                  <a:gd name="T6" fmla="*/ 21 w 42"/>
                  <a:gd name="T7" fmla="*/ 0 h 33"/>
                  <a:gd name="T8" fmla="*/ 2 w 42"/>
                  <a:gd name="T9" fmla="*/ 24 h 33"/>
                  <a:gd name="T10" fmla="*/ 5 w 42"/>
                  <a:gd name="T11" fmla="*/ 24 h 33"/>
                  <a:gd name="T12" fmla="*/ 21 w 42"/>
                  <a:gd name="T13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3">
                    <a:moveTo>
                      <a:pt x="21" y="12"/>
                    </a:moveTo>
                    <a:cubicBezTo>
                      <a:pt x="31" y="12"/>
                      <a:pt x="36" y="18"/>
                      <a:pt x="37" y="24"/>
                    </a:cubicBezTo>
                    <a:cubicBezTo>
                      <a:pt x="39" y="30"/>
                      <a:pt x="38" y="30"/>
                      <a:pt x="40" y="25"/>
                    </a:cubicBezTo>
                    <a:cubicBezTo>
                      <a:pt x="42" y="20"/>
                      <a:pt x="37" y="0"/>
                      <a:pt x="21" y="0"/>
                    </a:cubicBezTo>
                    <a:cubicBezTo>
                      <a:pt x="6" y="0"/>
                      <a:pt x="0" y="16"/>
                      <a:pt x="2" y="24"/>
                    </a:cubicBezTo>
                    <a:cubicBezTo>
                      <a:pt x="4" y="33"/>
                      <a:pt x="4" y="31"/>
                      <a:pt x="5" y="24"/>
                    </a:cubicBezTo>
                    <a:cubicBezTo>
                      <a:pt x="7" y="18"/>
                      <a:pt x="10" y="13"/>
                      <a:pt x="21" y="12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5" name="Freeform 74"/>
              <p:cNvSpPr/>
              <p:nvPr/>
            </p:nvSpPr>
            <p:spPr bwMode="auto">
              <a:xfrm>
                <a:off x="3622673" y="1055688"/>
                <a:ext cx="166688" cy="136525"/>
              </a:xfrm>
              <a:custGeom>
                <a:avLst/>
                <a:gdLst>
                  <a:gd name="T0" fmla="*/ 20 w 40"/>
                  <a:gd name="T1" fmla="*/ 12 h 33"/>
                  <a:gd name="T2" fmla="*/ 6 w 40"/>
                  <a:gd name="T3" fmla="*/ 30 h 33"/>
                  <a:gd name="T4" fmla="*/ 4 w 40"/>
                  <a:gd name="T5" fmla="*/ 30 h 33"/>
                  <a:gd name="T6" fmla="*/ 0 w 40"/>
                  <a:gd name="T7" fmla="*/ 24 h 33"/>
                  <a:gd name="T8" fmla="*/ 9 w 40"/>
                  <a:gd name="T9" fmla="*/ 7 h 33"/>
                  <a:gd name="T10" fmla="*/ 10 w 40"/>
                  <a:gd name="T11" fmla="*/ 12 h 33"/>
                  <a:gd name="T12" fmla="*/ 15 w 40"/>
                  <a:gd name="T13" fmla="*/ 3 h 33"/>
                  <a:gd name="T14" fmla="*/ 14 w 40"/>
                  <a:gd name="T15" fmla="*/ 10 h 33"/>
                  <a:gd name="T16" fmla="*/ 22 w 40"/>
                  <a:gd name="T17" fmla="*/ 0 h 33"/>
                  <a:gd name="T18" fmla="*/ 27 w 40"/>
                  <a:gd name="T19" fmla="*/ 10 h 33"/>
                  <a:gd name="T20" fmla="*/ 24 w 40"/>
                  <a:gd name="T21" fmla="*/ 3 h 33"/>
                  <a:gd name="T22" fmla="*/ 32 w 40"/>
                  <a:gd name="T23" fmla="*/ 12 h 33"/>
                  <a:gd name="T24" fmla="*/ 32 w 40"/>
                  <a:gd name="T25" fmla="*/ 7 h 33"/>
                  <a:gd name="T26" fmla="*/ 40 w 40"/>
                  <a:gd name="T27" fmla="*/ 23 h 33"/>
                  <a:gd name="T28" fmla="*/ 36 w 40"/>
                  <a:gd name="T29" fmla="*/ 30 h 33"/>
                  <a:gd name="T30" fmla="*/ 34 w 40"/>
                  <a:gd name="T31" fmla="*/ 30 h 33"/>
                  <a:gd name="T32" fmla="*/ 20 w 40"/>
                  <a:gd name="T33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33">
                    <a:moveTo>
                      <a:pt x="20" y="12"/>
                    </a:moveTo>
                    <a:cubicBezTo>
                      <a:pt x="8" y="12"/>
                      <a:pt x="4" y="21"/>
                      <a:pt x="6" y="30"/>
                    </a:cubicBezTo>
                    <a:cubicBezTo>
                      <a:pt x="6" y="33"/>
                      <a:pt x="4" y="32"/>
                      <a:pt x="4" y="30"/>
                    </a:cubicBezTo>
                    <a:cubicBezTo>
                      <a:pt x="4" y="28"/>
                      <a:pt x="3" y="24"/>
                      <a:pt x="0" y="24"/>
                    </a:cubicBezTo>
                    <a:cubicBezTo>
                      <a:pt x="0" y="19"/>
                      <a:pt x="5" y="11"/>
                      <a:pt x="9" y="7"/>
                    </a:cubicBezTo>
                    <a:cubicBezTo>
                      <a:pt x="8" y="9"/>
                      <a:pt x="8" y="11"/>
                      <a:pt x="10" y="12"/>
                    </a:cubicBezTo>
                    <a:cubicBezTo>
                      <a:pt x="10" y="9"/>
                      <a:pt x="10" y="5"/>
                      <a:pt x="15" y="3"/>
                    </a:cubicBezTo>
                    <a:cubicBezTo>
                      <a:pt x="14" y="5"/>
                      <a:pt x="13" y="7"/>
                      <a:pt x="14" y="10"/>
                    </a:cubicBezTo>
                    <a:cubicBezTo>
                      <a:pt x="18" y="7"/>
                      <a:pt x="16" y="1"/>
                      <a:pt x="22" y="0"/>
                    </a:cubicBezTo>
                    <a:cubicBezTo>
                      <a:pt x="19" y="6"/>
                      <a:pt x="24" y="10"/>
                      <a:pt x="27" y="10"/>
                    </a:cubicBezTo>
                    <a:cubicBezTo>
                      <a:pt x="29" y="7"/>
                      <a:pt x="26" y="5"/>
                      <a:pt x="24" y="3"/>
                    </a:cubicBezTo>
                    <a:cubicBezTo>
                      <a:pt x="28" y="3"/>
                      <a:pt x="32" y="9"/>
                      <a:pt x="32" y="12"/>
                    </a:cubicBezTo>
                    <a:cubicBezTo>
                      <a:pt x="34" y="10"/>
                      <a:pt x="33" y="9"/>
                      <a:pt x="32" y="7"/>
                    </a:cubicBezTo>
                    <a:cubicBezTo>
                      <a:pt x="37" y="10"/>
                      <a:pt x="40" y="18"/>
                      <a:pt x="40" y="23"/>
                    </a:cubicBezTo>
                    <a:cubicBezTo>
                      <a:pt x="39" y="22"/>
                      <a:pt x="37" y="22"/>
                      <a:pt x="36" y="30"/>
                    </a:cubicBezTo>
                    <a:cubicBezTo>
                      <a:pt x="35" y="33"/>
                      <a:pt x="34" y="32"/>
                      <a:pt x="34" y="30"/>
                    </a:cubicBezTo>
                    <a:cubicBezTo>
                      <a:pt x="37" y="18"/>
                      <a:pt x="30" y="12"/>
                      <a:pt x="20" y="12"/>
                    </a:cubicBezTo>
                    <a:close/>
                  </a:path>
                </a:pathLst>
              </a:custGeom>
              <a:solidFill>
                <a:srgbClr val="C4887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6" name="Freeform 75"/>
              <p:cNvSpPr/>
              <p:nvPr/>
            </p:nvSpPr>
            <p:spPr bwMode="auto">
              <a:xfrm>
                <a:off x="3773481" y="1143000"/>
                <a:ext cx="20638" cy="41275"/>
              </a:xfrm>
              <a:custGeom>
                <a:avLst/>
                <a:gdLst>
                  <a:gd name="T0" fmla="*/ 3 w 5"/>
                  <a:gd name="T1" fmla="*/ 0 h 10"/>
                  <a:gd name="T2" fmla="*/ 4 w 5"/>
                  <a:gd name="T3" fmla="*/ 5 h 10"/>
                  <a:gd name="T4" fmla="*/ 1 w 5"/>
                  <a:gd name="T5" fmla="*/ 9 h 10"/>
                  <a:gd name="T6" fmla="*/ 0 w 5"/>
                  <a:gd name="T7" fmla="*/ 4 h 10"/>
                  <a:gd name="T8" fmla="*/ 3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3" y="0"/>
                    </a:moveTo>
                    <a:cubicBezTo>
                      <a:pt x="4" y="1"/>
                      <a:pt x="5" y="3"/>
                      <a:pt x="4" y="5"/>
                    </a:cubicBezTo>
                    <a:cubicBezTo>
                      <a:pt x="4" y="8"/>
                      <a:pt x="2" y="10"/>
                      <a:pt x="1" y="9"/>
                    </a:cubicBezTo>
                    <a:cubicBezTo>
                      <a:pt x="0" y="9"/>
                      <a:pt x="0" y="7"/>
                      <a:pt x="0" y="4"/>
                    </a:cubicBezTo>
                    <a:cubicBezTo>
                      <a:pt x="1" y="2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7" name="Freeform 76"/>
              <p:cNvSpPr/>
              <p:nvPr/>
            </p:nvSpPr>
            <p:spPr bwMode="auto">
              <a:xfrm>
                <a:off x="3619496" y="1143000"/>
                <a:ext cx="20638" cy="41275"/>
              </a:xfrm>
              <a:custGeom>
                <a:avLst/>
                <a:gdLst>
                  <a:gd name="T0" fmla="*/ 2 w 5"/>
                  <a:gd name="T1" fmla="*/ 0 h 10"/>
                  <a:gd name="T2" fmla="*/ 1 w 5"/>
                  <a:gd name="T3" fmla="*/ 5 h 10"/>
                  <a:gd name="T4" fmla="*/ 4 w 5"/>
                  <a:gd name="T5" fmla="*/ 9 h 10"/>
                  <a:gd name="T6" fmla="*/ 5 w 5"/>
                  <a:gd name="T7" fmla="*/ 4 h 10"/>
                  <a:gd name="T8" fmla="*/ 2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2" y="0"/>
                    </a:moveTo>
                    <a:cubicBezTo>
                      <a:pt x="1" y="1"/>
                      <a:pt x="0" y="3"/>
                      <a:pt x="1" y="5"/>
                    </a:cubicBezTo>
                    <a:cubicBezTo>
                      <a:pt x="1" y="8"/>
                      <a:pt x="3" y="10"/>
                      <a:pt x="4" y="9"/>
                    </a:cubicBezTo>
                    <a:cubicBezTo>
                      <a:pt x="5" y="9"/>
                      <a:pt x="5" y="7"/>
                      <a:pt x="5" y="4"/>
                    </a:cubicBezTo>
                    <a:cubicBezTo>
                      <a:pt x="4" y="2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8" name="Freeform 77"/>
              <p:cNvSpPr>
                <a:spLocks noEditPoints="1"/>
              </p:cNvSpPr>
              <p:nvPr/>
            </p:nvSpPr>
            <p:spPr bwMode="auto">
              <a:xfrm>
                <a:off x="3648071" y="1146175"/>
                <a:ext cx="117475" cy="42863"/>
              </a:xfrm>
              <a:custGeom>
                <a:avLst/>
                <a:gdLst>
                  <a:gd name="T0" fmla="*/ 14 w 28"/>
                  <a:gd name="T1" fmla="*/ 4 h 10"/>
                  <a:gd name="T2" fmla="*/ 15 w 28"/>
                  <a:gd name="T3" fmla="*/ 4 h 10"/>
                  <a:gd name="T4" fmla="*/ 16 w 28"/>
                  <a:gd name="T5" fmla="*/ 6 h 10"/>
                  <a:gd name="T6" fmla="*/ 22 w 28"/>
                  <a:gd name="T7" fmla="*/ 10 h 10"/>
                  <a:gd name="T8" fmla="*/ 27 w 28"/>
                  <a:gd name="T9" fmla="*/ 6 h 10"/>
                  <a:gd name="T10" fmla="*/ 25 w 28"/>
                  <a:gd name="T11" fmla="*/ 0 h 10"/>
                  <a:gd name="T12" fmla="*/ 22 w 28"/>
                  <a:gd name="T13" fmla="*/ 0 h 10"/>
                  <a:gd name="T14" fmla="*/ 22 w 28"/>
                  <a:gd name="T15" fmla="*/ 0 h 10"/>
                  <a:gd name="T16" fmla="*/ 14 w 28"/>
                  <a:gd name="T17" fmla="*/ 0 h 10"/>
                  <a:gd name="T18" fmla="*/ 14 w 28"/>
                  <a:gd name="T19" fmla="*/ 0 h 10"/>
                  <a:gd name="T20" fmla="*/ 14 w 28"/>
                  <a:gd name="T21" fmla="*/ 0 h 10"/>
                  <a:gd name="T22" fmla="*/ 14 w 28"/>
                  <a:gd name="T23" fmla="*/ 0 h 10"/>
                  <a:gd name="T24" fmla="*/ 18 w 28"/>
                  <a:gd name="T25" fmla="*/ 0 h 10"/>
                  <a:gd name="T26" fmla="*/ 17 w 28"/>
                  <a:gd name="T27" fmla="*/ 1 h 10"/>
                  <a:gd name="T28" fmla="*/ 15 w 28"/>
                  <a:gd name="T29" fmla="*/ 3 h 10"/>
                  <a:gd name="T30" fmla="*/ 14 w 28"/>
                  <a:gd name="T31" fmla="*/ 3 h 10"/>
                  <a:gd name="T32" fmla="*/ 14 w 28"/>
                  <a:gd name="T33" fmla="*/ 4 h 10"/>
                  <a:gd name="T34" fmla="*/ 3 w 28"/>
                  <a:gd name="T35" fmla="*/ 0 h 10"/>
                  <a:gd name="T36" fmla="*/ 1 w 28"/>
                  <a:gd name="T37" fmla="*/ 6 h 10"/>
                  <a:gd name="T38" fmla="*/ 6 w 28"/>
                  <a:gd name="T39" fmla="*/ 10 h 10"/>
                  <a:gd name="T40" fmla="*/ 12 w 28"/>
                  <a:gd name="T41" fmla="*/ 6 h 10"/>
                  <a:gd name="T42" fmla="*/ 13 w 28"/>
                  <a:gd name="T43" fmla="*/ 4 h 10"/>
                  <a:gd name="T44" fmla="*/ 14 w 28"/>
                  <a:gd name="T45" fmla="*/ 4 h 10"/>
                  <a:gd name="T46" fmla="*/ 14 w 28"/>
                  <a:gd name="T47" fmla="*/ 3 h 10"/>
                  <a:gd name="T48" fmla="*/ 13 w 28"/>
                  <a:gd name="T49" fmla="*/ 3 h 10"/>
                  <a:gd name="T50" fmla="*/ 11 w 28"/>
                  <a:gd name="T51" fmla="*/ 1 h 10"/>
                  <a:gd name="T52" fmla="*/ 10 w 28"/>
                  <a:gd name="T53" fmla="*/ 0 h 10"/>
                  <a:gd name="T54" fmla="*/ 14 w 28"/>
                  <a:gd name="T55" fmla="*/ 0 h 10"/>
                  <a:gd name="T56" fmla="*/ 14 w 28"/>
                  <a:gd name="T57" fmla="*/ 0 h 10"/>
                  <a:gd name="T58" fmla="*/ 14 w 28"/>
                  <a:gd name="T59" fmla="*/ 0 h 10"/>
                  <a:gd name="T60" fmla="*/ 14 w 28"/>
                  <a:gd name="T61" fmla="*/ 0 h 10"/>
                  <a:gd name="T62" fmla="*/ 6 w 28"/>
                  <a:gd name="T63" fmla="*/ 0 h 10"/>
                  <a:gd name="T64" fmla="*/ 6 w 28"/>
                  <a:gd name="T65" fmla="*/ 0 h 10"/>
                  <a:gd name="T66" fmla="*/ 3 w 28"/>
                  <a:gd name="T6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" h="10">
                    <a:moveTo>
                      <a:pt x="14" y="4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15" y="4"/>
                      <a:pt x="15" y="5"/>
                      <a:pt x="16" y="6"/>
                    </a:cubicBezTo>
                    <a:cubicBezTo>
                      <a:pt x="17" y="8"/>
                      <a:pt x="20" y="10"/>
                      <a:pt x="22" y="10"/>
                    </a:cubicBezTo>
                    <a:cubicBezTo>
                      <a:pt x="25" y="10"/>
                      <a:pt x="27" y="9"/>
                      <a:pt x="27" y="6"/>
                    </a:cubicBezTo>
                    <a:cubicBezTo>
                      <a:pt x="28" y="2"/>
                      <a:pt x="26" y="1"/>
                      <a:pt x="25" y="0"/>
                    </a:cubicBezTo>
                    <a:cubicBezTo>
                      <a:pt x="24" y="0"/>
                      <a:pt x="23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7" y="1"/>
                      <a:pt x="17" y="1"/>
                    </a:cubicBezTo>
                    <a:cubicBezTo>
                      <a:pt x="16" y="1"/>
                      <a:pt x="15" y="2"/>
                      <a:pt x="15" y="3"/>
                    </a:cubicBezTo>
                    <a:cubicBezTo>
                      <a:pt x="14" y="3"/>
                      <a:pt x="14" y="3"/>
                      <a:pt x="14" y="3"/>
                    </a:cubicBezTo>
                    <a:lnTo>
                      <a:pt x="14" y="4"/>
                    </a:lnTo>
                    <a:close/>
                    <a:moveTo>
                      <a:pt x="3" y="0"/>
                    </a:moveTo>
                    <a:cubicBezTo>
                      <a:pt x="2" y="1"/>
                      <a:pt x="0" y="2"/>
                      <a:pt x="1" y="6"/>
                    </a:cubicBezTo>
                    <a:cubicBezTo>
                      <a:pt x="1" y="9"/>
                      <a:pt x="3" y="10"/>
                      <a:pt x="6" y="10"/>
                    </a:cubicBezTo>
                    <a:cubicBezTo>
                      <a:pt x="8" y="10"/>
                      <a:pt x="11" y="8"/>
                      <a:pt x="12" y="6"/>
                    </a:cubicBezTo>
                    <a:cubicBezTo>
                      <a:pt x="13" y="5"/>
                      <a:pt x="13" y="4"/>
                      <a:pt x="13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2" y="1"/>
                      <a:pt x="11" y="1"/>
                    </a:cubicBezTo>
                    <a:cubicBezTo>
                      <a:pt x="11" y="1"/>
                      <a:pt x="10" y="0"/>
                      <a:pt x="1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E661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89" name="Freeform 78"/>
              <p:cNvSpPr/>
              <p:nvPr/>
            </p:nvSpPr>
            <p:spPr bwMode="auto">
              <a:xfrm>
                <a:off x="3652833" y="1146175"/>
                <a:ext cx="49213" cy="42863"/>
              </a:xfrm>
              <a:custGeom>
                <a:avLst/>
                <a:gdLst>
                  <a:gd name="T0" fmla="*/ 2 w 12"/>
                  <a:gd name="T1" fmla="*/ 1 h 10"/>
                  <a:gd name="T2" fmla="*/ 1 w 12"/>
                  <a:gd name="T3" fmla="*/ 2 h 10"/>
                  <a:gd name="T4" fmla="*/ 0 w 12"/>
                  <a:gd name="T5" fmla="*/ 5 h 10"/>
                  <a:gd name="T6" fmla="*/ 3 w 12"/>
                  <a:gd name="T7" fmla="*/ 9 h 10"/>
                  <a:gd name="T8" fmla="*/ 5 w 12"/>
                  <a:gd name="T9" fmla="*/ 10 h 10"/>
                  <a:gd name="T10" fmla="*/ 11 w 12"/>
                  <a:gd name="T11" fmla="*/ 6 h 10"/>
                  <a:gd name="T12" fmla="*/ 11 w 12"/>
                  <a:gd name="T13" fmla="*/ 2 h 10"/>
                  <a:gd name="T14" fmla="*/ 10 w 12"/>
                  <a:gd name="T15" fmla="*/ 1 h 10"/>
                  <a:gd name="T16" fmla="*/ 6 w 12"/>
                  <a:gd name="T17" fmla="*/ 0 h 10"/>
                  <a:gd name="T18" fmla="*/ 2 w 12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2" y="1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1" y="7"/>
                      <a:pt x="1" y="9"/>
                      <a:pt x="3" y="9"/>
                    </a:cubicBezTo>
                    <a:cubicBezTo>
                      <a:pt x="3" y="10"/>
                      <a:pt x="4" y="10"/>
                      <a:pt x="5" y="10"/>
                    </a:cubicBezTo>
                    <a:cubicBezTo>
                      <a:pt x="7" y="9"/>
                      <a:pt x="10" y="8"/>
                      <a:pt x="11" y="6"/>
                    </a:cubicBezTo>
                    <a:cubicBezTo>
                      <a:pt x="12" y="5"/>
                      <a:pt x="12" y="3"/>
                      <a:pt x="11" y="2"/>
                    </a:cubicBezTo>
                    <a:cubicBezTo>
                      <a:pt x="10" y="2"/>
                      <a:pt x="10" y="1"/>
                      <a:pt x="10" y="1"/>
                    </a:cubicBezTo>
                    <a:cubicBezTo>
                      <a:pt x="9" y="1"/>
                      <a:pt x="7" y="0"/>
                      <a:pt x="6" y="0"/>
                    </a:cubicBezTo>
                    <a:cubicBezTo>
                      <a:pt x="5" y="0"/>
                      <a:pt x="3" y="0"/>
                      <a:pt x="2" y="1"/>
                    </a:cubicBezTo>
                    <a:close/>
                  </a:path>
                </a:pathLst>
              </a:custGeom>
              <a:solidFill>
                <a:srgbClr val="FFAEA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0" name="Freeform 79"/>
              <p:cNvSpPr/>
              <p:nvPr/>
            </p:nvSpPr>
            <p:spPr bwMode="auto">
              <a:xfrm>
                <a:off x="3709983" y="1146175"/>
                <a:ext cx="50800" cy="42863"/>
              </a:xfrm>
              <a:custGeom>
                <a:avLst/>
                <a:gdLst>
                  <a:gd name="T0" fmla="*/ 10 w 12"/>
                  <a:gd name="T1" fmla="*/ 1 h 10"/>
                  <a:gd name="T2" fmla="*/ 11 w 12"/>
                  <a:gd name="T3" fmla="*/ 2 h 10"/>
                  <a:gd name="T4" fmla="*/ 12 w 12"/>
                  <a:gd name="T5" fmla="*/ 5 h 10"/>
                  <a:gd name="T6" fmla="*/ 9 w 12"/>
                  <a:gd name="T7" fmla="*/ 9 h 10"/>
                  <a:gd name="T8" fmla="*/ 7 w 12"/>
                  <a:gd name="T9" fmla="*/ 10 h 10"/>
                  <a:gd name="T10" fmla="*/ 1 w 12"/>
                  <a:gd name="T11" fmla="*/ 6 h 10"/>
                  <a:gd name="T12" fmla="*/ 1 w 12"/>
                  <a:gd name="T13" fmla="*/ 2 h 10"/>
                  <a:gd name="T14" fmla="*/ 2 w 12"/>
                  <a:gd name="T15" fmla="*/ 1 h 10"/>
                  <a:gd name="T16" fmla="*/ 6 w 12"/>
                  <a:gd name="T17" fmla="*/ 0 h 10"/>
                  <a:gd name="T18" fmla="*/ 10 w 12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10" y="1"/>
                    </a:moveTo>
                    <a:cubicBezTo>
                      <a:pt x="11" y="1"/>
                      <a:pt x="11" y="2"/>
                      <a:pt x="11" y="2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11" y="7"/>
                      <a:pt x="11" y="9"/>
                      <a:pt x="9" y="9"/>
                    </a:cubicBezTo>
                    <a:cubicBezTo>
                      <a:pt x="9" y="10"/>
                      <a:pt x="8" y="10"/>
                      <a:pt x="7" y="10"/>
                    </a:cubicBezTo>
                    <a:cubicBezTo>
                      <a:pt x="5" y="9"/>
                      <a:pt x="2" y="8"/>
                      <a:pt x="1" y="6"/>
                    </a:cubicBezTo>
                    <a:cubicBezTo>
                      <a:pt x="1" y="5"/>
                      <a:pt x="0" y="3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3" y="1"/>
                      <a:pt x="5" y="0"/>
                      <a:pt x="6" y="0"/>
                    </a:cubicBezTo>
                    <a:cubicBezTo>
                      <a:pt x="7" y="0"/>
                      <a:pt x="9" y="0"/>
                      <a:pt x="10" y="1"/>
                    </a:cubicBezTo>
                    <a:close/>
                  </a:path>
                </a:pathLst>
              </a:custGeom>
              <a:solidFill>
                <a:srgbClr val="FFAEA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1" name="Freeform 80"/>
              <p:cNvSpPr/>
              <p:nvPr/>
            </p:nvSpPr>
            <p:spPr bwMode="auto">
              <a:xfrm>
                <a:off x="3627428" y="1235075"/>
                <a:ext cx="79375" cy="158750"/>
              </a:xfrm>
              <a:custGeom>
                <a:avLst/>
                <a:gdLst>
                  <a:gd name="T0" fmla="*/ 19 w 19"/>
                  <a:gd name="T1" fmla="*/ 38 h 38"/>
                  <a:gd name="T2" fmla="*/ 12 w 19"/>
                  <a:gd name="T3" fmla="*/ 2 h 38"/>
                  <a:gd name="T4" fmla="*/ 10 w 19"/>
                  <a:gd name="T5" fmla="*/ 0 h 38"/>
                  <a:gd name="T6" fmla="*/ 0 w 19"/>
                  <a:gd name="T7" fmla="*/ 12 h 38"/>
                  <a:gd name="T8" fmla="*/ 19 w 1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8">
                    <a:moveTo>
                      <a:pt x="19" y="38"/>
                    </a:moveTo>
                    <a:cubicBezTo>
                      <a:pt x="19" y="27"/>
                      <a:pt x="11" y="14"/>
                      <a:pt x="12" y="2"/>
                    </a:cubicBezTo>
                    <a:cubicBezTo>
                      <a:pt x="11" y="2"/>
                      <a:pt x="10" y="1"/>
                      <a:pt x="10" y="0"/>
                    </a:cubicBezTo>
                    <a:cubicBezTo>
                      <a:pt x="5" y="3"/>
                      <a:pt x="1" y="9"/>
                      <a:pt x="0" y="12"/>
                    </a:cubicBezTo>
                    <a:cubicBezTo>
                      <a:pt x="14" y="12"/>
                      <a:pt x="15" y="29"/>
                      <a:pt x="19" y="38"/>
                    </a:cubicBezTo>
                    <a:close/>
                  </a:path>
                </a:pathLst>
              </a:custGeom>
              <a:solidFill>
                <a:srgbClr val="70A7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2" name="Freeform 81"/>
              <p:cNvSpPr/>
              <p:nvPr/>
            </p:nvSpPr>
            <p:spPr bwMode="auto">
              <a:xfrm>
                <a:off x="3706813" y="1235075"/>
                <a:ext cx="79375" cy="158750"/>
              </a:xfrm>
              <a:custGeom>
                <a:avLst/>
                <a:gdLst>
                  <a:gd name="T0" fmla="*/ 0 w 19"/>
                  <a:gd name="T1" fmla="*/ 38 h 38"/>
                  <a:gd name="T2" fmla="*/ 7 w 19"/>
                  <a:gd name="T3" fmla="*/ 2 h 38"/>
                  <a:gd name="T4" fmla="*/ 9 w 19"/>
                  <a:gd name="T5" fmla="*/ 0 h 38"/>
                  <a:gd name="T6" fmla="*/ 19 w 19"/>
                  <a:gd name="T7" fmla="*/ 12 h 38"/>
                  <a:gd name="T8" fmla="*/ 0 w 19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8">
                    <a:moveTo>
                      <a:pt x="0" y="38"/>
                    </a:moveTo>
                    <a:cubicBezTo>
                      <a:pt x="0" y="22"/>
                      <a:pt x="7" y="24"/>
                      <a:pt x="7" y="2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14" y="3"/>
                      <a:pt x="18" y="9"/>
                      <a:pt x="19" y="12"/>
                    </a:cubicBezTo>
                    <a:cubicBezTo>
                      <a:pt x="5" y="12"/>
                      <a:pt x="4" y="29"/>
                      <a:pt x="0" y="38"/>
                    </a:cubicBezTo>
                    <a:close/>
                  </a:path>
                </a:pathLst>
              </a:custGeom>
              <a:solidFill>
                <a:srgbClr val="70A7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593" name="Group 592"/>
            <p:cNvGrpSpPr/>
            <p:nvPr/>
          </p:nvGrpSpPr>
          <p:grpSpPr>
            <a:xfrm>
              <a:off x="14589302" y="4853765"/>
              <a:ext cx="1118440" cy="1115001"/>
              <a:chOff x="5954707" y="1360480"/>
              <a:chExt cx="476250" cy="474660"/>
            </a:xfrm>
          </p:grpSpPr>
          <p:sp>
            <p:nvSpPr>
              <p:cNvPr id="594" name="Oval 82"/>
              <p:cNvSpPr>
                <a:spLocks noChangeArrowheads="1"/>
              </p:cNvSpPr>
              <p:nvPr/>
            </p:nvSpPr>
            <p:spPr bwMode="auto">
              <a:xfrm>
                <a:off x="5954707" y="1360480"/>
                <a:ext cx="476250" cy="47466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5" name="Oval 83"/>
              <p:cNvSpPr>
                <a:spLocks noChangeArrowheads="1"/>
              </p:cNvSpPr>
              <p:nvPr/>
            </p:nvSpPr>
            <p:spPr bwMode="auto">
              <a:xfrm>
                <a:off x="5984872" y="1389055"/>
                <a:ext cx="415925" cy="41751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6" name="Freeform 84"/>
              <p:cNvSpPr/>
              <p:nvPr/>
            </p:nvSpPr>
            <p:spPr bwMode="auto">
              <a:xfrm>
                <a:off x="6080122" y="1484304"/>
                <a:ext cx="158750" cy="317498"/>
              </a:xfrm>
              <a:custGeom>
                <a:avLst/>
                <a:gdLst>
                  <a:gd name="T0" fmla="*/ 9 w 38"/>
                  <a:gd name="T1" fmla="*/ 4 h 76"/>
                  <a:gd name="T2" fmla="*/ 8 w 38"/>
                  <a:gd name="T3" fmla="*/ 58 h 76"/>
                  <a:gd name="T4" fmla="*/ 37 w 38"/>
                  <a:gd name="T5" fmla="*/ 66 h 76"/>
                  <a:gd name="T6" fmla="*/ 9 w 38"/>
                  <a:gd name="T7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76">
                    <a:moveTo>
                      <a:pt x="9" y="4"/>
                    </a:moveTo>
                    <a:cubicBezTo>
                      <a:pt x="6" y="9"/>
                      <a:pt x="0" y="40"/>
                      <a:pt x="8" y="58"/>
                    </a:cubicBezTo>
                    <a:cubicBezTo>
                      <a:pt x="16" y="76"/>
                      <a:pt x="37" y="76"/>
                      <a:pt x="37" y="66"/>
                    </a:cubicBezTo>
                    <a:cubicBezTo>
                      <a:pt x="38" y="56"/>
                      <a:pt x="14" y="0"/>
                      <a:pt x="9" y="4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7" name="Freeform 85"/>
              <p:cNvSpPr/>
              <p:nvPr/>
            </p:nvSpPr>
            <p:spPr bwMode="auto">
              <a:xfrm>
                <a:off x="6142034" y="1484304"/>
                <a:ext cx="155575" cy="317498"/>
              </a:xfrm>
              <a:custGeom>
                <a:avLst/>
                <a:gdLst>
                  <a:gd name="T0" fmla="*/ 29 w 37"/>
                  <a:gd name="T1" fmla="*/ 4 h 76"/>
                  <a:gd name="T2" fmla="*/ 29 w 37"/>
                  <a:gd name="T3" fmla="*/ 56 h 76"/>
                  <a:gd name="T4" fmla="*/ 1 w 37"/>
                  <a:gd name="T5" fmla="*/ 66 h 76"/>
                  <a:gd name="T6" fmla="*/ 29 w 37"/>
                  <a:gd name="T7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76">
                    <a:moveTo>
                      <a:pt x="29" y="4"/>
                    </a:moveTo>
                    <a:cubicBezTo>
                      <a:pt x="32" y="9"/>
                      <a:pt x="37" y="38"/>
                      <a:pt x="29" y="56"/>
                    </a:cubicBezTo>
                    <a:cubicBezTo>
                      <a:pt x="21" y="74"/>
                      <a:pt x="1" y="76"/>
                      <a:pt x="1" y="66"/>
                    </a:cubicBezTo>
                    <a:cubicBezTo>
                      <a:pt x="0" y="56"/>
                      <a:pt x="24" y="0"/>
                      <a:pt x="29" y="4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8" name="Freeform 86"/>
              <p:cNvSpPr/>
              <p:nvPr/>
            </p:nvSpPr>
            <p:spPr bwMode="auto">
              <a:xfrm>
                <a:off x="6072184" y="1663690"/>
                <a:ext cx="238125" cy="142874"/>
              </a:xfrm>
              <a:custGeom>
                <a:avLst/>
                <a:gdLst>
                  <a:gd name="T0" fmla="*/ 10 w 57"/>
                  <a:gd name="T1" fmla="*/ 7 h 34"/>
                  <a:gd name="T2" fmla="*/ 0 w 57"/>
                  <a:gd name="T3" fmla="*/ 25 h 34"/>
                  <a:gd name="T4" fmla="*/ 29 w 57"/>
                  <a:gd name="T5" fmla="*/ 34 h 34"/>
                  <a:gd name="T6" fmla="*/ 57 w 57"/>
                  <a:gd name="T7" fmla="*/ 25 h 34"/>
                  <a:gd name="T8" fmla="*/ 48 w 57"/>
                  <a:gd name="T9" fmla="*/ 7 h 34"/>
                  <a:gd name="T10" fmla="*/ 29 w 57"/>
                  <a:gd name="T11" fmla="*/ 0 h 34"/>
                  <a:gd name="T12" fmla="*/ 10 w 57"/>
                  <a:gd name="T13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4">
                    <a:moveTo>
                      <a:pt x="10" y="7"/>
                    </a:moveTo>
                    <a:cubicBezTo>
                      <a:pt x="5" y="10"/>
                      <a:pt x="3" y="17"/>
                      <a:pt x="0" y="25"/>
                    </a:cubicBezTo>
                    <a:cubicBezTo>
                      <a:pt x="8" y="31"/>
                      <a:pt x="18" y="34"/>
                      <a:pt x="29" y="34"/>
                    </a:cubicBezTo>
                    <a:cubicBezTo>
                      <a:pt x="39" y="34"/>
                      <a:pt x="49" y="31"/>
                      <a:pt x="57" y="25"/>
                    </a:cubicBezTo>
                    <a:cubicBezTo>
                      <a:pt x="55" y="17"/>
                      <a:pt x="53" y="10"/>
                      <a:pt x="48" y="7"/>
                    </a:cubicBezTo>
                    <a:cubicBezTo>
                      <a:pt x="39" y="2"/>
                      <a:pt x="34" y="0"/>
                      <a:pt x="29" y="0"/>
                    </a:cubicBezTo>
                    <a:cubicBezTo>
                      <a:pt x="24" y="0"/>
                      <a:pt x="19" y="2"/>
                      <a:pt x="10" y="7"/>
                    </a:cubicBezTo>
                    <a:close/>
                  </a:path>
                </a:pathLst>
              </a:custGeom>
              <a:solidFill>
                <a:srgbClr val="238D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99" name="Freeform 87"/>
              <p:cNvSpPr/>
              <p:nvPr/>
            </p:nvSpPr>
            <p:spPr bwMode="auto">
              <a:xfrm>
                <a:off x="6164259" y="1589079"/>
                <a:ext cx="57150" cy="117474"/>
              </a:xfrm>
              <a:custGeom>
                <a:avLst/>
                <a:gdLst>
                  <a:gd name="T0" fmla="*/ 0 w 14"/>
                  <a:gd name="T1" fmla="*/ 0 h 28"/>
                  <a:gd name="T2" fmla="*/ 14 w 14"/>
                  <a:gd name="T3" fmla="*/ 0 h 28"/>
                  <a:gd name="T4" fmla="*/ 14 w 14"/>
                  <a:gd name="T5" fmla="*/ 20 h 28"/>
                  <a:gd name="T6" fmla="*/ 0 w 14"/>
                  <a:gd name="T7" fmla="*/ 20 h 28"/>
                  <a:gd name="T8" fmla="*/ 0 w 14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8">
                    <a:moveTo>
                      <a:pt x="0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7"/>
                      <a:pt x="0" y="28"/>
                      <a:pt x="0" y="2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0" name="Freeform 88"/>
              <p:cNvSpPr/>
              <p:nvPr/>
            </p:nvSpPr>
            <p:spPr bwMode="auto">
              <a:xfrm>
                <a:off x="6164259" y="1630354"/>
                <a:ext cx="57150" cy="38100"/>
              </a:xfrm>
              <a:custGeom>
                <a:avLst/>
                <a:gdLst>
                  <a:gd name="T0" fmla="*/ 36 w 36"/>
                  <a:gd name="T1" fmla="*/ 6 h 24"/>
                  <a:gd name="T2" fmla="*/ 36 w 36"/>
                  <a:gd name="T3" fmla="*/ 0 h 24"/>
                  <a:gd name="T4" fmla="*/ 0 w 36"/>
                  <a:gd name="T5" fmla="*/ 0 h 24"/>
                  <a:gd name="T6" fmla="*/ 0 w 36"/>
                  <a:gd name="T7" fmla="*/ 24 h 24"/>
                  <a:gd name="T8" fmla="*/ 36 w 36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6"/>
                    </a:moveTo>
                    <a:lnTo>
                      <a:pt x="36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36" y="6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1" name="Freeform 89"/>
              <p:cNvSpPr/>
              <p:nvPr/>
            </p:nvSpPr>
            <p:spPr bwMode="auto">
              <a:xfrm>
                <a:off x="6067423" y="1476366"/>
                <a:ext cx="250825" cy="166687"/>
              </a:xfrm>
              <a:custGeom>
                <a:avLst/>
                <a:gdLst>
                  <a:gd name="T0" fmla="*/ 30 w 60"/>
                  <a:gd name="T1" fmla="*/ 0 h 40"/>
                  <a:gd name="T2" fmla="*/ 30 w 60"/>
                  <a:gd name="T3" fmla="*/ 40 h 40"/>
                  <a:gd name="T4" fmla="*/ 30 w 60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40">
                    <a:moveTo>
                      <a:pt x="30" y="0"/>
                    </a:moveTo>
                    <a:cubicBezTo>
                      <a:pt x="60" y="0"/>
                      <a:pt x="48" y="40"/>
                      <a:pt x="30" y="40"/>
                    </a:cubicBezTo>
                    <a:cubicBezTo>
                      <a:pt x="12" y="40"/>
                      <a:pt x="0" y="0"/>
                      <a:pt x="30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2" name="Freeform 90"/>
              <p:cNvSpPr/>
              <p:nvPr/>
            </p:nvSpPr>
            <p:spPr bwMode="auto">
              <a:xfrm>
                <a:off x="6100760" y="1447791"/>
                <a:ext cx="179388" cy="133349"/>
              </a:xfrm>
              <a:custGeom>
                <a:avLst/>
                <a:gdLst>
                  <a:gd name="T0" fmla="*/ 28 w 43"/>
                  <a:gd name="T1" fmla="*/ 11 h 32"/>
                  <a:gd name="T2" fmla="*/ 37 w 43"/>
                  <a:gd name="T3" fmla="*/ 24 h 32"/>
                  <a:gd name="T4" fmla="*/ 41 w 43"/>
                  <a:gd name="T5" fmla="*/ 25 h 32"/>
                  <a:gd name="T6" fmla="*/ 22 w 43"/>
                  <a:gd name="T7" fmla="*/ 0 h 32"/>
                  <a:gd name="T8" fmla="*/ 3 w 43"/>
                  <a:gd name="T9" fmla="*/ 24 h 32"/>
                  <a:gd name="T10" fmla="*/ 8 w 43"/>
                  <a:gd name="T11" fmla="*/ 23 h 32"/>
                  <a:gd name="T12" fmla="*/ 28 w 43"/>
                  <a:gd name="T13" fmla="*/ 1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32">
                    <a:moveTo>
                      <a:pt x="28" y="11"/>
                    </a:moveTo>
                    <a:cubicBezTo>
                      <a:pt x="33" y="14"/>
                      <a:pt x="36" y="18"/>
                      <a:pt x="37" y="24"/>
                    </a:cubicBezTo>
                    <a:cubicBezTo>
                      <a:pt x="38" y="30"/>
                      <a:pt x="39" y="29"/>
                      <a:pt x="41" y="25"/>
                    </a:cubicBezTo>
                    <a:cubicBezTo>
                      <a:pt x="43" y="20"/>
                      <a:pt x="38" y="0"/>
                      <a:pt x="22" y="0"/>
                    </a:cubicBezTo>
                    <a:cubicBezTo>
                      <a:pt x="7" y="0"/>
                      <a:pt x="0" y="16"/>
                      <a:pt x="3" y="24"/>
                    </a:cubicBezTo>
                    <a:cubicBezTo>
                      <a:pt x="5" y="32"/>
                      <a:pt x="6" y="30"/>
                      <a:pt x="8" y="23"/>
                    </a:cubicBezTo>
                    <a:cubicBezTo>
                      <a:pt x="9" y="17"/>
                      <a:pt x="16" y="11"/>
                      <a:pt x="28" y="11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3" name="Freeform 91"/>
              <p:cNvSpPr/>
              <p:nvPr/>
            </p:nvSpPr>
            <p:spPr bwMode="auto">
              <a:xfrm>
                <a:off x="6218240" y="1489066"/>
                <a:ext cx="82550" cy="207962"/>
              </a:xfrm>
              <a:custGeom>
                <a:avLst/>
                <a:gdLst>
                  <a:gd name="T0" fmla="*/ 8 w 20"/>
                  <a:gd name="T1" fmla="*/ 50 h 50"/>
                  <a:gd name="T2" fmla="*/ 0 w 20"/>
                  <a:gd name="T3" fmla="*/ 1 h 50"/>
                  <a:gd name="T4" fmla="*/ 8 w 20"/>
                  <a:gd name="T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50">
                    <a:moveTo>
                      <a:pt x="8" y="50"/>
                    </a:moveTo>
                    <a:cubicBezTo>
                      <a:pt x="17" y="20"/>
                      <a:pt x="3" y="1"/>
                      <a:pt x="0" y="1"/>
                    </a:cubicBezTo>
                    <a:cubicBezTo>
                      <a:pt x="6" y="0"/>
                      <a:pt x="20" y="18"/>
                      <a:pt x="8" y="50"/>
                    </a:cubicBezTo>
                    <a:close/>
                  </a:path>
                </a:pathLst>
              </a:custGeom>
              <a:solidFill>
                <a:srgbClr val="FFD67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4" name="Freeform 92"/>
              <p:cNvSpPr/>
              <p:nvPr/>
            </p:nvSpPr>
            <p:spPr bwMode="auto">
              <a:xfrm>
                <a:off x="6164265" y="1668453"/>
                <a:ext cx="57150" cy="74613"/>
              </a:xfrm>
              <a:custGeom>
                <a:avLst/>
                <a:gdLst>
                  <a:gd name="T0" fmla="*/ 14 w 14"/>
                  <a:gd name="T1" fmla="*/ 0 h 18"/>
                  <a:gd name="T2" fmla="*/ 7 w 14"/>
                  <a:gd name="T3" fmla="*/ 18 h 18"/>
                  <a:gd name="T4" fmla="*/ 0 w 14"/>
                  <a:gd name="T5" fmla="*/ 0 h 18"/>
                  <a:gd name="T6" fmla="*/ 14 w 1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8">
                    <a:moveTo>
                      <a:pt x="14" y="0"/>
                    </a:moveTo>
                    <a:cubicBezTo>
                      <a:pt x="13" y="7"/>
                      <a:pt x="7" y="13"/>
                      <a:pt x="7" y="18"/>
                    </a:cubicBezTo>
                    <a:cubicBezTo>
                      <a:pt x="7" y="13"/>
                      <a:pt x="0" y="7"/>
                      <a:pt x="0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5" name="Freeform 93"/>
              <p:cNvSpPr/>
              <p:nvPr/>
            </p:nvSpPr>
            <p:spPr bwMode="auto">
              <a:xfrm>
                <a:off x="6192841" y="1660515"/>
                <a:ext cx="71438" cy="74613"/>
              </a:xfrm>
              <a:custGeom>
                <a:avLst/>
                <a:gdLst>
                  <a:gd name="T0" fmla="*/ 0 w 17"/>
                  <a:gd name="T1" fmla="*/ 18 h 18"/>
                  <a:gd name="T2" fmla="*/ 10 w 17"/>
                  <a:gd name="T3" fmla="*/ 9 h 18"/>
                  <a:gd name="T4" fmla="*/ 17 w 17"/>
                  <a:gd name="T5" fmla="*/ 9 h 18"/>
                  <a:gd name="T6" fmla="*/ 7 w 17"/>
                  <a:gd name="T7" fmla="*/ 0 h 18"/>
                  <a:gd name="T8" fmla="*/ 0 w 17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0" y="18"/>
                    </a:moveTo>
                    <a:cubicBezTo>
                      <a:pt x="3" y="13"/>
                      <a:pt x="6" y="11"/>
                      <a:pt x="10" y="9"/>
                    </a:cubicBezTo>
                    <a:cubicBezTo>
                      <a:pt x="12" y="9"/>
                      <a:pt x="15" y="8"/>
                      <a:pt x="17" y="9"/>
                    </a:cubicBezTo>
                    <a:cubicBezTo>
                      <a:pt x="14" y="5"/>
                      <a:pt x="10" y="3"/>
                      <a:pt x="7" y="0"/>
                    </a:cubicBezTo>
                    <a:cubicBezTo>
                      <a:pt x="7" y="10"/>
                      <a:pt x="0" y="12"/>
                      <a:pt x="0" y="18"/>
                    </a:cubicBezTo>
                    <a:close/>
                  </a:path>
                </a:pathLst>
              </a:custGeom>
              <a:solidFill>
                <a:srgbClr val="E1E6F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6" name="Freeform 94"/>
              <p:cNvSpPr/>
              <p:nvPr/>
            </p:nvSpPr>
            <p:spPr bwMode="auto">
              <a:xfrm>
                <a:off x="6192841" y="1660515"/>
                <a:ext cx="61913" cy="74613"/>
              </a:xfrm>
              <a:custGeom>
                <a:avLst/>
                <a:gdLst>
                  <a:gd name="T0" fmla="*/ 0 w 15"/>
                  <a:gd name="T1" fmla="*/ 18 h 18"/>
                  <a:gd name="T2" fmla="*/ 10 w 15"/>
                  <a:gd name="T3" fmla="*/ 8 h 18"/>
                  <a:gd name="T4" fmla="*/ 15 w 15"/>
                  <a:gd name="T5" fmla="*/ 8 h 18"/>
                  <a:gd name="T6" fmla="*/ 7 w 15"/>
                  <a:gd name="T7" fmla="*/ 0 h 18"/>
                  <a:gd name="T8" fmla="*/ 0 w 15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8">
                    <a:moveTo>
                      <a:pt x="0" y="18"/>
                    </a:moveTo>
                    <a:cubicBezTo>
                      <a:pt x="2" y="13"/>
                      <a:pt x="6" y="9"/>
                      <a:pt x="10" y="8"/>
                    </a:cubicBezTo>
                    <a:cubicBezTo>
                      <a:pt x="12" y="7"/>
                      <a:pt x="13" y="7"/>
                      <a:pt x="15" y="8"/>
                    </a:cubicBezTo>
                    <a:cubicBezTo>
                      <a:pt x="12" y="4"/>
                      <a:pt x="10" y="2"/>
                      <a:pt x="7" y="0"/>
                    </a:cubicBezTo>
                    <a:cubicBezTo>
                      <a:pt x="7" y="10"/>
                      <a:pt x="0" y="12"/>
                      <a:pt x="0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7" name="Freeform 95"/>
              <p:cNvSpPr/>
              <p:nvPr/>
            </p:nvSpPr>
            <p:spPr bwMode="auto">
              <a:xfrm>
                <a:off x="6121403" y="1660515"/>
                <a:ext cx="71438" cy="74613"/>
              </a:xfrm>
              <a:custGeom>
                <a:avLst/>
                <a:gdLst>
                  <a:gd name="T0" fmla="*/ 17 w 17"/>
                  <a:gd name="T1" fmla="*/ 18 h 18"/>
                  <a:gd name="T2" fmla="*/ 7 w 17"/>
                  <a:gd name="T3" fmla="*/ 9 h 18"/>
                  <a:gd name="T4" fmla="*/ 0 w 17"/>
                  <a:gd name="T5" fmla="*/ 9 h 18"/>
                  <a:gd name="T6" fmla="*/ 10 w 17"/>
                  <a:gd name="T7" fmla="*/ 0 h 18"/>
                  <a:gd name="T8" fmla="*/ 17 w 17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17" y="18"/>
                    </a:moveTo>
                    <a:cubicBezTo>
                      <a:pt x="14" y="13"/>
                      <a:pt x="11" y="11"/>
                      <a:pt x="7" y="9"/>
                    </a:cubicBezTo>
                    <a:cubicBezTo>
                      <a:pt x="5" y="9"/>
                      <a:pt x="1" y="8"/>
                      <a:pt x="0" y="9"/>
                    </a:cubicBezTo>
                    <a:cubicBezTo>
                      <a:pt x="3" y="5"/>
                      <a:pt x="7" y="3"/>
                      <a:pt x="10" y="0"/>
                    </a:cubicBezTo>
                    <a:cubicBezTo>
                      <a:pt x="10" y="10"/>
                      <a:pt x="17" y="12"/>
                      <a:pt x="17" y="18"/>
                    </a:cubicBezTo>
                    <a:close/>
                  </a:path>
                </a:pathLst>
              </a:custGeom>
              <a:solidFill>
                <a:srgbClr val="E1E6F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8" name="Freeform 96"/>
              <p:cNvSpPr/>
              <p:nvPr/>
            </p:nvSpPr>
            <p:spPr bwMode="auto">
              <a:xfrm>
                <a:off x="6130928" y="1660515"/>
                <a:ext cx="61913" cy="74613"/>
              </a:xfrm>
              <a:custGeom>
                <a:avLst/>
                <a:gdLst>
                  <a:gd name="T0" fmla="*/ 15 w 15"/>
                  <a:gd name="T1" fmla="*/ 18 h 18"/>
                  <a:gd name="T2" fmla="*/ 5 w 15"/>
                  <a:gd name="T3" fmla="*/ 8 h 18"/>
                  <a:gd name="T4" fmla="*/ 0 w 15"/>
                  <a:gd name="T5" fmla="*/ 8 h 18"/>
                  <a:gd name="T6" fmla="*/ 8 w 15"/>
                  <a:gd name="T7" fmla="*/ 0 h 18"/>
                  <a:gd name="T8" fmla="*/ 15 w 15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8">
                    <a:moveTo>
                      <a:pt x="15" y="18"/>
                    </a:moveTo>
                    <a:cubicBezTo>
                      <a:pt x="13" y="13"/>
                      <a:pt x="9" y="9"/>
                      <a:pt x="5" y="8"/>
                    </a:cubicBezTo>
                    <a:cubicBezTo>
                      <a:pt x="3" y="7"/>
                      <a:pt x="1" y="7"/>
                      <a:pt x="0" y="8"/>
                    </a:cubicBezTo>
                    <a:cubicBezTo>
                      <a:pt x="3" y="4"/>
                      <a:pt x="5" y="2"/>
                      <a:pt x="8" y="0"/>
                    </a:cubicBezTo>
                    <a:cubicBezTo>
                      <a:pt x="8" y="10"/>
                      <a:pt x="15" y="12"/>
                      <a:pt x="15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09" name="Freeform 97"/>
              <p:cNvSpPr/>
              <p:nvPr/>
            </p:nvSpPr>
            <p:spPr bwMode="auto">
              <a:xfrm>
                <a:off x="6059493" y="1463666"/>
                <a:ext cx="158750" cy="255586"/>
              </a:xfrm>
              <a:custGeom>
                <a:avLst/>
                <a:gdLst>
                  <a:gd name="T0" fmla="*/ 19 w 38"/>
                  <a:gd name="T1" fmla="*/ 61 h 61"/>
                  <a:gd name="T2" fmla="*/ 38 w 38"/>
                  <a:gd name="T3" fmla="*/ 7 h 61"/>
                  <a:gd name="T4" fmla="*/ 19 w 38"/>
                  <a:gd name="T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61">
                    <a:moveTo>
                      <a:pt x="19" y="61"/>
                    </a:moveTo>
                    <a:cubicBezTo>
                      <a:pt x="9" y="2"/>
                      <a:pt x="32" y="8"/>
                      <a:pt x="38" y="7"/>
                    </a:cubicBezTo>
                    <a:cubicBezTo>
                      <a:pt x="31" y="0"/>
                      <a:pt x="0" y="0"/>
                      <a:pt x="19" y="61"/>
                    </a:cubicBezTo>
                    <a:close/>
                  </a:path>
                </a:pathLst>
              </a:custGeom>
              <a:solidFill>
                <a:srgbClr val="FFD67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0" name="Freeform 98"/>
              <p:cNvSpPr/>
              <p:nvPr/>
            </p:nvSpPr>
            <p:spPr bwMode="auto">
              <a:xfrm>
                <a:off x="6113475" y="1684328"/>
                <a:ext cx="58738" cy="122237"/>
              </a:xfrm>
              <a:custGeom>
                <a:avLst/>
                <a:gdLst>
                  <a:gd name="T0" fmla="*/ 3 w 14"/>
                  <a:gd name="T1" fmla="*/ 0 h 29"/>
                  <a:gd name="T2" fmla="*/ 0 w 14"/>
                  <a:gd name="T3" fmla="*/ 8 h 29"/>
                  <a:gd name="T4" fmla="*/ 11 w 14"/>
                  <a:gd name="T5" fmla="*/ 11 h 29"/>
                  <a:gd name="T6" fmla="*/ 4 w 14"/>
                  <a:gd name="T7" fmla="*/ 18 h 29"/>
                  <a:gd name="T8" fmla="*/ 13 w 14"/>
                  <a:gd name="T9" fmla="*/ 29 h 29"/>
                  <a:gd name="T10" fmla="*/ 14 w 14"/>
                  <a:gd name="T11" fmla="*/ 29 h 29"/>
                  <a:gd name="T12" fmla="*/ 6 w 14"/>
                  <a:gd name="T13" fmla="*/ 18 h 29"/>
                  <a:gd name="T14" fmla="*/ 13 w 14"/>
                  <a:gd name="T15" fmla="*/ 12 h 29"/>
                  <a:gd name="T16" fmla="*/ 1 w 14"/>
                  <a:gd name="T17" fmla="*/ 6 h 29"/>
                  <a:gd name="T18" fmla="*/ 3 w 14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29">
                    <a:moveTo>
                      <a:pt x="3" y="0"/>
                    </a:moveTo>
                    <a:cubicBezTo>
                      <a:pt x="1" y="2"/>
                      <a:pt x="0" y="5"/>
                      <a:pt x="0" y="8"/>
                    </a:cubicBezTo>
                    <a:cubicBezTo>
                      <a:pt x="5" y="7"/>
                      <a:pt x="10" y="10"/>
                      <a:pt x="11" y="11"/>
                    </a:cubicBezTo>
                    <a:cubicBezTo>
                      <a:pt x="7" y="14"/>
                      <a:pt x="6" y="16"/>
                      <a:pt x="4" y="18"/>
                    </a:cubicBezTo>
                    <a:cubicBezTo>
                      <a:pt x="6" y="21"/>
                      <a:pt x="10" y="24"/>
                      <a:pt x="13" y="29"/>
                    </a:cubicBezTo>
                    <a:cubicBezTo>
                      <a:pt x="13" y="29"/>
                      <a:pt x="14" y="29"/>
                      <a:pt x="14" y="29"/>
                    </a:cubicBezTo>
                    <a:cubicBezTo>
                      <a:pt x="11" y="24"/>
                      <a:pt x="8" y="21"/>
                      <a:pt x="6" y="18"/>
                    </a:cubicBezTo>
                    <a:cubicBezTo>
                      <a:pt x="8" y="15"/>
                      <a:pt x="9" y="14"/>
                      <a:pt x="13" y="12"/>
                    </a:cubicBezTo>
                    <a:cubicBezTo>
                      <a:pt x="12" y="10"/>
                      <a:pt x="6" y="5"/>
                      <a:pt x="1" y="6"/>
                    </a:cubicBezTo>
                    <a:cubicBezTo>
                      <a:pt x="1" y="3"/>
                      <a:pt x="2" y="2"/>
                      <a:pt x="3" y="0"/>
                    </a:cubicBezTo>
                    <a:close/>
                  </a:path>
                </a:pathLst>
              </a:custGeom>
              <a:solidFill>
                <a:srgbClr val="6AC6D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1" name="Freeform 99"/>
              <p:cNvSpPr/>
              <p:nvPr/>
            </p:nvSpPr>
            <p:spPr bwMode="auto">
              <a:xfrm>
                <a:off x="6208723" y="1684328"/>
                <a:ext cx="63500" cy="122237"/>
              </a:xfrm>
              <a:custGeom>
                <a:avLst/>
                <a:gdLst>
                  <a:gd name="T0" fmla="*/ 11 w 15"/>
                  <a:gd name="T1" fmla="*/ 0 h 29"/>
                  <a:gd name="T2" fmla="*/ 15 w 15"/>
                  <a:gd name="T3" fmla="*/ 8 h 29"/>
                  <a:gd name="T4" fmla="*/ 4 w 15"/>
                  <a:gd name="T5" fmla="*/ 11 h 29"/>
                  <a:gd name="T6" fmla="*/ 11 w 15"/>
                  <a:gd name="T7" fmla="*/ 18 h 29"/>
                  <a:gd name="T8" fmla="*/ 2 w 15"/>
                  <a:gd name="T9" fmla="*/ 29 h 29"/>
                  <a:gd name="T10" fmla="*/ 0 w 15"/>
                  <a:gd name="T11" fmla="*/ 29 h 29"/>
                  <a:gd name="T12" fmla="*/ 9 w 15"/>
                  <a:gd name="T13" fmla="*/ 18 h 29"/>
                  <a:gd name="T14" fmla="*/ 2 w 15"/>
                  <a:gd name="T15" fmla="*/ 12 h 29"/>
                  <a:gd name="T16" fmla="*/ 14 w 15"/>
                  <a:gd name="T17" fmla="*/ 6 h 29"/>
                  <a:gd name="T18" fmla="*/ 11 w 15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29">
                    <a:moveTo>
                      <a:pt x="11" y="0"/>
                    </a:moveTo>
                    <a:cubicBezTo>
                      <a:pt x="14" y="2"/>
                      <a:pt x="15" y="5"/>
                      <a:pt x="15" y="8"/>
                    </a:cubicBezTo>
                    <a:cubicBezTo>
                      <a:pt x="10" y="7"/>
                      <a:pt x="5" y="10"/>
                      <a:pt x="4" y="11"/>
                    </a:cubicBezTo>
                    <a:cubicBezTo>
                      <a:pt x="8" y="14"/>
                      <a:pt x="9" y="16"/>
                      <a:pt x="11" y="18"/>
                    </a:cubicBezTo>
                    <a:cubicBezTo>
                      <a:pt x="9" y="21"/>
                      <a:pt x="5" y="24"/>
                      <a:pt x="2" y="29"/>
                    </a:cubicBezTo>
                    <a:cubicBezTo>
                      <a:pt x="1" y="29"/>
                      <a:pt x="1" y="29"/>
                      <a:pt x="0" y="29"/>
                    </a:cubicBezTo>
                    <a:cubicBezTo>
                      <a:pt x="3" y="24"/>
                      <a:pt x="7" y="21"/>
                      <a:pt x="9" y="18"/>
                    </a:cubicBezTo>
                    <a:cubicBezTo>
                      <a:pt x="7" y="15"/>
                      <a:pt x="5" y="14"/>
                      <a:pt x="2" y="12"/>
                    </a:cubicBezTo>
                    <a:cubicBezTo>
                      <a:pt x="3" y="10"/>
                      <a:pt x="9" y="5"/>
                      <a:pt x="14" y="6"/>
                    </a:cubicBezTo>
                    <a:cubicBezTo>
                      <a:pt x="14" y="3"/>
                      <a:pt x="13" y="2"/>
                      <a:pt x="11" y="0"/>
                    </a:cubicBezTo>
                    <a:close/>
                  </a:path>
                </a:pathLst>
              </a:custGeom>
              <a:solidFill>
                <a:srgbClr val="6AC6D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2" name="Freeform 100"/>
              <p:cNvSpPr/>
              <p:nvPr/>
            </p:nvSpPr>
            <p:spPr bwMode="auto">
              <a:xfrm>
                <a:off x="6188085" y="1739888"/>
                <a:ext cx="4763" cy="66674"/>
              </a:xfrm>
              <a:custGeom>
                <a:avLst/>
                <a:gdLst>
                  <a:gd name="T0" fmla="*/ 1 w 1"/>
                  <a:gd name="T1" fmla="*/ 16 h 16"/>
                  <a:gd name="T2" fmla="*/ 1 w 1"/>
                  <a:gd name="T3" fmla="*/ 0 h 16"/>
                  <a:gd name="T4" fmla="*/ 0 w 1"/>
                  <a:gd name="T5" fmla="*/ 16 h 16"/>
                  <a:gd name="T6" fmla="*/ 1 w 1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6">
                    <a:moveTo>
                      <a:pt x="1" y="16"/>
                    </a:moveTo>
                    <a:cubicBezTo>
                      <a:pt x="1" y="11"/>
                      <a:pt x="1" y="4"/>
                      <a:pt x="1" y="0"/>
                    </a:cubicBezTo>
                    <a:cubicBezTo>
                      <a:pt x="0" y="4"/>
                      <a:pt x="0" y="11"/>
                      <a:pt x="0" y="16"/>
                    </a:cubicBezTo>
                    <a:cubicBezTo>
                      <a:pt x="0" y="16"/>
                      <a:pt x="1" y="16"/>
                      <a:pt x="1" y="16"/>
                    </a:cubicBezTo>
                    <a:close/>
                  </a:path>
                </a:pathLst>
              </a:custGeom>
              <a:solidFill>
                <a:srgbClr val="6AC6D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3" name="Freeform 101"/>
              <p:cNvSpPr>
                <a:spLocks noEditPoints="1"/>
              </p:cNvSpPr>
              <p:nvPr/>
            </p:nvSpPr>
            <p:spPr bwMode="auto">
              <a:xfrm>
                <a:off x="6134101" y="1550988"/>
                <a:ext cx="112713" cy="25400"/>
              </a:xfrm>
              <a:custGeom>
                <a:avLst/>
                <a:gdLst>
                  <a:gd name="T0" fmla="*/ 21 w 27"/>
                  <a:gd name="T1" fmla="*/ 6 h 6"/>
                  <a:gd name="T2" fmla="*/ 22 w 27"/>
                  <a:gd name="T3" fmla="*/ 6 h 6"/>
                  <a:gd name="T4" fmla="*/ 27 w 27"/>
                  <a:gd name="T5" fmla="*/ 4 h 6"/>
                  <a:gd name="T6" fmla="*/ 27 w 27"/>
                  <a:gd name="T7" fmla="*/ 0 h 6"/>
                  <a:gd name="T8" fmla="*/ 21 w 27"/>
                  <a:gd name="T9" fmla="*/ 0 h 6"/>
                  <a:gd name="T10" fmla="*/ 21 w 27"/>
                  <a:gd name="T11" fmla="*/ 1 h 6"/>
                  <a:gd name="T12" fmla="*/ 26 w 27"/>
                  <a:gd name="T13" fmla="*/ 1 h 6"/>
                  <a:gd name="T14" fmla="*/ 25 w 27"/>
                  <a:gd name="T15" fmla="*/ 4 h 6"/>
                  <a:gd name="T16" fmla="*/ 21 w 27"/>
                  <a:gd name="T17" fmla="*/ 5 h 6"/>
                  <a:gd name="T18" fmla="*/ 21 w 27"/>
                  <a:gd name="T19" fmla="*/ 5 h 6"/>
                  <a:gd name="T20" fmla="*/ 21 w 27"/>
                  <a:gd name="T21" fmla="*/ 6 h 6"/>
                  <a:gd name="T22" fmla="*/ 7 w 27"/>
                  <a:gd name="T23" fmla="*/ 6 h 6"/>
                  <a:gd name="T24" fmla="*/ 11 w 27"/>
                  <a:gd name="T25" fmla="*/ 6 h 6"/>
                  <a:gd name="T26" fmla="*/ 13 w 27"/>
                  <a:gd name="T27" fmla="*/ 3 h 6"/>
                  <a:gd name="T28" fmla="*/ 15 w 27"/>
                  <a:gd name="T29" fmla="*/ 3 h 6"/>
                  <a:gd name="T30" fmla="*/ 16 w 27"/>
                  <a:gd name="T31" fmla="*/ 6 h 6"/>
                  <a:gd name="T32" fmla="*/ 21 w 27"/>
                  <a:gd name="T33" fmla="*/ 6 h 6"/>
                  <a:gd name="T34" fmla="*/ 21 w 27"/>
                  <a:gd name="T35" fmla="*/ 5 h 6"/>
                  <a:gd name="T36" fmla="*/ 17 w 27"/>
                  <a:gd name="T37" fmla="*/ 5 h 6"/>
                  <a:gd name="T38" fmla="*/ 16 w 27"/>
                  <a:gd name="T39" fmla="*/ 2 h 6"/>
                  <a:gd name="T40" fmla="*/ 20 w 27"/>
                  <a:gd name="T41" fmla="*/ 1 h 6"/>
                  <a:gd name="T42" fmla="*/ 21 w 27"/>
                  <a:gd name="T43" fmla="*/ 1 h 6"/>
                  <a:gd name="T44" fmla="*/ 21 w 27"/>
                  <a:gd name="T45" fmla="*/ 0 h 6"/>
                  <a:gd name="T46" fmla="*/ 20 w 27"/>
                  <a:gd name="T47" fmla="*/ 0 h 6"/>
                  <a:gd name="T48" fmla="*/ 14 w 27"/>
                  <a:gd name="T49" fmla="*/ 1 h 6"/>
                  <a:gd name="T50" fmla="*/ 8 w 27"/>
                  <a:gd name="T51" fmla="*/ 0 h 6"/>
                  <a:gd name="T52" fmla="*/ 7 w 27"/>
                  <a:gd name="T53" fmla="*/ 0 h 6"/>
                  <a:gd name="T54" fmla="*/ 7 w 27"/>
                  <a:gd name="T55" fmla="*/ 1 h 6"/>
                  <a:gd name="T56" fmla="*/ 7 w 27"/>
                  <a:gd name="T57" fmla="*/ 1 h 6"/>
                  <a:gd name="T58" fmla="*/ 12 w 27"/>
                  <a:gd name="T59" fmla="*/ 2 h 6"/>
                  <a:gd name="T60" fmla="*/ 11 w 27"/>
                  <a:gd name="T61" fmla="*/ 5 h 6"/>
                  <a:gd name="T62" fmla="*/ 7 w 27"/>
                  <a:gd name="T63" fmla="*/ 5 h 6"/>
                  <a:gd name="T64" fmla="*/ 7 w 27"/>
                  <a:gd name="T65" fmla="*/ 6 h 6"/>
                  <a:gd name="T66" fmla="*/ 0 w 27"/>
                  <a:gd name="T67" fmla="*/ 0 h 6"/>
                  <a:gd name="T68" fmla="*/ 0 w 27"/>
                  <a:gd name="T69" fmla="*/ 4 h 6"/>
                  <a:gd name="T70" fmla="*/ 6 w 27"/>
                  <a:gd name="T71" fmla="*/ 6 h 6"/>
                  <a:gd name="T72" fmla="*/ 7 w 27"/>
                  <a:gd name="T73" fmla="*/ 6 h 6"/>
                  <a:gd name="T74" fmla="*/ 7 w 27"/>
                  <a:gd name="T75" fmla="*/ 5 h 6"/>
                  <a:gd name="T76" fmla="*/ 6 w 27"/>
                  <a:gd name="T77" fmla="*/ 5 h 6"/>
                  <a:gd name="T78" fmla="*/ 2 w 27"/>
                  <a:gd name="T79" fmla="*/ 4 h 6"/>
                  <a:gd name="T80" fmla="*/ 2 w 27"/>
                  <a:gd name="T81" fmla="*/ 1 h 6"/>
                  <a:gd name="T82" fmla="*/ 7 w 27"/>
                  <a:gd name="T83" fmla="*/ 1 h 6"/>
                  <a:gd name="T84" fmla="*/ 7 w 27"/>
                  <a:gd name="T85" fmla="*/ 0 h 6"/>
                  <a:gd name="T86" fmla="*/ 0 w 27"/>
                  <a:gd name="T8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7" h="6">
                    <a:moveTo>
                      <a:pt x="21" y="6"/>
                    </a:moveTo>
                    <a:cubicBezTo>
                      <a:pt x="21" y="6"/>
                      <a:pt x="22" y="6"/>
                      <a:pt x="22" y="6"/>
                    </a:cubicBezTo>
                    <a:cubicBezTo>
                      <a:pt x="24" y="6"/>
                      <a:pt x="27" y="4"/>
                      <a:pt x="27" y="4"/>
                    </a:cubicBezTo>
                    <a:cubicBezTo>
                      <a:pt x="27" y="3"/>
                      <a:pt x="27" y="1"/>
                      <a:pt x="27" y="0"/>
                    </a:cubicBezTo>
                    <a:cubicBezTo>
                      <a:pt x="27" y="0"/>
                      <a:pt x="23" y="0"/>
                      <a:pt x="21" y="0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3" y="1"/>
                      <a:pt x="26" y="1"/>
                      <a:pt x="26" y="1"/>
                    </a:cubicBezTo>
                    <a:cubicBezTo>
                      <a:pt x="26" y="2"/>
                      <a:pt x="26" y="3"/>
                      <a:pt x="25" y="4"/>
                    </a:cubicBezTo>
                    <a:cubicBezTo>
                      <a:pt x="25" y="5"/>
                      <a:pt x="23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lnTo>
                      <a:pt x="21" y="6"/>
                    </a:lnTo>
                    <a:close/>
                    <a:moveTo>
                      <a:pt x="7" y="6"/>
                    </a:moveTo>
                    <a:cubicBezTo>
                      <a:pt x="9" y="6"/>
                      <a:pt x="11" y="6"/>
                      <a:pt x="11" y="6"/>
                    </a:cubicBezTo>
                    <a:cubicBezTo>
                      <a:pt x="12" y="5"/>
                      <a:pt x="13" y="4"/>
                      <a:pt x="13" y="3"/>
                    </a:cubicBezTo>
                    <a:cubicBezTo>
                      <a:pt x="13" y="3"/>
                      <a:pt x="15" y="3"/>
                      <a:pt x="15" y="3"/>
                    </a:cubicBezTo>
                    <a:cubicBezTo>
                      <a:pt x="15" y="4"/>
                      <a:pt x="16" y="5"/>
                      <a:pt x="16" y="6"/>
                    </a:cubicBezTo>
                    <a:cubicBezTo>
                      <a:pt x="17" y="6"/>
                      <a:pt x="19" y="6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9" y="6"/>
                      <a:pt x="18" y="5"/>
                      <a:pt x="17" y="5"/>
                    </a:cubicBezTo>
                    <a:cubicBezTo>
                      <a:pt x="16" y="5"/>
                      <a:pt x="15" y="3"/>
                      <a:pt x="16" y="2"/>
                    </a:cubicBezTo>
                    <a:cubicBezTo>
                      <a:pt x="16" y="2"/>
                      <a:pt x="19" y="1"/>
                      <a:pt x="20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1"/>
                      <a:pt x="15" y="1"/>
                      <a:pt x="14" y="1"/>
                    </a:cubicBezTo>
                    <a:cubicBezTo>
                      <a:pt x="12" y="1"/>
                      <a:pt x="11" y="1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9" y="1"/>
                      <a:pt x="12" y="2"/>
                      <a:pt x="12" y="2"/>
                    </a:cubicBezTo>
                    <a:cubicBezTo>
                      <a:pt x="12" y="3"/>
                      <a:pt x="11" y="5"/>
                      <a:pt x="11" y="5"/>
                    </a:cubicBezTo>
                    <a:cubicBezTo>
                      <a:pt x="10" y="5"/>
                      <a:pt x="8" y="6"/>
                      <a:pt x="7" y="5"/>
                    </a:cubicBezTo>
                    <a:lnTo>
                      <a:pt x="7" y="6"/>
                    </a:lnTo>
                    <a:close/>
                    <a:moveTo>
                      <a:pt x="0" y="0"/>
                    </a:moveTo>
                    <a:cubicBezTo>
                      <a:pt x="1" y="1"/>
                      <a:pt x="0" y="3"/>
                      <a:pt x="0" y="4"/>
                    </a:cubicBezTo>
                    <a:cubicBezTo>
                      <a:pt x="1" y="4"/>
                      <a:pt x="3" y="6"/>
                      <a:pt x="6" y="6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5" y="5"/>
                      <a:pt x="3" y="5"/>
                      <a:pt x="2" y="4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5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661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614" name="Group 613"/>
            <p:cNvGrpSpPr/>
            <p:nvPr/>
          </p:nvGrpSpPr>
          <p:grpSpPr>
            <a:xfrm>
              <a:off x="14059911" y="3656723"/>
              <a:ext cx="872382" cy="880067"/>
              <a:chOff x="5375262" y="850895"/>
              <a:chExt cx="371474" cy="374647"/>
            </a:xfrm>
          </p:grpSpPr>
          <p:sp>
            <p:nvSpPr>
              <p:cNvPr id="615" name="Oval 614"/>
              <p:cNvSpPr>
                <a:spLocks noChangeArrowheads="1"/>
              </p:cNvSpPr>
              <p:nvPr/>
            </p:nvSpPr>
            <p:spPr bwMode="auto">
              <a:xfrm>
                <a:off x="5375262" y="850895"/>
                <a:ext cx="371474" cy="37464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6" name="Oval 615"/>
              <p:cNvSpPr>
                <a:spLocks noChangeArrowheads="1"/>
              </p:cNvSpPr>
              <p:nvPr/>
            </p:nvSpPr>
            <p:spPr bwMode="auto">
              <a:xfrm>
                <a:off x="5403841" y="879470"/>
                <a:ext cx="312737" cy="31749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7" name="Freeform 616"/>
              <p:cNvSpPr/>
              <p:nvPr/>
            </p:nvSpPr>
            <p:spPr bwMode="auto">
              <a:xfrm>
                <a:off x="5480040" y="1117594"/>
                <a:ext cx="161925" cy="79375"/>
              </a:xfrm>
              <a:custGeom>
                <a:avLst/>
                <a:gdLst>
                  <a:gd name="T0" fmla="*/ 5 w 39"/>
                  <a:gd name="T1" fmla="*/ 5 h 19"/>
                  <a:gd name="T2" fmla="*/ 0 w 39"/>
                  <a:gd name="T3" fmla="*/ 14 h 19"/>
                  <a:gd name="T4" fmla="*/ 19 w 39"/>
                  <a:gd name="T5" fmla="*/ 19 h 19"/>
                  <a:gd name="T6" fmla="*/ 39 w 39"/>
                  <a:gd name="T7" fmla="*/ 14 h 19"/>
                  <a:gd name="T8" fmla="*/ 34 w 39"/>
                  <a:gd name="T9" fmla="*/ 5 h 19"/>
                  <a:gd name="T10" fmla="*/ 19 w 39"/>
                  <a:gd name="T11" fmla="*/ 0 h 19"/>
                  <a:gd name="T12" fmla="*/ 5 w 39"/>
                  <a:gd name="T13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19">
                    <a:moveTo>
                      <a:pt x="5" y="5"/>
                    </a:moveTo>
                    <a:cubicBezTo>
                      <a:pt x="3" y="7"/>
                      <a:pt x="1" y="10"/>
                      <a:pt x="0" y="14"/>
                    </a:cubicBezTo>
                    <a:cubicBezTo>
                      <a:pt x="6" y="17"/>
                      <a:pt x="12" y="19"/>
                      <a:pt x="19" y="19"/>
                    </a:cubicBezTo>
                    <a:cubicBezTo>
                      <a:pt x="27" y="19"/>
                      <a:pt x="33" y="17"/>
                      <a:pt x="39" y="14"/>
                    </a:cubicBezTo>
                    <a:cubicBezTo>
                      <a:pt x="38" y="10"/>
                      <a:pt x="36" y="7"/>
                      <a:pt x="34" y="5"/>
                    </a:cubicBezTo>
                    <a:cubicBezTo>
                      <a:pt x="27" y="1"/>
                      <a:pt x="23" y="0"/>
                      <a:pt x="19" y="0"/>
                    </a:cubicBezTo>
                    <a:cubicBezTo>
                      <a:pt x="16" y="0"/>
                      <a:pt x="12" y="1"/>
                      <a:pt x="5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8" name="Freeform 617"/>
              <p:cNvSpPr/>
              <p:nvPr/>
            </p:nvSpPr>
            <p:spPr bwMode="auto">
              <a:xfrm>
                <a:off x="5537190" y="1058857"/>
                <a:ext cx="46038" cy="87313"/>
              </a:xfrm>
              <a:custGeom>
                <a:avLst/>
                <a:gdLst>
                  <a:gd name="T0" fmla="*/ 0 w 11"/>
                  <a:gd name="T1" fmla="*/ 0 h 21"/>
                  <a:gd name="T2" fmla="*/ 11 w 11"/>
                  <a:gd name="T3" fmla="*/ 0 h 21"/>
                  <a:gd name="T4" fmla="*/ 11 w 11"/>
                  <a:gd name="T5" fmla="*/ 15 h 21"/>
                  <a:gd name="T6" fmla="*/ 0 w 11"/>
                  <a:gd name="T7" fmla="*/ 15 h 21"/>
                  <a:gd name="T8" fmla="*/ 0 w 11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21"/>
                      <a:pt x="0" y="21"/>
                      <a:pt x="0" y="1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19" name="Freeform 618"/>
              <p:cNvSpPr/>
              <p:nvPr/>
            </p:nvSpPr>
            <p:spPr bwMode="auto">
              <a:xfrm>
                <a:off x="5537190" y="1092194"/>
                <a:ext cx="46038" cy="30163"/>
              </a:xfrm>
              <a:custGeom>
                <a:avLst/>
                <a:gdLst>
                  <a:gd name="T0" fmla="*/ 29 w 29"/>
                  <a:gd name="T1" fmla="*/ 6 h 19"/>
                  <a:gd name="T2" fmla="*/ 29 w 29"/>
                  <a:gd name="T3" fmla="*/ 0 h 19"/>
                  <a:gd name="T4" fmla="*/ 0 w 29"/>
                  <a:gd name="T5" fmla="*/ 0 h 19"/>
                  <a:gd name="T6" fmla="*/ 0 w 29"/>
                  <a:gd name="T7" fmla="*/ 19 h 19"/>
                  <a:gd name="T8" fmla="*/ 29 w 29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9">
                    <a:moveTo>
                      <a:pt x="29" y="6"/>
                    </a:moveTo>
                    <a:lnTo>
                      <a:pt x="29" y="0"/>
                    </a:lnTo>
                    <a:lnTo>
                      <a:pt x="0" y="0"/>
                    </a:lnTo>
                    <a:lnTo>
                      <a:pt x="0" y="19"/>
                    </a:lnTo>
                    <a:lnTo>
                      <a:pt x="29" y="6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0" name="Freeform 619"/>
              <p:cNvSpPr/>
              <p:nvPr/>
            </p:nvSpPr>
            <p:spPr bwMode="auto">
              <a:xfrm>
                <a:off x="5467340" y="976308"/>
                <a:ext cx="187325" cy="125412"/>
              </a:xfrm>
              <a:custGeom>
                <a:avLst/>
                <a:gdLst>
                  <a:gd name="T0" fmla="*/ 22 w 45"/>
                  <a:gd name="T1" fmla="*/ 0 h 30"/>
                  <a:gd name="T2" fmla="*/ 22 w 45"/>
                  <a:gd name="T3" fmla="*/ 30 h 30"/>
                  <a:gd name="T4" fmla="*/ 22 w 45"/>
                  <a:gd name="T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0">
                    <a:moveTo>
                      <a:pt x="22" y="0"/>
                    </a:moveTo>
                    <a:cubicBezTo>
                      <a:pt x="45" y="0"/>
                      <a:pt x="36" y="30"/>
                      <a:pt x="22" y="30"/>
                    </a:cubicBezTo>
                    <a:cubicBezTo>
                      <a:pt x="9" y="30"/>
                      <a:pt x="0" y="0"/>
                      <a:pt x="22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1" name="Freeform 620"/>
              <p:cNvSpPr/>
              <p:nvPr/>
            </p:nvSpPr>
            <p:spPr bwMode="auto">
              <a:xfrm>
                <a:off x="5491160" y="955669"/>
                <a:ext cx="138113" cy="100013"/>
              </a:xfrm>
              <a:custGeom>
                <a:avLst/>
                <a:gdLst>
                  <a:gd name="T0" fmla="*/ 16 w 33"/>
                  <a:gd name="T1" fmla="*/ 9 h 24"/>
                  <a:gd name="T2" fmla="*/ 22 w 33"/>
                  <a:gd name="T3" fmla="*/ 8 h 24"/>
                  <a:gd name="T4" fmla="*/ 29 w 33"/>
                  <a:gd name="T5" fmla="*/ 18 h 24"/>
                  <a:gd name="T6" fmla="*/ 31 w 33"/>
                  <a:gd name="T7" fmla="*/ 18 h 24"/>
                  <a:gd name="T8" fmla="*/ 17 w 33"/>
                  <a:gd name="T9" fmla="*/ 0 h 24"/>
                  <a:gd name="T10" fmla="*/ 2 w 33"/>
                  <a:gd name="T11" fmla="*/ 18 h 24"/>
                  <a:gd name="T12" fmla="*/ 5 w 33"/>
                  <a:gd name="T13" fmla="*/ 18 h 24"/>
                  <a:gd name="T14" fmla="*/ 16 w 33"/>
                  <a:gd name="T15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24">
                    <a:moveTo>
                      <a:pt x="16" y="9"/>
                    </a:moveTo>
                    <a:cubicBezTo>
                      <a:pt x="19" y="9"/>
                      <a:pt x="20" y="8"/>
                      <a:pt x="22" y="8"/>
                    </a:cubicBezTo>
                    <a:cubicBezTo>
                      <a:pt x="25" y="10"/>
                      <a:pt x="28" y="15"/>
                      <a:pt x="29" y="18"/>
                    </a:cubicBezTo>
                    <a:cubicBezTo>
                      <a:pt x="30" y="22"/>
                      <a:pt x="29" y="22"/>
                      <a:pt x="31" y="18"/>
                    </a:cubicBezTo>
                    <a:cubicBezTo>
                      <a:pt x="33" y="15"/>
                      <a:pt x="29" y="0"/>
                      <a:pt x="17" y="0"/>
                    </a:cubicBezTo>
                    <a:cubicBezTo>
                      <a:pt x="5" y="0"/>
                      <a:pt x="0" y="11"/>
                      <a:pt x="2" y="18"/>
                    </a:cubicBezTo>
                    <a:cubicBezTo>
                      <a:pt x="4" y="24"/>
                      <a:pt x="4" y="23"/>
                      <a:pt x="5" y="18"/>
                    </a:cubicBezTo>
                    <a:cubicBezTo>
                      <a:pt x="6" y="13"/>
                      <a:pt x="8" y="9"/>
                      <a:pt x="16" y="9"/>
                    </a:cubicBezTo>
                    <a:close/>
                  </a:path>
                </a:pathLst>
              </a:custGeom>
              <a:solidFill>
                <a:srgbClr val="C4887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2" name="Freeform 621"/>
              <p:cNvSpPr/>
              <p:nvPr/>
            </p:nvSpPr>
            <p:spPr bwMode="auto">
              <a:xfrm>
                <a:off x="5500685" y="976306"/>
                <a:ext cx="120650" cy="74612"/>
              </a:xfrm>
              <a:custGeom>
                <a:avLst/>
                <a:gdLst>
                  <a:gd name="T0" fmla="*/ 20 w 29"/>
                  <a:gd name="T1" fmla="*/ 4 h 18"/>
                  <a:gd name="T2" fmla="*/ 6 w 29"/>
                  <a:gd name="T3" fmla="*/ 13 h 18"/>
                  <a:gd name="T4" fmla="*/ 3 w 29"/>
                  <a:gd name="T5" fmla="*/ 15 h 18"/>
                  <a:gd name="T6" fmla="*/ 2 w 29"/>
                  <a:gd name="T7" fmla="*/ 14 h 18"/>
                  <a:gd name="T8" fmla="*/ 1 w 29"/>
                  <a:gd name="T9" fmla="*/ 5 h 18"/>
                  <a:gd name="T10" fmla="*/ 19 w 29"/>
                  <a:gd name="T11" fmla="*/ 0 h 18"/>
                  <a:gd name="T12" fmla="*/ 28 w 29"/>
                  <a:gd name="T13" fmla="*/ 6 h 18"/>
                  <a:gd name="T14" fmla="*/ 27 w 29"/>
                  <a:gd name="T15" fmla="*/ 14 h 18"/>
                  <a:gd name="T16" fmla="*/ 26 w 29"/>
                  <a:gd name="T17" fmla="*/ 14 h 18"/>
                  <a:gd name="T18" fmla="*/ 20 w 29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18">
                    <a:moveTo>
                      <a:pt x="20" y="4"/>
                    </a:moveTo>
                    <a:cubicBezTo>
                      <a:pt x="20" y="4"/>
                      <a:pt x="15" y="12"/>
                      <a:pt x="6" y="13"/>
                    </a:cubicBezTo>
                    <a:cubicBezTo>
                      <a:pt x="9" y="8"/>
                      <a:pt x="4" y="10"/>
                      <a:pt x="3" y="15"/>
                    </a:cubicBezTo>
                    <a:cubicBezTo>
                      <a:pt x="3" y="18"/>
                      <a:pt x="2" y="17"/>
                      <a:pt x="2" y="14"/>
                    </a:cubicBezTo>
                    <a:cubicBezTo>
                      <a:pt x="2" y="11"/>
                      <a:pt x="0" y="8"/>
                      <a:pt x="1" y="5"/>
                    </a:cubicBezTo>
                    <a:cubicBezTo>
                      <a:pt x="2" y="3"/>
                      <a:pt x="15" y="0"/>
                      <a:pt x="19" y="0"/>
                    </a:cubicBezTo>
                    <a:cubicBezTo>
                      <a:pt x="23" y="0"/>
                      <a:pt x="27" y="4"/>
                      <a:pt x="28" y="6"/>
                    </a:cubicBezTo>
                    <a:cubicBezTo>
                      <a:pt x="29" y="7"/>
                      <a:pt x="27" y="12"/>
                      <a:pt x="27" y="14"/>
                    </a:cubicBezTo>
                    <a:cubicBezTo>
                      <a:pt x="27" y="16"/>
                      <a:pt x="26" y="17"/>
                      <a:pt x="26" y="14"/>
                    </a:cubicBezTo>
                    <a:cubicBezTo>
                      <a:pt x="26" y="10"/>
                      <a:pt x="24" y="7"/>
                      <a:pt x="20" y="4"/>
                    </a:cubicBezTo>
                    <a:close/>
                  </a:path>
                </a:pathLst>
              </a:custGeom>
              <a:solidFill>
                <a:srgbClr val="C4887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3" name="Freeform 622"/>
              <p:cNvSpPr/>
              <p:nvPr/>
            </p:nvSpPr>
            <p:spPr bwMode="auto">
              <a:xfrm>
                <a:off x="5608639" y="1017581"/>
                <a:ext cx="17463" cy="33338"/>
              </a:xfrm>
              <a:custGeom>
                <a:avLst/>
                <a:gdLst>
                  <a:gd name="T0" fmla="*/ 3 w 4"/>
                  <a:gd name="T1" fmla="*/ 1 h 8"/>
                  <a:gd name="T2" fmla="*/ 4 w 4"/>
                  <a:gd name="T3" fmla="*/ 4 h 8"/>
                  <a:gd name="T4" fmla="*/ 1 w 4"/>
                  <a:gd name="T5" fmla="*/ 7 h 8"/>
                  <a:gd name="T6" fmla="*/ 1 w 4"/>
                  <a:gd name="T7" fmla="*/ 4 h 8"/>
                  <a:gd name="T8" fmla="*/ 3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1"/>
                    </a:moveTo>
                    <a:cubicBezTo>
                      <a:pt x="4" y="1"/>
                      <a:pt x="4" y="2"/>
                      <a:pt x="4" y="4"/>
                    </a:cubicBezTo>
                    <a:cubicBezTo>
                      <a:pt x="3" y="6"/>
                      <a:pt x="2" y="8"/>
                      <a:pt x="1" y="7"/>
                    </a:cubicBezTo>
                    <a:cubicBezTo>
                      <a:pt x="1" y="7"/>
                      <a:pt x="0" y="6"/>
                      <a:pt x="1" y="4"/>
                    </a:cubicBezTo>
                    <a:cubicBezTo>
                      <a:pt x="1" y="2"/>
                      <a:pt x="2" y="0"/>
                      <a:pt x="3" y="1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4" name="Freeform 623"/>
              <p:cNvSpPr/>
              <p:nvPr/>
            </p:nvSpPr>
            <p:spPr bwMode="auto">
              <a:xfrm>
                <a:off x="5495929" y="1017581"/>
                <a:ext cx="17463" cy="33338"/>
              </a:xfrm>
              <a:custGeom>
                <a:avLst/>
                <a:gdLst>
                  <a:gd name="T0" fmla="*/ 1 w 4"/>
                  <a:gd name="T1" fmla="*/ 1 h 8"/>
                  <a:gd name="T2" fmla="*/ 0 w 4"/>
                  <a:gd name="T3" fmla="*/ 4 h 8"/>
                  <a:gd name="T4" fmla="*/ 2 w 4"/>
                  <a:gd name="T5" fmla="*/ 7 h 8"/>
                  <a:gd name="T6" fmla="*/ 3 w 4"/>
                  <a:gd name="T7" fmla="*/ 4 h 8"/>
                  <a:gd name="T8" fmla="*/ 1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1" y="1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1" y="6"/>
                      <a:pt x="2" y="8"/>
                      <a:pt x="2" y="7"/>
                    </a:cubicBezTo>
                    <a:cubicBezTo>
                      <a:pt x="3" y="7"/>
                      <a:pt x="4" y="6"/>
                      <a:pt x="3" y="4"/>
                    </a:cubicBezTo>
                    <a:cubicBezTo>
                      <a:pt x="3" y="2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5" name="Freeform 624"/>
              <p:cNvSpPr/>
              <p:nvPr/>
            </p:nvSpPr>
            <p:spPr bwMode="auto">
              <a:xfrm>
                <a:off x="5537203" y="1117593"/>
                <a:ext cx="42863" cy="79374"/>
              </a:xfrm>
              <a:custGeom>
                <a:avLst/>
                <a:gdLst>
                  <a:gd name="T0" fmla="*/ 4 w 10"/>
                  <a:gd name="T1" fmla="*/ 10 h 19"/>
                  <a:gd name="T2" fmla="*/ 4 w 10"/>
                  <a:gd name="T3" fmla="*/ 19 h 19"/>
                  <a:gd name="T4" fmla="*/ 5 w 10"/>
                  <a:gd name="T5" fmla="*/ 19 h 19"/>
                  <a:gd name="T6" fmla="*/ 7 w 10"/>
                  <a:gd name="T7" fmla="*/ 19 h 19"/>
                  <a:gd name="T8" fmla="*/ 7 w 10"/>
                  <a:gd name="T9" fmla="*/ 10 h 19"/>
                  <a:gd name="T10" fmla="*/ 10 w 10"/>
                  <a:gd name="T11" fmla="*/ 1 h 19"/>
                  <a:gd name="T12" fmla="*/ 0 w 10"/>
                  <a:gd name="T13" fmla="*/ 1 h 19"/>
                  <a:gd name="T14" fmla="*/ 4 w 10"/>
                  <a:gd name="T15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19">
                    <a:moveTo>
                      <a:pt x="4" y="10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5" y="19"/>
                      <a:pt x="5" y="19"/>
                    </a:cubicBezTo>
                    <a:cubicBezTo>
                      <a:pt x="6" y="19"/>
                      <a:pt x="7" y="19"/>
                      <a:pt x="7" y="19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7" y="0"/>
                      <a:pt x="4" y="0"/>
                      <a:pt x="0" y="1"/>
                    </a:cubicBezTo>
                    <a:lnTo>
                      <a:pt x="4" y="10"/>
                    </a:lnTo>
                    <a:close/>
                  </a:path>
                </a:pathLst>
              </a:custGeom>
              <a:solidFill>
                <a:srgbClr val="245E8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6" name="Freeform 625"/>
              <p:cNvSpPr/>
              <p:nvPr/>
            </p:nvSpPr>
            <p:spPr bwMode="auto">
              <a:xfrm>
                <a:off x="5521329" y="1104893"/>
                <a:ext cx="38100" cy="50800"/>
              </a:xfrm>
              <a:custGeom>
                <a:avLst/>
                <a:gdLst>
                  <a:gd name="T0" fmla="*/ 10 w 24"/>
                  <a:gd name="T1" fmla="*/ 0 h 32"/>
                  <a:gd name="T2" fmla="*/ 0 w 24"/>
                  <a:gd name="T3" fmla="*/ 16 h 32"/>
                  <a:gd name="T4" fmla="*/ 5 w 24"/>
                  <a:gd name="T5" fmla="*/ 32 h 32"/>
                  <a:gd name="T6" fmla="*/ 24 w 24"/>
                  <a:gd name="T7" fmla="*/ 11 h 32"/>
                  <a:gd name="T8" fmla="*/ 10 w 24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0" y="0"/>
                    </a:moveTo>
                    <a:lnTo>
                      <a:pt x="0" y="16"/>
                    </a:lnTo>
                    <a:lnTo>
                      <a:pt x="5" y="32"/>
                    </a:lnTo>
                    <a:lnTo>
                      <a:pt x="24" y="1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7" name="Freeform 626"/>
              <p:cNvSpPr/>
              <p:nvPr/>
            </p:nvSpPr>
            <p:spPr bwMode="auto">
              <a:xfrm>
                <a:off x="5521323" y="1104893"/>
                <a:ext cx="38100" cy="41275"/>
              </a:xfrm>
              <a:custGeom>
                <a:avLst/>
                <a:gdLst>
                  <a:gd name="T0" fmla="*/ 10 w 24"/>
                  <a:gd name="T1" fmla="*/ 0 h 26"/>
                  <a:gd name="T2" fmla="*/ 0 w 24"/>
                  <a:gd name="T3" fmla="*/ 16 h 26"/>
                  <a:gd name="T4" fmla="*/ 5 w 24"/>
                  <a:gd name="T5" fmla="*/ 26 h 26"/>
                  <a:gd name="T6" fmla="*/ 24 w 24"/>
                  <a:gd name="T7" fmla="*/ 11 h 26"/>
                  <a:gd name="T8" fmla="*/ 10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10" y="0"/>
                    </a:moveTo>
                    <a:lnTo>
                      <a:pt x="0" y="16"/>
                    </a:lnTo>
                    <a:lnTo>
                      <a:pt x="5" y="26"/>
                    </a:lnTo>
                    <a:lnTo>
                      <a:pt x="24" y="1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8" name="Freeform 627"/>
              <p:cNvSpPr/>
              <p:nvPr/>
            </p:nvSpPr>
            <p:spPr bwMode="auto">
              <a:xfrm>
                <a:off x="5559445" y="1104896"/>
                <a:ext cx="41275" cy="50800"/>
              </a:xfrm>
              <a:custGeom>
                <a:avLst/>
                <a:gdLst>
                  <a:gd name="T0" fmla="*/ 15 w 26"/>
                  <a:gd name="T1" fmla="*/ 0 h 32"/>
                  <a:gd name="T2" fmla="*/ 26 w 26"/>
                  <a:gd name="T3" fmla="*/ 16 h 32"/>
                  <a:gd name="T4" fmla="*/ 18 w 26"/>
                  <a:gd name="T5" fmla="*/ 32 h 32"/>
                  <a:gd name="T6" fmla="*/ 0 w 26"/>
                  <a:gd name="T7" fmla="*/ 11 h 32"/>
                  <a:gd name="T8" fmla="*/ 15 w 26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">
                    <a:moveTo>
                      <a:pt x="15" y="0"/>
                    </a:moveTo>
                    <a:lnTo>
                      <a:pt x="26" y="16"/>
                    </a:lnTo>
                    <a:lnTo>
                      <a:pt x="18" y="32"/>
                    </a:lnTo>
                    <a:lnTo>
                      <a:pt x="0" y="11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9" name="Freeform 628"/>
              <p:cNvSpPr/>
              <p:nvPr/>
            </p:nvSpPr>
            <p:spPr bwMode="auto">
              <a:xfrm>
                <a:off x="5559426" y="1104900"/>
                <a:ext cx="41275" cy="41275"/>
              </a:xfrm>
              <a:custGeom>
                <a:avLst/>
                <a:gdLst>
                  <a:gd name="T0" fmla="*/ 15 w 26"/>
                  <a:gd name="T1" fmla="*/ 0 h 26"/>
                  <a:gd name="T2" fmla="*/ 26 w 26"/>
                  <a:gd name="T3" fmla="*/ 16 h 26"/>
                  <a:gd name="T4" fmla="*/ 18 w 26"/>
                  <a:gd name="T5" fmla="*/ 26 h 26"/>
                  <a:gd name="T6" fmla="*/ 0 w 26"/>
                  <a:gd name="T7" fmla="*/ 11 h 26"/>
                  <a:gd name="T8" fmla="*/ 15 w 26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5" y="0"/>
                    </a:moveTo>
                    <a:lnTo>
                      <a:pt x="26" y="16"/>
                    </a:lnTo>
                    <a:lnTo>
                      <a:pt x="18" y="26"/>
                    </a:lnTo>
                    <a:lnTo>
                      <a:pt x="0" y="11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630" name="Group 629"/>
            <p:cNvGrpSpPr/>
            <p:nvPr/>
          </p:nvGrpSpPr>
          <p:grpSpPr>
            <a:xfrm>
              <a:off x="15696554" y="8303182"/>
              <a:ext cx="704618" cy="704802"/>
              <a:chOff x="6072126" y="2828930"/>
              <a:chExt cx="300035" cy="300039"/>
            </a:xfrm>
          </p:grpSpPr>
          <p:sp>
            <p:nvSpPr>
              <p:cNvPr id="631" name="Oval 117"/>
              <p:cNvSpPr>
                <a:spLocks noChangeArrowheads="1"/>
              </p:cNvSpPr>
              <p:nvPr/>
            </p:nvSpPr>
            <p:spPr bwMode="auto">
              <a:xfrm>
                <a:off x="6072126" y="2828930"/>
                <a:ext cx="300035" cy="3000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32" name="Oval 118"/>
              <p:cNvSpPr>
                <a:spLocks noChangeArrowheads="1"/>
              </p:cNvSpPr>
              <p:nvPr/>
            </p:nvSpPr>
            <p:spPr bwMode="auto">
              <a:xfrm>
                <a:off x="6097524" y="2849569"/>
                <a:ext cx="253997" cy="25876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33" name="Freeform 119"/>
              <p:cNvSpPr/>
              <p:nvPr/>
            </p:nvSpPr>
            <p:spPr bwMode="auto">
              <a:xfrm>
                <a:off x="6154674" y="3041656"/>
                <a:ext cx="133349" cy="66675"/>
              </a:xfrm>
              <a:custGeom>
                <a:avLst/>
                <a:gdLst>
                  <a:gd name="T0" fmla="*/ 5 w 32"/>
                  <a:gd name="T1" fmla="*/ 5 h 16"/>
                  <a:gd name="T2" fmla="*/ 0 w 32"/>
                  <a:gd name="T3" fmla="*/ 11 h 16"/>
                  <a:gd name="T4" fmla="*/ 16 w 32"/>
                  <a:gd name="T5" fmla="*/ 16 h 16"/>
                  <a:gd name="T6" fmla="*/ 32 w 32"/>
                  <a:gd name="T7" fmla="*/ 11 h 16"/>
                  <a:gd name="T8" fmla="*/ 28 w 32"/>
                  <a:gd name="T9" fmla="*/ 5 h 16"/>
                  <a:gd name="T10" fmla="*/ 16 w 32"/>
                  <a:gd name="T11" fmla="*/ 0 h 16"/>
                  <a:gd name="T12" fmla="*/ 5 w 32"/>
                  <a:gd name="T1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6">
                    <a:moveTo>
                      <a:pt x="5" y="5"/>
                    </a:moveTo>
                    <a:cubicBezTo>
                      <a:pt x="3" y="6"/>
                      <a:pt x="1" y="8"/>
                      <a:pt x="0" y="11"/>
                    </a:cubicBezTo>
                    <a:cubicBezTo>
                      <a:pt x="5" y="14"/>
                      <a:pt x="10" y="16"/>
                      <a:pt x="16" y="16"/>
                    </a:cubicBezTo>
                    <a:cubicBezTo>
                      <a:pt x="22" y="16"/>
                      <a:pt x="27" y="14"/>
                      <a:pt x="32" y="11"/>
                    </a:cubicBezTo>
                    <a:cubicBezTo>
                      <a:pt x="31" y="8"/>
                      <a:pt x="30" y="6"/>
                      <a:pt x="28" y="5"/>
                    </a:cubicBezTo>
                    <a:cubicBezTo>
                      <a:pt x="22" y="1"/>
                      <a:pt x="19" y="1"/>
                      <a:pt x="16" y="0"/>
                    </a:cubicBezTo>
                    <a:cubicBezTo>
                      <a:pt x="13" y="0"/>
                      <a:pt x="10" y="1"/>
                      <a:pt x="5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34" name="Freeform 120"/>
              <p:cNvSpPr/>
              <p:nvPr/>
            </p:nvSpPr>
            <p:spPr bwMode="auto">
              <a:xfrm>
                <a:off x="6205473" y="2995620"/>
                <a:ext cx="36513" cy="66675"/>
              </a:xfrm>
              <a:custGeom>
                <a:avLst/>
                <a:gdLst>
                  <a:gd name="T0" fmla="*/ 0 w 9"/>
                  <a:gd name="T1" fmla="*/ 0 h 16"/>
                  <a:gd name="T2" fmla="*/ 9 w 9"/>
                  <a:gd name="T3" fmla="*/ 0 h 16"/>
                  <a:gd name="T4" fmla="*/ 9 w 9"/>
                  <a:gd name="T5" fmla="*/ 11 h 16"/>
                  <a:gd name="T6" fmla="*/ 0 w 9"/>
                  <a:gd name="T7" fmla="*/ 11 h 16"/>
                  <a:gd name="T8" fmla="*/ 0 w 9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6">
                    <a:moveTo>
                      <a:pt x="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5"/>
                      <a:pt x="0" y="16"/>
                      <a:pt x="0" y="1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35" name="Freeform 121"/>
              <p:cNvSpPr/>
              <p:nvPr/>
            </p:nvSpPr>
            <p:spPr bwMode="auto">
              <a:xfrm>
                <a:off x="6205473" y="3019431"/>
                <a:ext cx="36513" cy="25400"/>
              </a:xfrm>
              <a:custGeom>
                <a:avLst/>
                <a:gdLst>
                  <a:gd name="T0" fmla="*/ 23 w 23"/>
                  <a:gd name="T1" fmla="*/ 6 h 16"/>
                  <a:gd name="T2" fmla="*/ 23 w 23"/>
                  <a:gd name="T3" fmla="*/ 0 h 16"/>
                  <a:gd name="T4" fmla="*/ 0 w 23"/>
                  <a:gd name="T5" fmla="*/ 0 h 16"/>
                  <a:gd name="T6" fmla="*/ 0 w 23"/>
                  <a:gd name="T7" fmla="*/ 16 h 16"/>
                  <a:gd name="T8" fmla="*/ 23 w 23"/>
                  <a:gd name="T9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23" y="6"/>
                    </a:moveTo>
                    <a:lnTo>
                      <a:pt x="23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23" y="6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36" name="Freeform 122"/>
              <p:cNvSpPr/>
              <p:nvPr/>
            </p:nvSpPr>
            <p:spPr bwMode="auto">
              <a:xfrm>
                <a:off x="6146739" y="2928944"/>
                <a:ext cx="153986" cy="100013"/>
              </a:xfrm>
              <a:custGeom>
                <a:avLst/>
                <a:gdLst>
                  <a:gd name="T0" fmla="*/ 18 w 37"/>
                  <a:gd name="T1" fmla="*/ 0 h 24"/>
                  <a:gd name="T2" fmla="*/ 18 w 37"/>
                  <a:gd name="T3" fmla="*/ 24 h 24"/>
                  <a:gd name="T4" fmla="*/ 18 w 37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24">
                    <a:moveTo>
                      <a:pt x="18" y="0"/>
                    </a:moveTo>
                    <a:cubicBezTo>
                      <a:pt x="37" y="0"/>
                      <a:pt x="29" y="24"/>
                      <a:pt x="18" y="24"/>
                    </a:cubicBezTo>
                    <a:cubicBezTo>
                      <a:pt x="7" y="24"/>
                      <a:pt x="0" y="0"/>
                      <a:pt x="18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37" name="Freeform 123"/>
              <p:cNvSpPr/>
              <p:nvPr/>
            </p:nvSpPr>
            <p:spPr bwMode="auto">
              <a:xfrm>
                <a:off x="6167384" y="2906719"/>
                <a:ext cx="109537" cy="84138"/>
              </a:xfrm>
              <a:custGeom>
                <a:avLst/>
                <a:gdLst>
                  <a:gd name="T0" fmla="*/ 13 w 26"/>
                  <a:gd name="T1" fmla="*/ 6 h 20"/>
                  <a:gd name="T2" fmla="*/ 22 w 26"/>
                  <a:gd name="T3" fmla="*/ 15 h 20"/>
                  <a:gd name="T4" fmla="*/ 25 w 26"/>
                  <a:gd name="T5" fmla="*/ 15 h 20"/>
                  <a:gd name="T6" fmla="*/ 13 w 26"/>
                  <a:gd name="T7" fmla="*/ 0 h 20"/>
                  <a:gd name="T8" fmla="*/ 1 w 26"/>
                  <a:gd name="T9" fmla="*/ 15 h 20"/>
                  <a:gd name="T10" fmla="*/ 4 w 26"/>
                  <a:gd name="T11" fmla="*/ 15 h 20"/>
                  <a:gd name="T12" fmla="*/ 13 w 26"/>
                  <a:gd name="T13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0">
                    <a:moveTo>
                      <a:pt x="13" y="6"/>
                    </a:moveTo>
                    <a:cubicBezTo>
                      <a:pt x="19" y="6"/>
                      <a:pt x="22" y="12"/>
                      <a:pt x="22" y="15"/>
                    </a:cubicBezTo>
                    <a:cubicBezTo>
                      <a:pt x="22" y="18"/>
                      <a:pt x="24" y="18"/>
                      <a:pt x="25" y="15"/>
                    </a:cubicBezTo>
                    <a:cubicBezTo>
                      <a:pt x="26" y="13"/>
                      <a:pt x="23" y="0"/>
                      <a:pt x="13" y="0"/>
                    </a:cubicBezTo>
                    <a:cubicBezTo>
                      <a:pt x="4" y="0"/>
                      <a:pt x="0" y="10"/>
                      <a:pt x="1" y="15"/>
                    </a:cubicBezTo>
                    <a:cubicBezTo>
                      <a:pt x="3" y="20"/>
                      <a:pt x="4" y="17"/>
                      <a:pt x="4" y="15"/>
                    </a:cubicBezTo>
                    <a:cubicBezTo>
                      <a:pt x="4" y="13"/>
                      <a:pt x="6" y="6"/>
                      <a:pt x="13" y="6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38" name="Freeform 124"/>
              <p:cNvSpPr/>
              <p:nvPr/>
            </p:nvSpPr>
            <p:spPr bwMode="auto">
              <a:xfrm>
                <a:off x="6172147" y="2903543"/>
                <a:ext cx="69849" cy="61913"/>
              </a:xfrm>
              <a:custGeom>
                <a:avLst/>
                <a:gdLst>
                  <a:gd name="T0" fmla="*/ 17 w 17"/>
                  <a:gd name="T1" fmla="*/ 3 h 15"/>
                  <a:gd name="T2" fmla="*/ 2 w 17"/>
                  <a:gd name="T3" fmla="*/ 15 h 15"/>
                  <a:gd name="T4" fmla="*/ 17 w 17"/>
                  <a:gd name="T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5">
                    <a:moveTo>
                      <a:pt x="17" y="3"/>
                    </a:moveTo>
                    <a:cubicBezTo>
                      <a:pt x="15" y="7"/>
                      <a:pt x="8" y="14"/>
                      <a:pt x="2" y="15"/>
                    </a:cubicBezTo>
                    <a:cubicBezTo>
                      <a:pt x="0" y="5"/>
                      <a:pt x="11" y="0"/>
                      <a:pt x="17" y="3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39" name="Freeform 125"/>
              <p:cNvSpPr/>
              <p:nvPr/>
            </p:nvSpPr>
            <p:spPr bwMode="auto">
              <a:xfrm>
                <a:off x="6264234" y="2962280"/>
                <a:ext cx="12700" cy="23813"/>
              </a:xfrm>
              <a:custGeom>
                <a:avLst/>
                <a:gdLst>
                  <a:gd name="T0" fmla="*/ 2 w 3"/>
                  <a:gd name="T1" fmla="*/ 0 h 6"/>
                  <a:gd name="T2" fmla="*/ 3 w 3"/>
                  <a:gd name="T3" fmla="*/ 3 h 6"/>
                  <a:gd name="T4" fmla="*/ 1 w 3"/>
                  <a:gd name="T5" fmla="*/ 6 h 6"/>
                  <a:gd name="T6" fmla="*/ 0 w 3"/>
                  <a:gd name="T7" fmla="*/ 3 h 6"/>
                  <a:gd name="T8" fmla="*/ 2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cubicBezTo>
                      <a:pt x="3" y="1"/>
                      <a:pt x="3" y="2"/>
                      <a:pt x="3" y="3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0" y="6"/>
                      <a:pt x="0" y="4"/>
                      <a:pt x="0" y="3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40" name="Freeform 126"/>
              <p:cNvSpPr/>
              <p:nvPr/>
            </p:nvSpPr>
            <p:spPr bwMode="auto">
              <a:xfrm>
                <a:off x="6172167" y="2962280"/>
                <a:ext cx="12700" cy="23813"/>
              </a:xfrm>
              <a:custGeom>
                <a:avLst/>
                <a:gdLst>
                  <a:gd name="T0" fmla="*/ 0 w 3"/>
                  <a:gd name="T1" fmla="*/ 0 h 6"/>
                  <a:gd name="T2" fmla="*/ 0 w 3"/>
                  <a:gd name="T3" fmla="*/ 3 h 6"/>
                  <a:gd name="T4" fmla="*/ 2 w 3"/>
                  <a:gd name="T5" fmla="*/ 6 h 6"/>
                  <a:gd name="T6" fmla="*/ 2 w 3"/>
                  <a:gd name="T7" fmla="*/ 3 h 6"/>
                  <a:gd name="T8" fmla="*/ 0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5"/>
                      <a:pt x="1" y="6"/>
                      <a:pt x="2" y="6"/>
                    </a:cubicBezTo>
                    <a:cubicBezTo>
                      <a:pt x="2" y="6"/>
                      <a:pt x="3" y="4"/>
                      <a:pt x="2" y="3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41" name="Freeform 127"/>
              <p:cNvSpPr/>
              <p:nvPr/>
            </p:nvSpPr>
            <p:spPr bwMode="auto">
              <a:xfrm>
                <a:off x="6208680" y="2911480"/>
                <a:ext cx="63500" cy="53975"/>
              </a:xfrm>
              <a:custGeom>
                <a:avLst/>
                <a:gdLst>
                  <a:gd name="T0" fmla="*/ 1 w 15"/>
                  <a:gd name="T1" fmla="*/ 2 h 13"/>
                  <a:gd name="T2" fmla="*/ 13 w 15"/>
                  <a:gd name="T3" fmla="*/ 13 h 13"/>
                  <a:gd name="T4" fmla="*/ 1 w 15"/>
                  <a:gd name="T5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3">
                    <a:moveTo>
                      <a:pt x="1" y="2"/>
                    </a:moveTo>
                    <a:cubicBezTo>
                      <a:pt x="0" y="4"/>
                      <a:pt x="5" y="11"/>
                      <a:pt x="13" y="13"/>
                    </a:cubicBezTo>
                    <a:cubicBezTo>
                      <a:pt x="15" y="6"/>
                      <a:pt x="8" y="0"/>
                      <a:pt x="1" y="2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42" name="Freeform 128"/>
              <p:cNvSpPr/>
              <p:nvPr/>
            </p:nvSpPr>
            <p:spPr bwMode="auto">
              <a:xfrm>
                <a:off x="6205505" y="3041659"/>
                <a:ext cx="33338" cy="66675"/>
              </a:xfrm>
              <a:custGeom>
                <a:avLst/>
                <a:gdLst>
                  <a:gd name="T0" fmla="*/ 3 w 8"/>
                  <a:gd name="T1" fmla="*/ 8 h 16"/>
                  <a:gd name="T2" fmla="*/ 3 w 8"/>
                  <a:gd name="T3" fmla="*/ 16 h 16"/>
                  <a:gd name="T4" fmla="*/ 4 w 8"/>
                  <a:gd name="T5" fmla="*/ 16 h 16"/>
                  <a:gd name="T6" fmla="*/ 6 w 8"/>
                  <a:gd name="T7" fmla="*/ 16 h 16"/>
                  <a:gd name="T8" fmla="*/ 5 w 8"/>
                  <a:gd name="T9" fmla="*/ 8 h 16"/>
                  <a:gd name="T10" fmla="*/ 8 w 8"/>
                  <a:gd name="T11" fmla="*/ 1 h 16"/>
                  <a:gd name="T12" fmla="*/ 0 w 8"/>
                  <a:gd name="T13" fmla="*/ 1 h 16"/>
                  <a:gd name="T14" fmla="*/ 3 w 8"/>
                  <a:gd name="T1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6">
                    <a:moveTo>
                      <a:pt x="3" y="8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4" y="16"/>
                      <a:pt x="4" y="16"/>
                    </a:cubicBezTo>
                    <a:cubicBezTo>
                      <a:pt x="5" y="16"/>
                      <a:pt x="5" y="16"/>
                      <a:pt x="6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0"/>
                      <a:pt x="3" y="0"/>
                      <a:pt x="0" y="1"/>
                    </a:cubicBezTo>
                    <a:lnTo>
                      <a:pt x="3" y="8"/>
                    </a:lnTo>
                    <a:close/>
                  </a:path>
                </a:pathLst>
              </a:custGeom>
              <a:solidFill>
                <a:srgbClr val="E661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43" name="Freeform 129"/>
              <p:cNvSpPr/>
              <p:nvPr/>
            </p:nvSpPr>
            <p:spPr bwMode="auto">
              <a:xfrm>
                <a:off x="6192821" y="3032134"/>
                <a:ext cx="28575" cy="38100"/>
              </a:xfrm>
              <a:custGeom>
                <a:avLst/>
                <a:gdLst>
                  <a:gd name="T0" fmla="*/ 8 w 18"/>
                  <a:gd name="T1" fmla="*/ 0 h 24"/>
                  <a:gd name="T2" fmla="*/ 0 w 18"/>
                  <a:gd name="T3" fmla="*/ 11 h 24"/>
                  <a:gd name="T4" fmla="*/ 5 w 18"/>
                  <a:gd name="T5" fmla="*/ 24 h 24"/>
                  <a:gd name="T6" fmla="*/ 18 w 18"/>
                  <a:gd name="T7" fmla="*/ 6 h 24"/>
                  <a:gd name="T8" fmla="*/ 8 w 18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4">
                    <a:moveTo>
                      <a:pt x="8" y="0"/>
                    </a:moveTo>
                    <a:lnTo>
                      <a:pt x="0" y="11"/>
                    </a:lnTo>
                    <a:lnTo>
                      <a:pt x="5" y="24"/>
                    </a:lnTo>
                    <a:lnTo>
                      <a:pt x="18" y="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CC2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44" name="Freeform 130"/>
              <p:cNvSpPr/>
              <p:nvPr/>
            </p:nvSpPr>
            <p:spPr bwMode="auto">
              <a:xfrm>
                <a:off x="6192840" y="3032121"/>
                <a:ext cx="28575" cy="33338"/>
              </a:xfrm>
              <a:custGeom>
                <a:avLst/>
                <a:gdLst>
                  <a:gd name="T0" fmla="*/ 8 w 18"/>
                  <a:gd name="T1" fmla="*/ 0 h 21"/>
                  <a:gd name="T2" fmla="*/ 0 w 18"/>
                  <a:gd name="T3" fmla="*/ 11 h 21"/>
                  <a:gd name="T4" fmla="*/ 5 w 18"/>
                  <a:gd name="T5" fmla="*/ 21 h 21"/>
                  <a:gd name="T6" fmla="*/ 18 w 18"/>
                  <a:gd name="T7" fmla="*/ 6 h 21"/>
                  <a:gd name="T8" fmla="*/ 8 w 18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1">
                    <a:moveTo>
                      <a:pt x="8" y="0"/>
                    </a:moveTo>
                    <a:lnTo>
                      <a:pt x="0" y="11"/>
                    </a:lnTo>
                    <a:lnTo>
                      <a:pt x="5" y="21"/>
                    </a:lnTo>
                    <a:lnTo>
                      <a:pt x="18" y="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45" name="Freeform 131"/>
              <p:cNvSpPr/>
              <p:nvPr/>
            </p:nvSpPr>
            <p:spPr bwMode="auto">
              <a:xfrm>
                <a:off x="6221407" y="3032135"/>
                <a:ext cx="33338" cy="38100"/>
              </a:xfrm>
              <a:custGeom>
                <a:avLst/>
                <a:gdLst>
                  <a:gd name="T0" fmla="*/ 13 w 21"/>
                  <a:gd name="T1" fmla="*/ 0 h 24"/>
                  <a:gd name="T2" fmla="*/ 21 w 21"/>
                  <a:gd name="T3" fmla="*/ 11 h 24"/>
                  <a:gd name="T4" fmla="*/ 16 w 21"/>
                  <a:gd name="T5" fmla="*/ 24 h 24"/>
                  <a:gd name="T6" fmla="*/ 0 w 21"/>
                  <a:gd name="T7" fmla="*/ 6 h 24"/>
                  <a:gd name="T8" fmla="*/ 13 w 21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4">
                    <a:moveTo>
                      <a:pt x="13" y="0"/>
                    </a:moveTo>
                    <a:lnTo>
                      <a:pt x="21" y="11"/>
                    </a:lnTo>
                    <a:lnTo>
                      <a:pt x="16" y="24"/>
                    </a:lnTo>
                    <a:lnTo>
                      <a:pt x="0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E1E6F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46" name="Freeform 132"/>
              <p:cNvSpPr/>
              <p:nvPr/>
            </p:nvSpPr>
            <p:spPr bwMode="auto">
              <a:xfrm>
                <a:off x="6221413" y="3032125"/>
                <a:ext cx="33338" cy="33338"/>
              </a:xfrm>
              <a:custGeom>
                <a:avLst/>
                <a:gdLst>
                  <a:gd name="T0" fmla="*/ 13 w 21"/>
                  <a:gd name="T1" fmla="*/ 0 h 21"/>
                  <a:gd name="T2" fmla="*/ 21 w 21"/>
                  <a:gd name="T3" fmla="*/ 11 h 21"/>
                  <a:gd name="T4" fmla="*/ 16 w 21"/>
                  <a:gd name="T5" fmla="*/ 21 h 21"/>
                  <a:gd name="T6" fmla="*/ 0 w 21"/>
                  <a:gd name="T7" fmla="*/ 6 h 21"/>
                  <a:gd name="T8" fmla="*/ 13 w 21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3" y="0"/>
                    </a:moveTo>
                    <a:lnTo>
                      <a:pt x="21" y="11"/>
                    </a:lnTo>
                    <a:lnTo>
                      <a:pt x="16" y="21"/>
                    </a:lnTo>
                    <a:lnTo>
                      <a:pt x="0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647" name="Freeform 133"/>
            <p:cNvSpPr/>
            <p:nvPr/>
          </p:nvSpPr>
          <p:spPr bwMode="auto">
            <a:xfrm>
              <a:off x="10857445" y="6968164"/>
              <a:ext cx="2702895" cy="2703599"/>
            </a:xfrm>
            <a:custGeom>
              <a:avLst/>
              <a:gdLst>
                <a:gd name="T0" fmla="*/ 2 w 276"/>
                <a:gd name="T1" fmla="*/ 117 h 276"/>
                <a:gd name="T2" fmla="*/ 0 w 276"/>
                <a:gd name="T3" fmla="*/ 138 h 276"/>
                <a:gd name="T4" fmla="*/ 2 w 276"/>
                <a:gd name="T5" fmla="*/ 159 h 276"/>
                <a:gd name="T6" fmla="*/ 4 w 276"/>
                <a:gd name="T7" fmla="*/ 173 h 276"/>
                <a:gd name="T8" fmla="*/ 11 w 276"/>
                <a:gd name="T9" fmla="*/ 192 h 276"/>
                <a:gd name="T10" fmla="*/ 15 w 276"/>
                <a:gd name="T11" fmla="*/ 201 h 276"/>
                <a:gd name="T12" fmla="*/ 29 w 276"/>
                <a:gd name="T13" fmla="*/ 223 h 276"/>
                <a:gd name="T14" fmla="*/ 40 w 276"/>
                <a:gd name="T15" fmla="*/ 236 h 276"/>
                <a:gd name="T16" fmla="*/ 69 w 276"/>
                <a:gd name="T17" fmla="*/ 258 h 276"/>
                <a:gd name="T18" fmla="*/ 87 w 276"/>
                <a:gd name="T19" fmla="*/ 267 h 276"/>
                <a:gd name="T20" fmla="*/ 138 w 276"/>
                <a:gd name="T21" fmla="*/ 276 h 276"/>
                <a:gd name="T22" fmla="*/ 182 w 276"/>
                <a:gd name="T23" fmla="*/ 269 h 276"/>
                <a:gd name="T24" fmla="*/ 201 w 276"/>
                <a:gd name="T25" fmla="*/ 261 h 276"/>
                <a:gd name="T26" fmla="*/ 231 w 276"/>
                <a:gd name="T27" fmla="*/ 240 h 276"/>
                <a:gd name="T28" fmla="*/ 240 w 276"/>
                <a:gd name="T29" fmla="*/ 231 h 276"/>
                <a:gd name="T30" fmla="*/ 255 w 276"/>
                <a:gd name="T31" fmla="*/ 210 h 276"/>
                <a:gd name="T32" fmla="*/ 261 w 276"/>
                <a:gd name="T33" fmla="*/ 201 h 276"/>
                <a:gd name="T34" fmla="*/ 265 w 276"/>
                <a:gd name="T35" fmla="*/ 192 h 276"/>
                <a:gd name="T36" fmla="*/ 271 w 276"/>
                <a:gd name="T37" fmla="*/ 173 h 276"/>
                <a:gd name="T38" fmla="*/ 274 w 276"/>
                <a:gd name="T39" fmla="*/ 159 h 276"/>
                <a:gd name="T40" fmla="*/ 276 w 276"/>
                <a:gd name="T41" fmla="*/ 138 h 276"/>
                <a:gd name="T42" fmla="*/ 274 w 276"/>
                <a:gd name="T43" fmla="*/ 117 h 276"/>
                <a:gd name="T44" fmla="*/ 271 w 276"/>
                <a:gd name="T45" fmla="*/ 104 h 276"/>
                <a:gd name="T46" fmla="*/ 266 w 276"/>
                <a:gd name="T47" fmla="*/ 88 h 276"/>
                <a:gd name="T48" fmla="*/ 261 w 276"/>
                <a:gd name="T49" fmla="*/ 75 h 276"/>
                <a:gd name="T50" fmla="*/ 246 w 276"/>
                <a:gd name="T51" fmla="*/ 53 h 276"/>
                <a:gd name="T52" fmla="*/ 235 w 276"/>
                <a:gd name="T53" fmla="*/ 41 h 276"/>
                <a:gd name="T54" fmla="*/ 221 w 276"/>
                <a:gd name="T55" fmla="*/ 28 h 276"/>
                <a:gd name="T56" fmla="*/ 201 w 276"/>
                <a:gd name="T57" fmla="*/ 15 h 276"/>
                <a:gd name="T58" fmla="*/ 195 w 276"/>
                <a:gd name="T59" fmla="*/ 13 h 276"/>
                <a:gd name="T60" fmla="*/ 188 w 276"/>
                <a:gd name="T61" fmla="*/ 10 h 276"/>
                <a:gd name="T62" fmla="*/ 183 w 276"/>
                <a:gd name="T63" fmla="*/ 8 h 276"/>
                <a:gd name="T64" fmla="*/ 170 w 276"/>
                <a:gd name="T65" fmla="*/ 4 h 276"/>
                <a:gd name="T66" fmla="*/ 163 w 276"/>
                <a:gd name="T67" fmla="*/ 3 h 276"/>
                <a:gd name="T68" fmla="*/ 138 w 276"/>
                <a:gd name="T69" fmla="*/ 0 h 276"/>
                <a:gd name="T70" fmla="*/ 94 w 276"/>
                <a:gd name="T71" fmla="*/ 8 h 276"/>
                <a:gd name="T72" fmla="*/ 85 w 276"/>
                <a:gd name="T73" fmla="*/ 11 h 276"/>
                <a:gd name="T74" fmla="*/ 75 w 276"/>
                <a:gd name="T75" fmla="*/ 15 h 276"/>
                <a:gd name="T76" fmla="*/ 48 w 276"/>
                <a:gd name="T77" fmla="*/ 34 h 276"/>
                <a:gd name="T78" fmla="*/ 40 w 276"/>
                <a:gd name="T79" fmla="*/ 41 h 276"/>
                <a:gd name="T80" fmla="*/ 29 w 276"/>
                <a:gd name="T81" fmla="*/ 53 h 276"/>
                <a:gd name="T82" fmla="*/ 15 w 276"/>
                <a:gd name="T83" fmla="*/ 75 h 276"/>
                <a:gd name="T84" fmla="*/ 10 w 276"/>
                <a:gd name="T85" fmla="*/ 88 h 276"/>
                <a:gd name="T86" fmla="*/ 4 w 276"/>
                <a:gd name="T87" fmla="*/ 10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6" h="276">
                  <a:moveTo>
                    <a:pt x="3" y="110"/>
                  </a:moveTo>
                  <a:cubicBezTo>
                    <a:pt x="2" y="113"/>
                    <a:pt x="2" y="115"/>
                    <a:pt x="2" y="117"/>
                  </a:cubicBezTo>
                  <a:cubicBezTo>
                    <a:pt x="1" y="120"/>
                    <a:pt x="1" y="122"/>
                    <a:pt x="1" y="124"/>
                  </a:cubicBezTo>
                  <a:cubicBezTo>
                    <a:pt x="0" y="129"/>
                    <a:pt x="0" y="133"/>
                    <a:pt x="0" y="138"/>
                  </a:cubicBezTo>
                  <a:cubicBezTo>
                    <a:pt x="0" y="143"/>
                    <a:pt x="0" y="148"/>
                    <a:pt x="1" y="152"/>
                  </a:cubicBezTo>
                  <a:cubicBezTo>
                    <a:pt x="1" y="155"/>
                    <a:pt x="1" y="157"/>
                    <a:pt x="2" y="159"/>
                  </a:cubicBezTo>
                  <a:cubicBezTo>
                    <a:pt x="2" y="162"/>
                    <a:pt x="2" y="164"/>
                    <a:pt x="3" y="166"/>
                  </a:cubicBezTo>
                  <a:cubicBezTo>
                    <a:pt x="3" y="168"/>
                    <a:pt x="4" y="170"/>
                    <a:pt x="4" y="173"/>
                  </a:cubicBezTo>
                  <a:cubicBezTo>
                    <a:pt x="5" y="177"/>
                    <a:pt x="7" y="181"/>
                    <a:pt x="8" y="186"/>
                  </a:cubicBezTo>
                  <a:cubicBezTo>
                    <a:pt x="9" y="188"/>
                    <a:pt x="10" y="190"/>
                    <a:pt x="11" y="192"/>
                  </a:cubicBezTo>
                  <a:cubicBezTo>
                    <a:pt x="12" y="194"/>
                    <a:pt x="13" y="196"/>
                    <a:pt x="14" y="198"/>
                  </a:cubicBezTo>
                  <a:cubicBezTo>
                    <a:pt x="14" y="199"/>
                    <a:pt x="15" y="200"/>
                    <a:pt x="15" y="201"/>
                  </a:cubicBezTo>
                  <a:cubicBezTo>
                    <a:pt x="16" y="203"/>
                    <a:pt x="17" y="205"/>
                    <a:pt x="18" y="207"/>
                  </a:cubicBezTo>
                  <a:cubicBezTo>
                    <a:pt x="22" y="213"/>
                    <a:pt x="25" y="218"/>
                    <a:pt x="29" y="223"/>
                  </a:cubicBezTo>
                  <a:cubicBezTo>
                    <a:pt x="31" y="226"/>
                    <a:pt x="34" y="228"/>
                    <a:pt x="36" y="231"/>
                  </a:cubicBezTo>
                  <a:cubicBezTo>
                    <a:pt x="37" y="233"/>
                    <a:pt x="39" y="234"/>
                    <a:pt x="40" y="236"/>
                  </a:cubicBezTo>
                  <a:cubicBezTo>
                    <a:pt x="42" y="237"/>
                    <a:pt x="44" y="239"/>
                    <a:pt x="45" y="240"/>
                  </a:cubicBezTo>
                  <a:cubicBezTo>
                    <a:pt x="52" y="247"/>
                    <a:pt x="61" y="253"/>
                    <a:pt x="69" y="258"/>
                  </a:cubicBezTo>
                  <a:cubicBezTo>
                    <a:pt x="71" y="259"/>
                    <a:pt x="73" y="260"/>
                    <a:pt x="75" y="261"/>
                  </a:cubicBezTo>
                  <a:cubicBezTo>
                    <a:pt x="79" y="263"/>
                    <a:pt x="83" y="265"/>
                    <a:pt x="87" y="267"/>
                  </a:cubicBezTo>
                  <a:cubicBezTo>
                    <a:pt x="89" y="267"/>
                    <a:pt x="91" y="268"/>
                    <a:pt x="94" y="269"/>
                  </a:cubicBezTo>
                  <a:cubicBezTo>
                    <a:pt x="108" y="274"/>
                    <a:pt x="122" y="276"/>
                    <a:pt x="138" y="276"/>
                  </a:cubicBezTo>
                  <a:cubicBezTo>
                    <a:pt x="148" y="276"/>
                    <a:pt x="159" y="275"/>
                    <a:pt x="169" y="273"/>
                  </a:cubicBezTo>
                  <a:cubicBezTo>
                    <a:pt x="173" y="272"/>
                    <a:pt x="178" y="270"/>
                    <a:pt x="182" y="269"/>
                  </a:cubicBezTo>
                  <a:cubicBezTo>
                    <a:pt x="184" y="268"/>
                    <a:pt x="186" y="267"/>
                    <a:pt x="188" y="267"/>
                  </a:cubicBezTo>
                  <a:cubicBezTo>
                    <a:pt x="193" y="265"/>
                    <a:pt x="197" y="263"/>
                    <a:pt x="201" y="261"/>
                  </a:cubicBezTo>
                  <a:cubicBezTo>
                    <a:pt x="203" y="260"/>
                    <a:pt x="205" y="259"/>
                    <a:pt x="206" y="258"/>
                  </a:cubicBezTo>
                  <a:cubicBezTo>
                    <a:pt x="215" y="253"/>
                    <a:pt x="223" y="247"/>
                    <a:pt x="231" y="240"/>
                  </a:cubicBezTo>
                  <a:cubicBezTo>
                    <a:pt x="232" y="239"/>
                    <a:pt x="234" y="237"/>
                    <a:pt x="235" y="236"/>
                  </a:cubicBezTo>
                  <a:cubicBezTo>
                    <a:pt x="237" y="234"/>
                    <a:pt x="238" y="233"/>
                    <a:pt x="240" y="231"/>
                  </a:cubicBezTo>
                  <a:cubicBezTo>
                    <a:pt x="242" y="228"/>
                    <a:pt x="244" y="226"/>
                    <a:pt x="246" y="223"/>
                  </a:cubicBezTo>
                  <a:cubicBezTo>
                    <a:pt x="250" y="219"/>
                    <a:pt x="253" y="215"/>
                    <a:pt x="255" y="210"/>
                  </a:cubicBezTo>
                  <a:cubicBezTo>
                    <a:pt x="256" y="209"/>
                    <a:pt x="257" y="208"/>
                    <a:pt x="257" y="207"/>
                  </a:cubicBezTo>
                  <a:cubicBezTo>
                    <a:pt x="259" y="205"/>
                    <a:pt x="260" y="203"/>
                    <a:pt x="261" y="201"/>
                  </a:cubicBezTo>
                  <a:cubicBezTo>
                    <a:pt x="261" y="200"/>
                    <a:pt x="262" y="199"/>
                    <a:pt x="262" y="198"/>
                  </a:cubicBezTo>
                  <a:cubicBezTo>
                    <a:pt x="263" y="196"/>
                    <a:pt x="264" y="194"/>
                    <a:pt x="265" y="192"/>
                  </a:cubicBezTo>
                  <a:cubicBezTo>
                    <a:pt x="266" y="190"/>
                    <a:pt x="267" y="188"/>
                    <a:pt x="267" y="186"/>
                  </a:cubicBezTo>
                  <a:cubicBezTo>
                    <a:pt x="269" y="181"/>
                    <a:pt x="270" y="177"/>
                    <a:pt x="271" y="173"/>
                  </a:cubicBezTo>
                  <a:cubicBezTo>
                    <a:pt x="272" y="170"/>
                    <a:pt x="272" y="168"/>
                    <a:pt x="273" y="166"/>
                  </a:cubicBezTo>
                  <a:cubicBezTo>
                    <a:pt x="273" y="164"/>
                    <a:pt x="274" y="162"/>
                    <a:pt x="274" y="159"/>
                  </a:cubicBezTo>
                  <a:cubicBezTo>
                    <a:pt x="274" y="157"/>
                    <a:pt x="275" y="155"/>
                    <a:pt x="275" y="152"/>
                  </a:cubicBezTo>
                  <a:cubicBezTo>
                    <a:pt x="275" y="148"/>
                    <a:pt x="276" y="143"/>
                    <a:pt x="276" y="138"/>
                  </a:cubicBezTo>
                  <a:cubicBezTo>
                    <a:pt x="276" y="133"/>
                    <a:pt x="275" y="129"/>
                    <a:pt x="275" y="124"/>
                  </a:cubicBezTo>
                  <a:cubicBezTo>
                    <a:pt x="275" y="122"/>
                    <a:pt x="274" y="120"/>
                    <a:pt x="274" y="117"/>
                  </a:cubicBezTo>
                  <a:cubicBezTo>
                    <a:pt x="274" y="115"/>
                    <a:pt x="273" y="113"/>
                    <a:pt x="273" y="110"/>
                  </a:cubicBezTo>
                  <a:cubicBezTo>
                    <a:pt x="272" y="108"/>
                    <a:pt x="272" y="106"/>
                    <a:pt x="271" y="104"/>
                  </a:cubicBezTo>
                  <a:cubicBezTo>
                    <a:pt x="270" y="99"/>
                    <a:pt x="269" y="95"/>
                    <a:pt x="267" y="91"/>
                  </a:cubicBezTo>
                  <a:cubicBezTo>
                    <a:pt x="267" y="90"/>
                    <a:pt x="267" y="89"/>
                    <a:pt x="266" y="88"/>
                  </a:cubicBezTo>
                  <a:cubicBezTo>
                    <a:pt x="265" y="85"/>
                    <a:pt x="264" y="81"/>
                    <a:pt x="262" y="78"/>
                  </a:cubicBezTo>
                  <a:cubicBezTo>
                    <a:pt x="262" y="77"/>
                    <a:pt x="261" y="76"/>
                    <a:pt x="261" y="75"/>
                  </a:cubicBezTo>
                  <a:cubicBezTo>
                    <a:pt x="260" y="73"/>
                    <a:pt x="259" y="72"/>
                    <a:pt x="257" y="70"/>
                  </a:cubicBezTo>
                  <a:cubicBezTo>
                    <a:pt x="254" y="64"/>
                    <a:pt x="250" y="58"/>
                    <a:pt x="246" y="53"/>
                  </a:cubicBezTo>
                  <a:cubicBezTo>
                    <a:pt x="244" y="51"/>
                    <a:pt x="242" y="48"/>
                    <a:pt x="240" y="46"/>
                  </a:cubicBezTo>
                  <a:cubicBezTo>
                    <a:pt x="238" y="44"/>
                    <a:pt x="237" y="42"/>
                    <a:pt x="235" y="41"/>
                  </a:cubicBezTo>
                  <a:cubicBezTo>
                    <a:pt x="234" y="39"/>
                    <a:pt x="232" y="38"/>
                    <a:pt x="231" y="36"/>
                  </a:cubicBezTo>
                  <a:cubicBezTo>
                    <a:pt x="227" y="33"/>
                    <a:pt x="224" y="31"/>
                    <a:pt x="221" y="28"/>
                  </a:cubicBezTo>
                  <a:cubicBezTo>
                    <a:pt x="216" y="25"/>
                    <a:pt x="211" y="21"/>
                    <a:pt x="206" y="19"/>
                  </a:cubicBezTo>
                  <a:cubicBezTo>
                    <a:pt x="205" y="18"/>
                    <a:pt x="203" y="16"/>
                    <a:pt x="201" y="15"/>
                  </a:cubicBezTo>
                  <a:cubicBezTo>
                    <a:pt x="200" y="15"/>
                    <a:pt x="199" y="15"/>
                    <a:pt x="198" y="14"/>
                  </a:cubicBezTo>
                  <a:cubicBezTo>
                    <a:pt x="197" y="14"/>
                    <a:pt x="196" y="13"/>
                    <a:pt x="195" y="13"/>
                  </a:cubicBezTo>
                  <a:cubicBezTo>
                    <a:pt x="194" y="12"/>
                    <a:pt x="194" y="12"/>
                    <a:pt x="193" y="12"/>
                  </a:cubicBezTo>
                  <a:cubicBezTo>
                    <a:pt x="192" y="11"/>
                    <a:pt x="190" y="11"/>
                    <a:pt x="188" y="10"/>
                  </a:cubicBezTo>
                  <a:cubicBezTo>
                    <a:pt x="188" y="10"/>
                    <a:pt x="188" y="10"/>
                    <a:pt x="188" y="10"/>
                  </a:cubicBezTo>
                  <a:cubicBezTo>
                    <a:pt x="187" y="9"/>
                    <a:pt x="185" y="9"/>
                    <a:pt x="183" y="8"/>
                  </a:cubicBezTo>
                  <a:cubicBezTo>
                    <a:pt x="183" y="8"/>
                    <a:pt x="182" y="8"/>
                    <a:pt x="182" y="8"/>
                  </a:cubicBezTo>
                  <a:cubicBezTo>
                    <a:pt x="178" y="6"/>
                    <a:pt x="174" y="5"/>
                    <a:pt x="170" y="4"/>
                  </a:cubicBezTo>
                  <a:cubicBezTo>
                    <a:pt x="168" y="4"/>
                    <a:pt x="167" y="3"/>
                    <a:pt x="166" y="3"/>
                  </a:cubicBezTo>
                  <a:cubicBezTo>
                    <a:pt x="165" y="3"/>
                    <a:pt x="164" y="3"/>
                    <a:pt x="163" y="3"/>
                  </a:cubicBezTo>
                  <a:cubicBezTo>
                    <a:pt x="155" y="1"/>
                    <a:pt x="148" y="1"/>
                    <a:pt x="140" y="0"/>
                  </a:cubicBezTo>
                  <a:cubicBezTo>
                    <a:pt x="140" y="0"/>
                    <a:pt x="139" y="0"/>
                    <a:pt x="138" y="0"/>
                  </a:cubicBezTo>
                  <a:cubicBezTo>
                    <a:pt x="136" y="0"/>
                    <a:pt x="135" y="0"/>
                    <a:pt x="134" y="0"/>
                  </a:cubicBezTo>
                  <a:cubicBezTo>
                    <a:pt x="120" y="1"/>
                    <a:pt x="106" y="3"/>
                    <a:pt x="94" y="8"/>
                  </a:cubicBezTo>
                  <a:cubicBezTo>
                    <a:pt x="91" y="8"/>
                    <a:pt x="89" y="9"/>
                    <a:pt x="87" y="10"/>
                  </a:cubicBezTo>
                  <a:cubicBezTo>
                    <a:pt x="87" y="10"/>
                    <a:pt x="86" y="10"/>
                    <a:pt x="85" y="11"/>
                  </a:cubicBezTo>
                  <a:cubicBezTo>
                    <a:pt x="84" y="11"/>
                    <a:pt x="83" y="12"/>
                    <a:pt x="81" y="13"/>
                  </a:cubicBezTo>
                  <a:cubicBezTo>
                    <a:pt x="79" y="13"/>
                    <a:pt x="77" y="14"/>
                    <a:pt x="75" y="15"/>
                  </a:cubicBezTo>
                  <a:cubicBezTo>
                    <a:pt x="73" y="16"/>
                    <a:pt x="71" y="18"/>
                    <a:pt x="69" y="19"/>
                  </a:cubicBezTo>
                  <a:cubicBezTo>
                    <a:pt x="61" y="23"/>
                    <a:pt x="54" y="28"/>
                    <a:pt x="48" y="34"/>
                  </a:cubicBezTo>
                  <a:cubicBezTo>
                    <a:pt x="47" y="35"/>
                    <a:pt x="46" y="35"/>
                    <a:pt x="45" y="36"/>
                  </a:cubicBezTo>
                  <a:cubicBezTo>
                    <a:pt x="44" y="38"/>
                    <a:pt x="42" y="39"/>
                    <a:pt x="40" y="41"/>
                  </a:cubicBezTo>
                  <a:cubicBezTo>
                    <a:pt x="39" y="42"/>
                    <a:pt x="37" y="44"/>
                    <a:pt x="36" y="46"/>
                  </a:cubicBezTo>
                  <a:cubicBezTo>
                    <a:pt x="34" y="48"/>
                    <a:pt x="31" y="51"/>
                    <a:pt x="29" y="53"/>
                  </a:cubicBezTo>
                  <a:cubicBezTo>
                    <a:pt x="25" y="58"/>
                    <a:pt x="22" y="64"/>
                    <a:pt x="18" y="70"/>
                  </a:cubicBezTo>
                  <a:cubicBezTo>
                    <a:pt x="17" y="72"/>
                    <a:pt x="16" y="73"/>
                    <a:pt x="15" y="75"/>
                  </a:cubicBezTo>
                  <a:cubicBezTo>
                    <a:pt x="15" y="76"/>
                    <a:pt x="14" y="77"/>
                    <a:pt x="14" y="78"/>
                  </a:cubicBezTo>
                  <a:cubicBezTo>
                    <a:pt x="12" y="81"/>
                    <a:pt x="11" y="85"/>
                    <a:pt x="10" y="88"/>
                  </a:cubicBezTo>
                  <a:cubicBezTo>
                    <a:pt x="9" y="89"/>
                    <a:pt x="9" y="90"/>
                    <a:pt x="8" y="91"/>
                  </a:cubicBezTo>
                  <a:cubicBezTo>
                    <a:pt x="7" y="95"/>
                    <a:pt x="5" y="99"/>
                    <a:pt x="4" y="104"/>
                  </a:cubicBezTo>
                  <a:cubicBezTo>
                    <a:pt x="4" y="106"/>
                    <a:pt x="3" y="108"/>
                    <a:pt x="3" y="11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48" name="Freeform 134"/>
            <p:cNvSpPr>
              <a:spLocks noEditPoints="1"/>
            </p:cNvSpPr>
            <p:nvPr/>
          </p:nvSpPr>
          <p:spPr bwMode="auto">
            <a:xfrm>
              <a:off x="10857445" y="6968164"/>
              <a:ext cx="2702895" cy="2599185"/>
            </a:xfrm>
            <a:custGeom>
              <a:avLst/>
              <a:gdLst>
                <a:gd name="T0" fmla="*/ 239 w 276"/>
                <a:gd name="T1" fmla="*/ 115 h 265"/>
                <a:gd name="T2" fmla="*/ 241 w 276"/>
                <a:gd name="T3" fmla="*/ 108 h 265"/>
                <a:gd name="T4" fmla="*/ 226 w 276"/>
                <a:gd name="T5" fmla="*/ 71 h 265"/>
                <a:gd name="T6" fmla="*/ 240 w 276"/>
                <a:gd name="T7" fmla="*/ 46 h 265"/>
                <a:gd name="T8" fmla="*/ 274 w 276"/>
                <a:gd name="T9" fmla="*/ 117 h 265"/>
                <a:gd name="T10" fmla="*/ 252 w 276"/>
                <a:gd name="T11" fmla="*/ 136 h 265"/>
                <a:gd name="T12" fmla="*/ 255 w 276"/>
                <a:gd name="T13" fmla="*/ 210 h 265"/>
                <a:gd name="T14" fmla="*/ 219 w 276"/>
                <a:gd name="T15" fmla="*/ 112 h 265"/>
                <a:gd name="T16" fmla="*/ 233 w 276"/>
                <a:gd name="T17" fmla="*/ 38 h 265"/>
                <a:gd name="T18" fmla="*/ 204 w 276"/>
                <a:gd name="T19" fmla="*/ 62 h 265"/>
                <a:gd name="T20" fmla="*/ 188 w 276"/>
                <a:gd name="T21" fmla="*/ 83 h 265"/>
                <a:gd name="T22" fmla="*/ 214 w 276"/>
                <a:gd name="T23" fmla="*/ 70 h 265"/>
                <a:gd name="T24" fmla="*/ 188 w 276"/>
                <a:gd name="T25" fmla="*/ 186 h 265"/>
                <a:gd name="T26" fmla="*/ 188 w 276"/>
                <a:gd name="T27" fmla="*/ 77 h 265"/>
                <a:gd name="T28" fmla="*/ 185 w 276"/>
                <a:gd name="T29" fmla="*/ 83 h 265"/>
                <a:gd name="T30" fmla="*/ 185 w 276"/>
                <a:gd name="T31" fmla="*/ 65 h 265"/>
                <a:gd name="T32" fmla="*/ 185 w 276"/>
                <a:gd name="T33" fmla="*/ 111 h 265"/>
                <a:gd name="T34" fmla="*/ 185 w 276"/>
                <a:gd name="T35" fmla="*/ 186 h 265"/>
                <a:gd name="T36" fmla="*/ 177 w 276"/>
                <a:gd name="T37" fmla="*/ 62 h 265"/>
                <a:gd name="T38" fmla="*/ 177 w 276"/>
                <a:gd name="T39" fmla="*/ 119 h 265"/>
                <a:gd name="T40" fmla="*/ 168 w 276"/>
                <a:gd name="T41" fmla="*/ 188 h 265"/>
                <a:gd name="T42" fmla="*/ 168 w 276"/>
                <a:gd name="T43" fmla="*/ 21 h 265"/>
                <a:gd name="T44" fmla="*/ 168 w 276"/>
                <a:gd name="T45" fmla="*/ 82 h 265"/>
                <a:gd name="T46" fmla="*/ 168 w 276"/>
                <a:gd name="T47" fmla="*/ 124 h 265"/>
                <a:gd name="T48" fmla="*/ 153 w 276"/>
                <a:gd name="T49" fmla="*/ 127 h 265"/>
                <a:gd name="T50" fmla="*/ 150 w 276"/>
                <a:gd name="T51" fmla="*/ 47 h 265"/>
                <a:gd name="T52" fmla="*/ 152 w 276"/>
                <a:gd name="T53" fmla="*/ 173 h 265"/>
                <a:gd name="T54" fmla="*/ 151 w 276"/>
                <a:gd name="T55" fmla="*/ 135 h 265"/>
                <a:gd name="T56" fmla="*/ 150 w 276"/>
                <a:gd name="T57" fmla="*/ 37 h 265"/>
                <a:gd name="T58" fmla="*/ 150 w 276"/>
                <a:gd name="T59" fmla="*/ 152 h 265"/>
                <a:gd name="T60" fmla="*/ 142 w 276"/>
                <a:gd name="T61" fmla="*/ 3 h 265"/>
                <a:gd name="T62" fmla="*/ 70 w 276"/>
                <a:gd name="T63" fmla="*/ 81 h 265"/>
                <a:gd name="T64" fmla="*/ 93 w 276"/>
                <a:gd name="T65" fmla="*/ 58 h 265"/>
                <a:gd name="T66" fmla="*/ 85 w 276"/>
                <a:gd name="T67" fmla="*/ 11 h 265"/>
                <a:gd name="T68" fmla="*/ 70 w 276"/>
                <a:gd name="T69" fmla="*/ 258 h 265"/>
                <a:gd name="T70" fmla="*/ 87 w 276"/>
                <a:gd name="T71" fmla="*/ 254 h 265"/>
                <a:gd name="T72" fmla="*/ 73 w 276"/>
                <a:gd name="T73" fmla="*/ 94 h 265"/>
                <a:gd name="T74" fmla="*/ 58 w 276"/>
                <a:gd name="T75" fmla="*/ 86 h 265"/>
                <a:gd name="T76" fmla="*/ 58 w 276"/>
                <a:gd name="T77" fmla="*/ 176 h 265"/>
                <a:gd name="T78" fmla="*/ 58 w 276"/>
                <a:gd name="T79" fmla="*/ 39 h 265"/>
                <a:gd name="T80" fmla="*/ 56 w 276"/>
                <a:gd name="T81" fmla="*/ 56 h 265"/>
                <a:gd name="T82" fmla="*/ 58 w 276"/>
                <a:gd name="T83" fmla="*/ 34 h 265"/>
                <a:gd name="T84" fmla="*/ 58 w 276"/>
                <a:gd name="T85" fmla="*/ 176 h 265"/>
                <a:gd name="T86" fmla="*/ 54 w 276"/>
                <a:gd name="T87" fmla="*/ 44 h 265"/>
                <a:gd name="T88" fmla="*/ 48 w 276"/>
                <a:gd name="T89" fmla="*/ 60 h 265"/>
                <a:gd name="T90" fmla="*/ 48 w 276"/>
                <a:gd name="T91" fmla="*/ 34 h 265"/>
                <a:gd name="T92" fmla="*/ 52 w 276"/>
                <a:gd name="T93" fmla="*/ 162 h 265"/>
                <a:gd name="T94" fmla="*/ 42 w 276"/>
                <a:gd name="T95" fmla="*/ 107 h 265"/>
                <a:gd name="T96" fmla="*/ 42 w 276"/>
                <a:gd name="T97" fmla="*/ 47 h 265"/>
                <a:gd name="T98" fmla="*/ 42 w 276"/>
                <a:gd name="T99" fmla="*/ 176 h 265"/>
                <a:gd name="T100" fmla="*/ 38 w 276"/>
                <a:gd name="T101" fmla="*/ 110 h 265"/>
                <a:gd name="T102" fmla="*/ 40 w 276"/>
                <a:gd name="T103" fmla="*/ 41 h 265"/>
                <a:gd name="T104" fmla="*/ 36 w 276"/>
                <a:gd name="T105" fmla="*/ 231 h 265"/>
                <a:gd name="T106" fmla="*/ 31 w 276"/>
                <a:gd name="T107" fmla="*/ 156 h 265"/>
                <a:gd name="T108" fmla="*/ 31 w 276"/>
                <a:gd name="T109" fmla="*/ 51 h 265"/>
                <a:gd name="T110" fmla="*/ 31 w 276"/>
                <a:gd name="T111" fmla="*/ 147 h 265"/>
                <a:gd name="T112" fmla="*/ 31 w 276"/>
                <a:gd name="T113" fmla="*/ 225 h 265"/>
                <a:gd name="T114" fmla="*/ 22 w 276"/>
                <a:gd name="T115" fmla="*/ 177 h 265"/>
                <a:gd name="T116" fmla="*/ 1 w 276"/>
                <a:gd name="T117" fmla="*/ 124 h 265"/>
                <a:gd name="T118" fmla="*/ 14 w 276"/>
                <a:gd name="T119" fmla="*/ 78 h 265"/>
                <a:gd name="T120" fmla="*/ 22 w 276"/>
                <a:gd name="T121" fmla="*/ 177 h 265"/>
                <a:gd name="T122" fmla="*/ 17 w 276"/>
                <a:gd name="T123" fmla="*/ 181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" h="265">
                  <a:moveTo>
                    <a:pt x="214" y="250"/>
                  </a:moveTo>
                  <a:cubicBezTo>
                    <a:pt x="214" y="128"/>
                    <a:pt x="214" y="128"/>
                    <a:pt x="214" y="128"/>
                  </a:cubicBezTo>
                  <a:cubicBezTo>
                    <a:pt x="215" y="128"/>
                    <a:pt x="215" y="128"/>
                    <a:pt x="216" y="128"/>
                  </a:cubicBezTo>
                  <a:cubicBezTo>
                    <a:pt x="219" y="131"/>
                    <a:pt x="224" y="133"/>
                    <a:pt x="225" y="130"/>
                  </a:cubicBezTo>
                  <a:cubicBezTo>
                    <a:pt x="227" y="127"/>
                    <a:pt x="231" y="128"/>
                    <a:pt x="235" y="129"/>
                  </a:cubicBezTo>
                  <a:cubicBezTo>
                    <a:pt x="239" y="130"/>
                    <a:pt x="246" y="131"/>
                    <a:pt x="249" y="131"/>
                  </a:cubicBezTo>
                  <a:cubicBezTo>
                    <a:pt x="253" y="130"/>
                    <a:pt x="256" y="127"/>
                    <a:pt x="257" y="124"/>
                  </a:cubicBezTo>
                  <a:cubicBezTo>
                    <a:pt x="257" y="121"/>
                    <a:pt x="252" y="120"/>
                    <a:pt x="246" y="120"/>
                  </a:cubicBezTo>
                  <a:cubicBezTo>
                    <a:pt x="240" y="120"/>
                    <a:pt x="238" y="119"/>
                    <a:pt x="239" y="115"/>
                  </a:cubicBezTo>
                  <a:cubicBezTo>
                    <a:pt x="240" y="112"/>
                    <a:pt x="242" y="109"/>
                    <a:pt x="245" y="107"/>
                  </a:cubicBezTo>
                  <a:cubicBezTo>
                    <a:pt x="248" y="106"/>
                    <a:pt x="251" y="105"/>
                    <a:pt x="254" y="105"/>
                  </a:cubicBezTo>
                  <a:cubicBezTo>
                    <a:pt x="257" y="105"/>
                    <a:pt x="261" y="108"/>
                    <a:pt x="265" y="107"/>
                  </a:cubicBezTo>
                  <a:cubicBezTo>
                    <a:pt x="269" y="107"/>
                    <a:pt x="268" y="104"/>
                    <a:pt x="264" y="101"/>
                  </a:cubicBezTo>
                  <a:cubicBezTo>
                    <a:pt x="260" y="99"/>
                    <a:pt x="259" y="96"/>
                    <a:pt x="261" y="94"/>
                  </a:cubicBezTo>
                  <a:cubicBezTo>
                    <a:pt x="263" y="93"/>
                    <a:pt x="262" y="91"/>
                    <a:pt x="258" y="93"/>
                  </a:cubicBezTo>
                  <a:cubicBezTo>
                    <a:pt x="255" y="94"/>
                    <a:pt x="251" y="99"/>
                    <a:pt x="250" y="96"/>
                  </a:cubicBezTo>
                  <a:cubicBezTo>
                    <a:pt x="249" y="93"/>
                    <a:pt x="241" y="96"/>
                    <a:pt x="241" y="100"/>
                  </a:cubicBezTo>
                  <a:cubicBezTo>
                    <a:pt x="241" y="104"/>
                    <a:pt x="242" y="105"/>
                    <a:pt x="241" y="108"/>
                  </a:cubicBezTo>
                  <a:cubicBezTo>
                    <a:pt x="239" y="111"/>
                    <a:pt x="236" y="113"/>
                    <a:pt x="233" y="112"/>
                  </a:cubicBezTo>
                  <a:cubicBezTo>
                    <a:pt x="230" y="112"/>
                    <a:pt x="234" y="117"/>
                    <a:pt x="231" y="119"/>
                  </a:cubicBezTo>
                  <a:cubicBezTo>
                    <a:pt x="228" y="120"/>
                    <a:pt x="226" y="117"/>
                    <a:pt x="225" y="113"/>
                  </a:cubicBezTo>
                  <a:cubicBezTo>
                    <a:pt x="223" y="109"/>
                    <a:pt x="222" y="107"/>
                    <a:pt x="220" y="105"/>
                  </a:cubicBezTo>
                  <a:cubicBezTo>
                    <a:pt x="218" y="103"/>
                    <a:pt x="217" y="102"/>
                    <a:pt x="215" y="100"/>
                  </a:cubicBezTo>
                  <a:cubicBezTo>
                    <a:pt x="214" y="100"/>
                    <a:pt x="214" y="100"/>
                    <a:pt x="214" y="100"/>
                  </a:cubicBezTo>
                  <a:cubicBezTo>
                    <a:pt x="214" y="70"/>
                    <a:pt x="214" y="70"/>
                    <a:pt x="214" y="70"/>
                  </a:cubicBezTo>
                  <a:cubicBezTo>
                    <a:pt x="215" y="70"/>
                    <a:pt x="216" y="70"/>
                    <a:pt x="217" y="70"/>
                  </a:cubicBezTo>
                  <a:cubicBezTo>
                    <a:pt x="221" y="70"/>
                    <a:pt x="223" y="73"/>
                    <a:pt x="226" y="71"/>
                  </a:cubicBezTo>
                  <a:cubicBezTo>
                    <a:pt x="229" y="68"/>
                    <a:pt x="224" y="64"/>
                    <a:pt x="228" y="64"/>
                  </a:cubicBezTo>
                  <a:cubicBezTo>
                    <a:pt x="232" y="64"/>
                    <a:pt x="236" y="65"/>
                    <a:pt x="233" y="61"/>
                  </a:cubicBezTo>
                  <a:cubicBezTo>
                    <a:pt x="230" y="58"/>
                    <a:pt x="234" y="60"/>
                    <a:pt x="237" y="58"/>
                  </a:cubicBezTo>
                  <a:cubicBezTo>
                    <a:pt x="241" y="56"/>
                    <a:pt x="241" y="54"/>
                    <a:pt x="236" y="54"/>
                  </a:cubicBezTo>
                  <a:cubicBezTo>
                    <a:pt x="232" y="55"/>
                    <a:pt x="229" y="57"/>
                    <a:pt x="227" y="53"/>
                  </a:cubicBezTo>
                  <a:cubicBezTo>
                    <a:pt x="225" y="49"/>
                    <a:pt x="230" y="44"/>
                    <a:pt x="233" y="41"/>
                  </a:cubicBezTo>
                  <a:cubicBezTo>
                    <a:pt x="234" y="40"/>
                    <a:pt x="234" y="40"/>
                    <a:pt x="234" y="39"/>
                  </a:cubicBezTo>
                  <a:cubicBezTo>
                    <a:pt x="234" y="40"/>
                    <a:pt x="235" y="40"/>
                    <a:pt x="235" y="41"/>
                  </a:cubicBezTo>
                  <a:cubicBezTo>
                    <a:pt x="237" y="42"/>
                    <a:pt x="238" y="44"/>
                    <a:pt x="240" y="46"/>
                  </a:cubicBezTo>
                  <a:cubicBezTo>
                    <a:pt x="242" y="48"/>
                    <a:pt x="244" y="51"/>
                    <a:pt x="246" y="53"/>
                  </a:cubicBezTo>
                  <a:cubicBezTo>
                    <a:pt x="250" y="58"/>
                    <a:pt x="254" y="64"/>
                    <a:pt x="257" y="70"/>
                  </a:cubicBezTo>
                  <a:cubicBezTo>
                    <a:pt x="259" y="72"/>
                    <a:pt x="260" y="73"/>
                    <a:pt x="261" y="75"/>
                  </a:cubicBezTo>
                  <a:cubicBezTo>
                    <a:pt x="261" y="76"/>
                    <a:pt x="262" y="77"/>
                    <a:pt x="262" y="78"/>
                  </a:cubicBezTo>
                  <a:cubicBezTo>
                    <a:pt x="264" y="81"/>
                    <a:pt x="265" y="85"/>
                    <a:pt x="266" y="88"/>
                  </a:cubicBezTo>
                  <a:cubicBezTo>
                    <a:pt x="267" y="89"/>
                    <a:pt x="267" y="90"/>
                    <a:pt x="267" y="91"/>
                  </a:cubicBezTo>
                  <a:cubicBezTo>
                    <a:pt x="269" y="95"/>
                    <a:pt x="270" y="99"/>
                    <a:pt x="271" y="104"/>
                  </a:cubicBezTo>
                  <a:cubicBezTo>
                    <a:pt x="272" y="106"/>
                    <a:pt x="272" y="108"/>
                    <a:pt x="273" y="110"/>
                  </a:cubicBezTo>
                  <a:cubicBezTo>
                    <a:pt x="273" y="113"/>
                    <a:pt x="274" y="115"/>
                    <a:pt x="274" y="117"/>
                  </a:cubicBezTo>
                  <a:cubicBezTo>
                    <a:pt x="274" y="120"/>
                    <a:pt x="275" y="122"/>
                    <a:pt x="275" y="124"/>
                  </a:cubicBezTo>
                  <a:cubicBezTo>
                    <a:pt x="275" y="129"/>
                    <a:pt x="276" y="133"/>
                    <a:pt x="276" y="138"/>
                  </a:cubicBezTo>
                  <a:cubicBezTo>
                    <a:pt x="276" y="143"/>
                    <a:pt x="275" y="148"/>
                    <a:pt x="275" y="152"/>
                  </a:cubicBezTo>
                  <a:cubicBezTo>
                    <a:pt x="275" y="155"/>
                    <a:pt x="274" y="157"/>
                    <a:pt x="274" y="159"/>
                  </a:cubicBezTo>
                  <a:cubicBezTo>
                    <a:pt x="274" y="162"/>
                    <a:pt x="273" y="164"/>
                    <a:pt x="273" y="166"/>
                  </a:cubicBezTo>
                  <a:cubicBezTo>
                    <a:pt x="273" y="167"/>
                    <a:pt x="273" y="168"/>
                    <a:pt x="272" y="169"/>
                  </a:cubicBezTo>
                  <a:cubicBezTo>
                    <a:pt x="272" y="169"/>
                    <a:pt x="272" y="169"/>
                    <a:pt x="272" y="169"/>
                  </a:cubicBezTo>
                  <a:cubicBezTo>
                    <a:pt x="269" y="161"/>
                    <a:pt x="262" y="153"/>
                    <a:pt x="260" y="146"/>
                  </a:cubicBezTo>
                  <a:cubicBezTo>
                    <a:pt x="257" y="140"/>
                    <a:pt x="255" y="135"/>
                    <a:pt x="252" y="136"/>
                  </a:cubicBezTo>
                  <a:cubicBezTo>
                    <a:pt x="250" y="136"/>
                    <a:pt x="255" y="149"/>
                    <a:pt x="258" y="153"/>
                  </a:cubicBezTo>
                  <a:cubicBezTo>
                    <a:pt x="260" y="158"/>
                    <a:pt x="263" y="165"/>
                    <a:pt x="267" y="170"/>
                  </a:cubicBezTo>
                  <a:cubicBezTo>
                    <a:pt x="269" y="171"/>
                    <a:pt x="270" y="172"/>
                    <a:pt x="271" y="173"/>
                  </a:cubicBezTo>
                  <a:cubicBezTo>
                    <a:pt x="270" y="177"/>
                    <a:pt x="269" y="181"/>
                    <a:pt x="267" y="186"/>
                  </a:cubicBezTo>
                  <a:cubicBezTo>
                    <a:pt x="267" y="188"/>
                    <a:pt x="266" y="190"/>
                    <a:pt x="265" y="192"/>
                  </a:cubicBezTo>
                  <a:cubicBezTo>
                    <a:pt x="264" y="194"/>
                    <a:pt x="263" y="196"/>
                    <a:pt x="262" y="198"/>
                  </a:cubicBezTo>
                  <a:cubicBezTo>
                    <a:pt x="262" y="199"/>
                    <a:pt x="261" y="200"/>
                    <a:pt x="261" y="201"/>
                  </a:cubicBezTo>
                  <a:cubicBezTo>
                    <a:pt x="260" y="203"/>
                    <a:pt x="259" y="205"/>
                    <a:pt x="257" y="207"/>
                  </a:cubicBezTo>
                  <a:cubicBezTo>
                    <a:pt x="257" y="208"/>
                    <a:pt x="256" y="209"/>
                    <a:pt x="255" y="210"/>
                  </a:cubicBezTo>
                  <a:cubicBezTo>
                    <a:pt x="253" y="215"/>
                    <a:pt x="250" y="219"/>
                    <a:pt x="246" y="223"/>
                  </a:cubicBezTo>
                  <a:cubicBezTo>
                    <a:pt x="244" y="226"/>
                    <a:pt x="242" y="228"/>
                    <a:pt x="240" y="231"/>
                  </a:cubicBezTo>
                  <a:cubicBezTo>
                    <a:pt x="238" y="233"/>
                    <a:pt x="237" y="234"/>
                    <a:pt x="235" y="236"/>
                  </a:cubicBezTo>
                  <a:cubicBezTo>
                    <a:pt x="234" y="237"/>
                    <a:pt x="232" y="239"/>
                    <a:pt x="231" y="240"/>
                  </a:cubicBezTo>
                  <a:cubicBezTo>
                    <a:pt x="226" y="245"/>
                    <a:pt x="220" y="249"/>
                    <a:pt x="215" y="253"/>
                  </a:cubicBezTo>
                  <a:cubicBezTo>
                    <a:pt x="214" y="252"/>
                    <a:pt x="214" y="251"/>
                    <a:pt x="214" y="250"/>
                  </a:cubicBezTo>
                  <a:close/>
                  <a:moveTo>
                    <a:pt x="214" y="110"/>
                  </a:moveTo>
                  <a:cubicBezTo>
                    <a:pt x="214" y="112"/>
                    <a:pt x="215" y="114"/>
                    <a:pt x="215" y="116"/>
                  </a:cubicBezTo>
                  <a:cubicBezTo>
                    <a:pt x="215" y="121"/>
                    <a:pt x="218" y="114"/>
                    <a:pt x="219" y="112"/>
                  </a:cubicBezTo>
                  <a:cubicBezTo>
                    <a:pt x="220" y="110"/>
                    <a:pt x="221" y="105"/>
                    <a:pt x="218" y="105"/>
                  </a:cubicBezTo>
                  <a:cubicBezTo>
                    <a:pt x="216" y="105"/>
                    <a:pt x="215" y="105"/>
                    <a:pt x="214" y="103"/>
                  </a:cubicBezTo>
                  <a:cubicBezTo>
                    <a:pt x="214" y="110"/>
                    <a:pt x="214" y="110"/>
                    <a:pt x="214" y="110"/>
                  </a:cubicBezTo>
                  <a:close/>
                  <a:moveTo>
                    <a:pt x="214" y="67"/>
                  </a:moveTo>
                  <a:cubicBezTo>
                    <a:pt x="214" y="66"/>
                    <a:pt x="215" y="66"/>
                    <a:pt x="216" y="66"/>
                  </a:cubicBezTo>
                  <a:cubicBezTo>
                    <a:pt x="218" y="66"/>
                    <a:pt x="219" y="63"/>
                    <a:pt x="222" y="60"/>
                  </a:cubicBezTo>
                  <a:cubicBezTo>
                    <a:pt x="225" y="57"/>
                    <a:pt x="219" y="54"/>
                    <a:pt x="221" y="50"/>
                  </a:cubicBezTo>
                  <a:cubicBezTo>
                    <a:pt x="222" y="46"/>
                    <a:pt x="226" y="44"/>
                    <a:pt x="228" y="40"/>
                  </a:cubicBezTo>
                  <a:cubicBezTo>
                    <a:pt x="228" y="38"/>
                    <a:pt x="231" y="38"/>
                    <a:pt x="233" y="38"/>
                  </a:cubicBezTo>
                  <a:cubicBezTo>
                    <a:pt x="232" y="38"/>
                    <a:pt x="231" y="37"/>
                    <a:pt x="231" y="36"/>
                  </a:cubicBezTo>
                  <a:cubicBezTo>
                    <a:pt x="227" y="33"/>
                    <a:pt x="224" y="31"/>
                    <a:pt x="221" y="28"/>
                  </a:cubicBezTo>
                  <a:cubicBezTo>
                    <a:pt x="220" y="27"/>
                    <a:pt x="219" y="27"/>
                    <a:pt x="218" y="26"/>
                  </a:cubicBezTo>
                  <a:cubicBezTo>
                    <a:pt x="217" y="27"/>
                    <a:pt x="215" y="29"/>
                    <a:pt x="214" y="31"/>
                  </a:cubicBezTo>
                  <a:lnTo>
                    <a:pt x="214" y="67"/>
                  </a:lnTo>
                  <a:close/>
                  <a:moveTo>
                    <a:pt x="214" y="31"/>
                  </a:moveTo>
                  <a:cubicBezTo>
                    <a:pt x="214" y="67"/>
                    <a:pt x="214" y="67"/>
                    <a:pt x="214" y="67"/>
                  </a:cubicBezTo>
                  <a:cubicBezTo>
                    <a:pt x="212" y="68"/>
                    <a:pt x="211" y="70"/>
                    <a:pt x="210" y="68"/>
                  </a:cubicBezTo>
                  <a:cubicBezTo>
                    <a:pt x="209" y="64"/>
                    <a:pt x="207" y="60"/>
                    <a:pt x="204" y="62"/>
                  </a:cubicBezTo>
                  <a:cubicBezTo>
                    <a:pt x="202" y="64"/>
                    <a:pt x="202" y="70"/>
                    <a:pt x="199" y="65"/>
                  </a:cubicBezTo>
                  <a:cubicBezTo>
                    <a:pt x="196" y="60"/>
                    <a:pt x="193" y="53"/>
                    <a:pt x="197" y="49"/>
                  </a:cubicBezTo>
                  <a:cubicBezTo>
                    <a:pt x="200" y="45"/>
                    <a:pt x="205" y="42"/>
                    <a:pt x="208" y="38"/>
                  </a:cubicBezTo>
                  <a:cubicBezTo>
                    <a:pt x="209" y="36"/>
                    <a:pt x="211" y="33"/>
                    <a:pt x="214" y="31"/>
                  </a:cubicBezTo>
                  <a:close/>
                  <a:moveTo>
                    <a:pt x="214" y="70"/>
                  </a:moveTo>
                  <a:cubicBezTo>
                    <a:pt x="212" y="71"/>
                    <a:pt x="210" y="72"/>
                    <a:pt x="207" y="72"/>
                  </a:cubicBezTo>
                  <a:cubicBezTo>
                    <a:pt x="203" y="72"/>
                    <a:pt x="204" y="69"/>
                    <a:pt x="202" y="69"/>
                  </a:cubicBezTo>
                  <a:cubicBezTo>
                    <a:pt x="199" y="69"/>
                    <a:pt x="199" y="74"/>
                    <a:pt x="197" y="76"/>
                  </a:cubicBezTo>
                  <a:cubicBezTo>
                    <a:pt x="195" y="79"/>
                    <a:pt x="191" y="81"/>
                    <a:pt x="188" y="83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9" y="110"/>
                    <a:pt x="190" y="107"/>
                    <a:pt x="189" y="104"/>
                  </a:cubicBezTo>
                  <a:cubicBezTo>
                    <a:pt x="188" y="100"/>
                    <a:pt x="195" y="101"/>
                    <a:pt x="200" y="101"/>
                  </a:cubicBezTo>
                  <a:cubicBezTo>
                    <a:pt x="206" y="101"/>
                    <a:pt x="206" y="105"/>
                    <a:pt x="210" y="106"/>
                  </a:cubicBezTo>
                  <a:cubicBezTo>
                    <a:pt x="212" y="107"/>
                    <a:pt x="213" y="108"/>
                    <a:pt x="214" y="110"/>
                  </a:cubicBezTo>
                  <a:cubicBezTo>
                    <a:pt x="214" y="103"/>
                    <a:pt x="214" y="103"/>
                    <a:pt x="214" y="103"/>
                  </a:cubicBezTo>
                  <a:cubicBezTo>
                    <a:pt x="213" y="103"/>
                    <a:pt x="213" y="102"/>
                    <a:pt x="212" y="102"/>
                  </a:cubicBezTo>
                  <a:cubicBezTo>
                    <a:pt x="210" y="100"/>
                    <a:pt x="212" y="98"/>
                    <a:pt x="214" y="100"/>
                  </a:cubicBezTo>
                  <a:cubicBezTo>
                    <a:pt x="214" y="70"/>
                    <a:pt x="214" y="70"/>
                    <a:pt x="214" y="70"/>
                  </a:cubicBezTo>
                  <a:close/>
                  <a:moveTo>
                    <a:pt x="214" y="128"/>
                  </a:moveTo>
                  <a:cubicBezTo>
                    <a:pt x="214" y="250"/>
                    <a:pt x="214" y="250"/>
                    <a:pt x="214" y="250"/>
                  </a:cubicBezTo>
                  <a:cubicBezTo>
                    <a:pt x="214" y="248"/>
                    <a:pt x="213" y="245"/>
                    <a:pt x="212" y="243"/>
                  </a:cubicBezTo>
                  <a:cubicBezTo>
                    <a:pt x="209" y="238"/>
                    <a:pt x="205" y="230"/>
                    <a:pt x="209" y="226"/>
                  </a:cubicBezTo>
                  <a:cubicBezTo>
                    <a:pt x="212" y="222"/>
                    <a:pt x="213" y="218"/>
                    <a:pt x="210" y="217"/>
                  </a:cubicBezTo>
                  <a:cubicBezTo>
                    <a:pt x="208" y="216"/>
                    <a:pt x="212" y="211"/>
                    <a:pt x="208" y="209"/>
                  </a:cubicBezTo>
                  <a:cubicBezTo>
                    <a:pt x="204" y="206"/>
                    <a:pt x="202" y="200"/>
                    <a:pt x="203" y="197"/>
                  </a:cubicBezTo>
                  <a:cubicBezTo>
                    <a:pt x="204" y="193"/>
                    <a:pt x="205" y="188"/>
                    <a:pt x="200" y="188"/>
                  </a:cubicBezTo>
                  <a:cubicBezTo>
                    <a:pt x="197" y="188"/>
                    <a:pt x="192" y="186"/>
                    <a:pt x="188" y="186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90" y="118"/>
                    <a:pt x="192" y="117"/>
                    <a:pt x="195" y="117"/>
                  </a:cubicBezTo>
                  <a:cubicBezTo>
                    <a:pt x="202" y="117"/>
                    <a:pt x="207" y="115"/>
                    <a:pt x="206" y="120"/>
                  </a:cubicBezTo>
                  <a:cubicBezTo>
                    <a:pt x="206" y="125"/>
                    <a:pt x="210" y="126"/>
                    <a:pt x="214" y="128"/>
                  </a:cubicBezTo>
                  <a:close/>
                  <a:moveTo>
                    <a:pt x="188" y="80"/>
                  </a:moveTo>
                  <a:cubicBezTo>
                    <a:pt x="188" y="77"/>
                    <a:pt x="188" y="77"/>
                    <a:pt x="188" y="77"/>
                  </a:cubicBezTo>
                  <a:cubicBezTo>
                    <a:pt x="189" y="77"/>
                    <a:pt x="189" y="77"/>
                    <a:pt x="189" y="78"/>
                  </a:cubicBezTo>
                  <a:cubicBezTo>
                    <a:pt x="189" y="79"/>
                    <a:pt x="188" y="80"/>
                    <a:pt x="188" y="80"/>
                  </a:cubicBezTo>
                  <a:close/>
                  <a:moveTo>
                    <a:pt x="188" y="77"/>
                  </a:move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6" y="78"/>
                    <a:pt x="186" y="77"/>
                    <a:pt x="187" y="77"/>
                  </a:cubicBezTo>
                  <a:cubicBezTo>
                    <a:pt x="187" y="77"/>
                    <a:pt x="188" y="77"/>
                    <a:pt x="188" y="77"/>
                  </a:cubicBezTo>
                  <a:close/>
                  <a:moveTo>
                    <a:pt x="188" y="83"/>
                  </a:moveTo>
                  <a:cubicBezTo>
                    <a:pt x="188" y="111"/>
                    <a:pt x="188" y="111"/>
                    <a:pt x="188" y="111"/>
                  </a:cubicBezTo>
                  <a:cubicBezTo>
                    <a:pt x="188" y="111"/>
                    <a:pt x="187" y="111"/>
                    <a:pt x="187" y="111"/>
                  </a:cubicBezTo>
                  <a:cubicBezTo>
                    <a:pt x="187" y="111"/>
                    <a:pt x="186" y="111"/>
                    <a:pt x="185" y="111"/>
                  </a:cubicBezTo>
                  <a:cubicBezTo>
                    <a:pt x="185" y="83"/>
                    <a:pt x="185" y="83"/>
                    <a:pt x="185" y="83"/>
                  </a:cubicBezTo>
                  <a:cubicBezTo>
                    <a:pt x="186" y="83"/>
                    <a:pt x="186" y="83"/>
                    <a:pt x="186" y="83"/>
                  </a:cubicBezTo>
                  <a:cubicBezTo>
                    <a:pt x="187" y="83"/>
                    <a:pt x="187" y="83"/>
                    <a:pt x="188" y="83"/>
                  </a:cubicBezTo>
                  <a:close/>
                  <a:moveTo>
                    <a:pt x="188" y="119"/>
                  </a:moveTo>
                  <a:cubicBezTo>
                    <a:pt x="188" y="186"/>
                    <a:pt x="188" y="186"/>
                    <a:pt x="188" y="186"/>
                  </a:cubicBezTo>
                  <a:cubicBezTo>
                    <a:pt x="187" y="186"/>
                    <a:pt x="186" y="186"/>
                    <a:pt x="185" y="186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7" y="119"/>
                    <a:pt x="188" y="119"/>
                  </a:cubicBezTo>
                  <a:close/>
                  <a:moveTo>
                    <a:pt x="185" y="68"/>
                  </a:moveTo>
                  <a:cubicBezTo>
                    <a:pt x="185" y="65"/>
                    <a:pt x="185" y="65"/>
                    <a:pt x="185" y="65"/>
                  </a:cubicBezTo>
                  <a:cubicBezTo>
                    <a:pt x="186" y="65"/>
                    <a:pt x="187" y="65"/>
                    <a:pt x="187" y="66"/>
                  </a:cubicBezTo>
                  <a:cubicBezTo>
                    <a:pt x="187" y="67"/>
                    <a:pt x="186" y="68"/>
                    <a:pt x="185" y="68"/>
                  </a:cubicBezTo>
                  <a:close/>
                  <a:moveTo>
                    <a:pt x="185" y="65"/>
                  </a:moveTo>
                  <a:cubicBezTo>
                    <a:pt x="185" y="68"/>
                    <a:pt x="185" y="68"/>
                    <a:pt x="185" y="68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4" y="66"/>
                    <a:pt x="184" y="66"/>
                    <a:pt x="185" y="65"/>
                  </a:cubicBezTo>
                  <a:cubicBezTo>
                    <a:pt x="185" y="65"/>
                    <a:pt x="185" y="65"/>
                    <a:pt x="185" y="65"/>
                  </a:cubicBezTo>
                  <a:close/>
                  <a:moveTo>
                    <a:pt x="185" y="83"/>
                  </a:moveTo>
                  <a:cubicBezTo>
                    <a:pt x="185" y="111"/>
                    <a:pt x="185" y="111"/>
                    <a:pt x="185" y="111"/>
                  </a:cubicBezTo>
                  <a:cubicBezTo>
                    <a:pt x="184" y="111"/>
                    <a:pt x="183" y="112"/>
                    <a:pt x="183" y="114"/>
                  </a:cubicBezTo>
                  <a:cubicBezTo>
                    <a:pt x="183" y="116"/>
                    <a:pt x="182" y="116"/>
                    <a:pt x="180" y="117"/>
                  </a:cubicBezTo>
                  <a:cubicBezTo>
                    <a:pt x="180" y="118"/>
                    <a:pt x="179" y="119"/>
                    <a:pt x="177" y="119"/>
                  </a:cubicBezTo>
                  <a:cubicBezTo>
                    <a:pt x="177" y="102"/>
                    <a:pt x="177" y="102"/>
                    <a:pt x="177" y="102"/>
                  </a:cubicBezTo>
                  <a:cubicBezTo>
                    <a:pt x="180" y="101"/>
                    <a:pt x="182" y="98"/>
                    <a:pt x="179" y="96"/>
                  </a:cubicBezTo>
                  <a:cubicBezTo>
                    <a:pt x="176" y="93"/>
                    <a:pt x="177" y="89"/>
                    <a:pt x="179" y="86"/>
                  </a:cubicBezTo>
                  <a:cubicBezTo>
                    <a:pt x="181" y="83"/>
                    <a:pt x="182" y="84"/>
                    <a:pt x="185" y="83"/>
                  </a:cubicBezTo>
                  <a:close/>
                  <a:moveTo>
                    <a:pt x="185" y="120"/>
                  </a:moveTo>
                  <a:cubicBezTo>
                    <a:pt x="185" y="186"/>
                    <a:pt x="185" y="186"/>
                    <a:pt x="185" y="186"/>
                  </a:cubicBezTo>
                  <a:cubicBezTo>
                    <a:pt x="185" y="186"/>
                    <a:pt x="184" y="186"/>
                    <a:pt x="184" y="186"/>
                  </a:cubicBezTo>
                  <a:cubicBezTo>
                    <a:pt x="181" y="187"/>
                    <a:pt x="179" y="187"/>
                    <a:pt x="177" y="188"/>
                  </a:cubicBezTo>
                  <a:cubicBezTo>
                    <a:pt x="177" y="121"/>
                    <a:pt x="177" y="121"/>
                    <a:pt x="177" y="121"/>
                  </a:cubicBezTo>
                  <a:cubicBezTo>
                    <a:pt x="178" y="120"/>
                    <a:pt x="179" y="120"/>
                    <a:pt x="180" y="120"/>
                  </a:cubicBezTo>
                  <a:cubicBezTo>
                    <a:pt x="182" y="120"/>
                    <a:pt x="184" y="120"/>
                    <a:pt x="185" y="120"/>
                  </a:cubicBezTo>
                  <a:close/>
                  <a:moveTo>
                    <a:pt x="177" y="83"/>
                  </a:moveTo>
                  <a:cubicBezTo>
                    <a:pt x="179" y="83"/>
                    <a:pt x="180" y="82"/>
                    <a:pt x="181" y="82"/>
                  </a:cubicBezTo>
                  <a:cubicBezTo>
                    <a:pt x="187" y="82"/>
                    <a:pt x="181" y="74"/>
                    <a:pt x="182" y="71"/>
                  </a:cubicBezTo>
                  <a:cubicBezTo>
                    <a:pt x="183" y="68"/>
                    <a:pt x="182" y="62"/>
                    <a:pt x="177" y="62"/>
                  </a:cubicBezTo>
                  <a:lnTo>
                    <a:pt x="177" y="83"/>
                  </a:lnTo>
                  <a:close/>
                  <a:moveTo>
                    <a:pt x="177" y="62"/>
                  </a:moveTo>
                  <a:cubicBezTo>
                    <a:pt x="177" y="83"/>
                    <a:pt x="177" y="83"/>
                    <a:pt x="177" y="83"/>
                  </a:cubicBezTo>
                  <a:cubicBezTo>
                    <a:pt x="174" y="85"/>
                    <a:pt x="172" y="86"/>
                    <a:pt x="172" y="83"/>
                  </a:cubicBezTo>
                  <a:cubicBezTo>
                    <a:pt x="171" y="78"/>
                    <a:pt x="170" y="78"/>
                    <a:pt x="175" y="76"/>
                  </a:cubicBezTo>
                  <a:cubicBezTo>
                    <a:pt x="180" y="74"/>
                    <a:pt x="173" y="61"/>
                    <a:pt x="177" y="62"/>
                  </a:cubicBezTo>
                  <a:cubicBezTo>
                    <a:pt x="177" y="62"/>
                    <a:pt x="177" y="62"/>
                    <a:pt x="177" y="62"/>
                  </a:cubicBezTo>
                  <a:close/>
                  <a:moveTo>
                    <a:pt x="177" y="102"/>
                  </a:moveTo>
                  <a:cubicBezTo>
                    <a:pt x="177" y="119"/>
                    <a:pt x="177" y="119"/>
                    <a:pt x="177" y="119"/>
                  </a:cubicBezTo>
                  <a:cubicBezTo>
                    <a:pt x="176" y="120"/>
                    <a:pt x="175" y="120"/>
                    <a:pt x="173" y="119"/>
                  </a:cubicBezTo>
                  <a:cubicBezTo>
                    <a:pt x="172" y="118"/>
                    <a:pt x="170" y="118"/>
                    <a:pt x="168" y="118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71" y="102"/>
                    <a:pt x="172" y="102"/>
                    <a:pt x="176" y="102"/>
                  </a:cubicBezTo>
                  <a:cubicBezTo>
                    <a:pt x="176" y="102"/>
                    <a:pt x="177" y="102"/>
                    <a:pt x="177" y="102"/>
                  </a:cubicBezTo>
                  <a:close/>
                  <a:moveTo>
                    <a:pt x="177" y="121"/>
                  </a:moveTo>
                  <a:cubicBezTo>
                    <a:pt x="177" y="188"/>
                    <a:pt x="177" y="188"/>
                    <a:pt x="177" y="188"/>
                  </a:cubicBezTo>
                  <a:cubicBezTo>
                    <a:pt x="176" y="189"/>
                    <a:pt x="174" y="189"/>
                    <a:pt x="172" y="190"/>
                  </a:cubicBezTo>
                  <a:cubicBezTo>
                    <a:pt x="171" y="190"/>
                    <a:pt x="170" y="189"/>
                    <a:pt x="168" y="188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9" y="124"/>
                    <a:pt x="170" y="124"/>
                  </a:cubicBezTo>
                  <a:cubicBezTo>
                    <a:pt x="173" y="123"/>
                    <a:pt x="174" y="121"/>
                    <a:pt x="177" y="121"/>
                  </a:cubicBezTo>
                  <a:close/>
                  <a:moveTo>
                    <a:pt x="168" y="82"/>
                  </a:moveTo>
                  <a:cubicBezTo>
                    <a:pt x="169" y="81"/>
                    <a:pt x="169" y="81"/>
                    <a:pt x="170" y="80"/>
                  </a:cubicBezTo>
                  <a:cubicBezTo>
                    <a:pt x="172" y="76"/>
                    <a:pt x="172" y="70"/>
                    <a:pt x="168" y="70"/>
                  </a:cubicBezTo>
                  <a:cubicBezTo>
                    <a:pt x="168" y="70"/>
                    <a:pt x="168" y="70"/>
                    <a:pt x="168" y="70"/>
                  </a:cubicBezTo>
                  <a:cubicBezTo>
                    <a:pt x="168" y="82"/>
                    <a:pt x="168" y="82"/>
                    <a:pt x="168" y="82"/>
                  </a:cubicBezTo>
                  <a:close/>
                  <a:moveTo>
                    <a:pt x="168" y="21"/>
                  </a:moveTo>
                  <a:cubicBezTo>
                    <a:pt x="168" y="17"/>
                    <a:pt x="168" y="17"/>
                    <a:pt x="168" y="17"/>
                  </a:cubicBezTo>
                  <a:cubicBezTo>
                    <a:pt x="168" y="17"/>
                    <a:pt x="168" y="17"/>
                    <a:pt x="169" y="17"/>
                  </a:cubicBezTo>
                  <a:cubicBezTo>
                    <a:pt x="172" y="17"/>
                    <a:pt x="174" y="22"/>
                    <a:pt x="170" y="22"/>
                  </a:cubicBezTo>
                  <a:cubicBezTo>
                    <a:pt x="169" y="22"/>
                    <a:pt x="168" y="22"/>
                    <a:pt x="168" y="21"/>
                  </a:cubicBezTo>
                  <a:close/>
                  <a:moveTo>
                    <a:pt x="168" y="17"/>
                  </a:moveTo>
                  <a:cubicBezTo>
                    <a:pt x="168" y="21"/>
                    <a:pt x="168" y="21"/>
                    <a:pt x="168" y="21"/>
                  </a:cubicBezTo>
                  <a:cubicBezTo>
                    <a:pt x="166" y="20"/>
                    <a:pt x="165" y="17"/>
                    <a:pt x="168" y="17"/>
                  </a:cubicBezTo>
                  <a:close/>
                  <a:moveTo>
                    <a:pt x="168" y="70"/>
                  </a:moveTo>
                  <a:cubicBezTo>
                    <a:pt x="168" y="82"/>
                    <a:pt x="168" y="82"/>
                    <a:pt x="168" y="82"/>
                  </a:cubicBezTo>
                  <a:cubicBezTo>
                    <a:pt x="166" y="82"/>
                    <a:pt x="164" y="81"/>
                    <a:pt x="165" y="78"/>
                  </a:cubicBezTo>
                  <a:cubicBezTo>
                    <a:pt x="166" y="75"/>
                    <a:pt x="163" y="70"/>
                    <a:pt x="168" y="70"/>
                  </a:cubicBezTo>
                  <a:close/>
                  <a:moveTo>
                    <a:pt x="168" y="102"/>
                  </a:moveTo>
                  <a:cubicBezTo>
                    <a:pt x="168" y="118"/>
                    <a:pt x="168" y="118"/>
                    <a:pt x="168" y="118"/>
                  </a:cubicBezTo>
                  <a:cubicBezTo>
                    <a:pt x="166" y="118"/>
                    <a:pt x="165" y="118"/>
                    <a:pt x="165" y="116"/>
                  </a:cubicBezTo>
                  <a:cubicBezTo>
                    <a:pt x="165" y="113"/>
                    <a:pt x="162" y="111"/>
                    <a:pt x="164" y="108"/>
                  </a:cubicBezTo>
                  <a:cubicBezTo>
                    <a:pt x="166" y="105"/>
                    <a:pt x="164" y="102"/>
                    <a:pt x="167" y="102"/>
                  </a:cubicBezTo>
                  <a:cubicBezTo>
                    <a:pt x="168" y="102"/>
                    <a:pt x="168" y="102"/>
                    <a:pt x="168" y="102"/>
                  </a:cubicBezTo>
                  <a:close/>
                  <a:moveTo>
                    <a:pt x="168" y="124"/>
                  </a:moveTo>
                  <a:cubicBezTo>
                    <a:pt x="168" y="188"/>
                    <a:pt x="168" y="188"/>
                    <a:pt x="168" y="188"/>
                  </a:cubicBezTo>
                  <a:cubicBezTo>
                    <a:pt x="165" y="186"/>
                    <a:pt x="162" y="183"/>
                    <a:pt x="159" y="180"/>
                  </a:cubicBezTo>
                  <a:cubicBezTo>
                    <a:pt x="157" y="178"/>
                    <a:pt x="154" y="175"/>
                    <a:pt x="152" y="173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4" y="145"/>
                    <a:pt x="155" y="138"/>
                    <a:pt x="158" y="138"/>
                  </a:cubicBezTo>
                  <a:cubicBezTo>
                    <a:pt x="161" y="137"/>
                    <a:pt x="164" y="133"/>
                    <a:pt x="164" y="130"/>
                  </a:cubicBezTo>
                  <a:cubicBezTo>
                    <a:pt x="164" y="128"/>
                    <a:pt x="165" y="125"/>
                    <a:pt x="168" y="124"/>
                  </a:cubicBezTo>
                  <a:close/>
                  <a:moveTo>
                    <a:pt x="152" y="129"/>
                  </a:moveTo>
                  <a:cubicBezTo>
                    <a:pt x="153" y="129"/>
                    <a:pt x="153" y="128"/>
                    <a:pt x="153" y="127"/>
                  </a:cubicBezTo>
                  <a:cubicBezTo>
                    <a:pt x="154" y="126"/>
                    <a:pt x="153" y="125"/>
                    <a:pt x="152" y="126"/>
                  </a:cubicBezTo>
                  <a:cubicBezTo>
                    <a:pt x="152" y="129"/>
                    <a:pt x="152" y="129"/>
                    <a:pt x="152" y="129"/>
                  </a:cubicBezTo>
                  <a:close/>
                  <a:moveTo>
                    <a:pt x="152" y="46"/>
                  </a:moveTo>
                  <a:cubicBezTo>
                    <a:pt x="152" y="37"/>
                    <a:pt x="152" y="37"/>
                    <a:pt x="152" y="37"/>
                  </a:cubicBezTo>
                  <a:cubicBezTo>
                    <a:pt x="156" y="37"/>
                    <a:pt x="157" y="40"/>
                    <a:pt x="155" y="43"/>
                  </a:cubicBezTo>
                  <a:cubicBezTo>
                    <a:pt x="154" y="44"/>
                    <a:pt x="153" y="45"/>
                    <a:pt x="152" y="46"/>
                  </a:cubicBezTo>
                  <a:close/>
                  <a:moveTo>
                    <a:pt x="152" y="37"/>
                  </a:moveTo>
                  <a:cubicBezTo>
                    <a:pt x="152" y="46"/>
                    <a:pt x="152" y="46"/>
                    <a:pt x="152" y="46"/>
                  </a:cubicBezTo>
                  <a:cubicBezTo>
                    <a:pt x="151" y="46"/>
                    <a:pt x="151" y="46"/>
                    <a:pt x="150" y="47"/>
                  </a:cubicBezTo>
                  <a:cubicBezTo>
                    <a:pt x="150" y="37"/>
                    <a:pt x="150" y="37"/>
                    <a:pt x="150" y="37"/>
                  </a:cubicBezTo>
                  <a:cubicBezTo>
                    <a:pt x="151" y="37"/>
                    <a:pt x="151" y="37"/>
                    <a:pt x="152" y="37"/>
                  </a:cubicBezTo>
                  <a:close/>
                  <a:moveTo>
                    <a:pt x="152" y="126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9"/>
                    <a:pt x="151" y="128"/>
                    <a:pt x="151" y="128"/>
                  </a:cubicBezTo>
                  <a:cubicBezTo>
                    <a:pt x="150" y="127"/>
                    <a:pt x="150" y="126"/>
                    <a:pt x="152" y="126"/>
                  </a:cubicBezTo>
                  <a:cubicBezTo>
                    <a:pt x="152" y="126"/>
                    <a:pt x="152" y="126"/>
                    <a:pt x="152" y="126"/>
                  </a:cubicBezTo>
                  <a:close/>
                  <a:moveTo>
                    <a:pt x="152" y="148"/>
                  </a:moveTo>
                  <a:cubicBezTo>
                    <a:pt x="152" y="173"/>
                    <a:pt x="152" y="173"/>
                    <a:pt x="152" y="173"/>
                  </a:cubicBezTo>
                  <a:cubicBezTo>
                    <a:pt x="151" y="172"/>
                    <a:pt x="150" y="171"/>
                    <a:pt x="150" y="170"/>
                  </a:cubicBezTo>
                  <a:cubicBezTo>
                    <a:pt x="150" y="165"/>
                    <a:pt x="150" y="165"/>
                    <a:pt x="150" y="165"/>
                  </a:cubicBezTo>
                  <a:cubicBezTo>
                    <a:pt x="153" y="162"/>
                    <a:pt x="151" y="161"/>
                    <a:pt x="150" y="159"/>
                  </a:cubicBezTo>
                  <a:cubicBezTo>
                    <a:pt x="150" y="152"/>
                    <a:pt x="150" y="152"/>
                    <a:pt x="150" y="152"/>
                  </a:cubicBezTo>
                  <a:cubicBezTo>
                    <a:pt x="150" y="151"/>
                    <a:pt x="151" y="150"/>
                    <a:pt x="152" y="149"/>
                  </a:cubicBezTo>
                  <a:cubicBezTo>
                    <a:pt x="152" y="149"/>
                    <a:pt x="152" y="149"/>
                    <a:pt x="152" y="148"/>
                  </a:cubicBezTo>
                  <a:close/>
                  <a:moveTo>
                    <a:pt x="150" y="137"/>
                  </a:moveTo>
                  <a:cubicBezTo>
                    <a:pt x="150" y="134"/>
                    <a:pt x="150" y="134"/>
                    <a:pt x="150" y="134"/>
                  </a:cubicBezTo>
                  <a:cubicBezTo>
                    <a:pt x="151" y="134"/>
                    <a:pt x="151" y="135"/>
                    <a:pt x="151" y="135"/>
                  </a:cubicBezTo>
                  <a:cubicBezTo>
                    <a:pt x="151" y="136"/>
                    <a:pt x="150" y="137"/>
                    <a:pt x="150" y="137"/>
                  </a:cubicBezTo>
                  <a:close/>
                  <a:moveTo>
                    <a:pt x="150" y="37"/>
                  </a:moveTo>
                  <a:cubicBezTo>
                    <a:pt x="150" y="47"/>
                    <a:pt x="150" y="47"/>
                    <a:pt x="150" y="47"/>
                  </a:cubicBezTo>
                  <a:cubicBezTo>
                    <a:pt x="147" y="48"/>
                    <a:pt x="144" y="48"/>
                    <a:pt x="141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1" y="36"/>
                    <a:pt x="141" y="36"/>
                    <a:pt x="142" y="36"/>
                  </a:cubicBezTo>
                  <a:cubicBezTo>
                    <a:pt x="146" y="38"/>
                    <a:pt x="147" y="37"/>
                    <a:pt x="150" y="38"/>
                  </a:cubicBezTo>
                  <a:cubicBezTo>
                    <a:pt x="150" y="37"/>
                    <a:pt x="150" y="37"/>
                    <a:pt x="150" y="37"/>
                  </a:cubicBezTo>
                  <a:close/>
                  <a:moveTo>
                    <a:pt x="150" y="134"/>
                  </a:moveTo>
                  <a:cubicBezTo>
                    <a:pt x="150" y="137"/>
                    <a:pt x="150" y="137"/>
                    <a:pt x="150" y="137"/>
                  </a:cubicBezTo>
                  <a:cubicBezTo>
                    <a:pt x="150" y="137"/>
                    <a:pt x="149" y="137"/>
                    <a:pt x="149" y="137"/>
                  </a:cubicBezTo>
                  <a:cubicBezTo>
                    <a:pt x="148" y="136"/>
                    <a:pt x="148" y="135"/>
                    <a:pt x="149" y="134"/>
                  </a:cubicBezTo>
                  <a:cubicBezTo>
                    <a:pt x="149" y="134"/>
                    <a:pt x="150" y="134"/>
                    <a:pt x="150" y="134"/>
                  </a:cubicBezTo>
                  <a:close/>
                  <a:moveTo>
                    <a:pt x="150" y="152"/>
                  </a:moveTo>
                  <a:cubicBezTo>
                    <a:pt x="150" y="159"/>
                    <a:pt x="150" y="159"/>
                    <a:pt x="150" y="159"/>
                  </a:cubicBezTo>
                  <a:cubicBezTo>
                    <a:pt x="150" y="159"/>
                    <a:pt x="149" y="159"/>
                    <a:pt x="149" y="159"/>
                  </a:cubicBezTo>
                  <a:cubicBezTo>
                    <a:pt x="148" y="157"/>
                    <a:pt x="149" y="154"/>
                    <a:pt x="150" y="152"/>
                  </a:cubicBezTo>
                  <a:close/>
                  <a:moveTo>
                    <a:pt x="150" y="165"/>
                  </a:moveTo>
                  <a:cubicBezTo>
                    <a:pt x="150" y="170"/>
                    <a:pt x="150" y="170"/>
                    <a:pt x="150" y="170"/>
                  </a:cubicBezTo>
                  <a:cubicBezTo>
                    <a:pt x="149" y="168"/>
                    <a:pt x="148" y="166"/>
                    <a:pt x="150" y="165"/>
                  </a:cubicBezTo>
                  <a:cubicBezTo>
                    <a:pt x="150" y="165"/>
                    <a:pt x="150" y="165"/>
                    <a:pt x="150" y="165"/>
                  </a:cubicBezTo>
                  <a:close/>
                  <a:moveTo>
                    <a:pt x="140" y="5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1" y="0"/>
                    <a:pt x="142" y="0"/>
                    <a:pt x="143" y="0"/>
                  </a:cubicBezTo>
                  <a:cubicBezTo>
                    <a:pt x="143" y="1"/>
                    <a:pt x="143" y="2"/>
                    <a:pt x="142" y="3"/>
                  </a:cubicBezTo>
                  <a:cubicBezTo>
                    <a:pt x="141" y="4"/>
                    <a:pt x="141" y="5"/>
                    <a:pt x="140" y="5"/>
                  </a:cubicBezTo>
                  <a:close/>
                  <a:moveTo>
                    <a:pt x="145" y="127"/>
                  </a:moveTo>
                  <a:cubicBezTo>
                    <a:pt x="146" y="127"/>
                    <a:pt x="147" y="127"/>
                    <a:pt x="147" y="128"/>
                  </a:cubicBezTo>
                  <a:cubicBezTo>
                    <a:pt x="147" y="130"/>
                    <a:pt x="146" y="131"/>
                    <a:pt x="145" y="130"/>
                  </a:cubicBezTo>
                  <a:cubicBezTo>
                    <a:pt x="144" y="129"/>
                    <a:pt x="144" y="128"/>
                    <a:pt x="145" y="127"/>
                  </a:cubicBezTo>
                  <a:close/>
                  <a:moveTo>
                    <a:pt x="70" y="81"/>
                  </a:moveTo>
                  <a:cubicBezTo>
                    <a:pt x="70" y="81"/>
                    <a:pt x="70" y="81"/>
                    <a:pt x="70" y="81"/>
                  </a:cubicBezTo>
                  <a:cubicBezTo>
                    <a:pt x="74" y="81"/>
                    <a:pt x="71" y="79"/>
                    <a:pt x="70" y="76"/>
                  </a:cubicBezTo>
                  <a:cubicBezTo>
                    <a:pt x="70" y="81"/>
                    <a:pt x="70" y="81"/>
                    <a:pt x="70" y="81"/>
                  </a:cubicBezTo>
                  <a:close/>
                  <a:moveTo>
                    <a:pt x="140" y="0"/>
                  </a:moveTo>
                  <a:cubicBezTo>
                    <a:pt x="140" y="5"/>
                    <a:pt x="140" y="5"/>
                    <a:pt x="140" y="5"/>
                  </a:cubicBezTo>
                  <a:cubicBezTo>
                    <a:pt x="138" y="8"/>
                    <a:pt x="139" y="9"/>
                    <a:pt x="135" y="9"/>
                  </a:cubicBezTo>
                  <a:cubicBezTo>
                    <a:pt x="130" y="9"/>
                    <a:pt x="140" y="16"/>
                    <a:pt x="135" y="16"/>
                  </a:cubicBezTo>
                  <a:cubicBezTo>
                    <a:pt x="130" y="16"/>
                    <a:pt x="128" y="23"/>
                    <a:pt x="133" y="22"/>
                  </a:cubicBezTo>
                  <a:cubicBezTo>
                    <a:pt x="139" y="22"/>
                    <a:pt x="138" y="24"/>
                    <a:pt x="133" y="27"/>
                  </a:cubicBezTo>
                  <a:cubicBezTo>
                    <a:pt x="127" y="29"/>
                    <a:pt x="118" y="29"/>
                    <a:pt x="115" y="34"/>
                  </a:cubicBezTo>
                  <a:cubicBezTo>
                    <a:pt x="113" y="38"/>
                    <a:pt x="103" y="38"/>
                    <a:pt x="103" y="42"/>
                  </a:cubicBezTo>
                  <a:cubicBezTo>
                    <a:pt x="103" y="46"/>
                    <a:pt x="101" y="60"/>
                    <a:pt x="93" y="58"/>
                  </a:cubicBezTo>
                  <a:cubicBezTo>
                    <a:pt x="86" y="55"/>
                    <a:pt x="84" y="47"/>
                    <a:pt x="81" y="43"/>
                  </a:cubicBezTo>
                  <a:cubicBezTo>
                    <a:pt x="78" y="38"/>
                    <a:pt x="83" y="33"/>
                    <a:pt x="80" y="31"/>
                  </a:cubicBezTo>
                  <a:cubicBezTo>
                    <a:pt x="77" y="30"/>
                    <a:pt x="86" y="22"/>
                    <a:pt x="83" y="24"/>
                  </a:cubicBezTo>
                  <a:cubicBezTo>
                    <a:pt x="80" y="27"/>
                    <a:pt x="74" y="23"/>
                    <a:pt x="79" y="22"/>
                  </a:cubicBezTo>
                  <a:cubicBezTo>
                    <a:pt x="84" y="21"/>
                    <a:pt x="82" y="17"/>
                    <a:pt x="79" y="18"/>
                  </a:cubicBezTo>
                  <a:cubicBezTo>
                    <a:pt x="76" y="19"/>
                    <a:pt x="73" y="18"/>
                    <a:pt x="74" y="16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7" y="14"/>
                    <a:pt x="79" y="13"/>
                    <a:pt x="81" y="13"/>
                  </a:cubicBezTo>
                  <a:cubicBezTo>
                    <a:pt x="83" y="12"/>
                    <a:pt x="84" y="11"/>
                    <a:pt x="85" y="11"/>
                  </a:cubicBezTo>
                  <a:cubicBezTo>
                    <a:pt x="86" y="10"/>
                    <a:pt x="87" y="10"/>
                    <a:pt x="87" y="10"/>
                  </a:cubicBezTo>
                  <a:cubicBezTo>
                    <a:pt x="89" y="9"/>
                    <a:pt x="91" y="8"/>
                    <a:pt x="94" y="8"/>
                  </a:cubicBezTo>
                  <a:cubicBezTo>
                    <a:pt x="106" y="3"/>
                    <a:pt x="120" y="1"/>
                    <a:pt x="134" y="0"/>
                  </a:cubicBezTo>
                  <a:cubicBezTo>
                    <a:pt x="135" y="0"/>
                    <a:pt x="136" y="0"/>
                    <a:pt x="138" y="0"/>
                  </a:cubicBezTo>
                  <a:cubicBezTo>
                    <a:pt x="139" y="0"/>
                    <a:pt x="139" y="0"/>
                    <a:pt x="140" y="0"/>
                  </a:cubicBezTo>
                  <a:close/>
                  <a:moveTo>
                    <a:pt x="140" y="36"/>
                  </a:moveTo>
                  <a:cubicBezTo>
                    <a:pt x="138" y="37"/>
                    <a:pt x="136" y="42"/>
                    <a:pt x="140" y="45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70" y="258"/>
                  </a:moveTo>
                  <a:cubicBezTo>
                    <a:pt x="70" y="182"/>
                    <a:pt x="70" y="182"/>
                    <a:pt x="70" y="182"/>
                  </a:cubicBezTo>
                  <a:cubicBezTo>
                    <a:pt x="73" y="184"/>
                    <a:pt x="77" y="187"/>
                    <a:pt x="80" y="187"/>
                  </a:cubicBezTo>
                  <a:cubicBezTo>
                    <a:pt x="84" y="187"/>
                    <a:pt x="83" y="191"/>
                    <a:pt x="83" y="195"/>
                  </a:cubicBezTo>
                  <a:cubicBezTo>
                    <a:pt x="83" y="200"/>
                    <a:pt x="89" y="200"/>
                    <a:pt x="95" y="202"/>
                  </a:cubicBezTo>
                  <a:cubicBezTo>
                    <a:pt x="101" y="204"/>
                    <a:pt x="104" y="203"/>
                    <a:pt x="110" y="207"/>
                  </a:cubicBezTo>
                  <a:cubicBezTo>
                    <a:pt x="116" y="211"/>
                    <a:pt x="117" y="213"/>
                    <a:pt x="114" y="217"/>
                  </a:cubicBezTo>
                  <a:cubicBezTo>
                    <a:pt x="111" y="221"/>
                    <a:pt x="105" y="228"/>
                    <a:pt x="104" y="234"/>
                  </a:cubicBezTo>
                  <a:cubicBezTo>
                    <a:pt x="104" y="241"/>
                    <a:pt x="100" y="247"/>
                    <a:pt x="96" y="247"/>
                  </a:cubicBezTo>
                  <a:cubicBezTo>
                    <a:pt x="91" y="248"/>
                    <a:pt x="87" y="251"/>
                    <a:pt x="87" y="254"/>
                  </a:cubicBezTo>
                  <a:cubicBezTo>
                    <a:pt x="87" y="257"/>
                    <a:pt x="83" y="256"/>
                    <a:pt x="83" y="262"/>
                  </a:cubicBezTo>
                  <a:cubicBezTo>
                    <a:pt x="83" y="263"/>
                    <a:pt x="83" y="264"/>
                    <a:pt x="82" y="265"/>
                  </a:cubicBezTo>
                  <a:cubicBezTo>
                    <a:pt x="80" y="263"/>
                    <a:pt x="78" y="262"/>
                    <a:pt x="75" y="261"/>
                  </a:cubicBezTo>
                  <a:cubicBezTo>
                    <a:pt x="73" y="260"/>
                    <a:pt x="71" y="259"/>
                    <a:pt x="70" y="258"/>
                  </a:cubicBezTo>
                  <a:close/>
                  <a:moveTo>
                    <a:pt x="70" y="93"/>
                  </a:moveTo>
                  <a:cubicBezTo>
                    <a:pt x="70" y="83"/>
                    <a:pt x="70" y="83"/>
                    <a:pt x="70" y="83"/>
                  </a:cubicBezTo>
                  <a:cubicBezTo>
                    <a:pt x="70" y="83"/>
                    <a:pt x="70" y="83"/>
                    <a:pt x="70" y="83"/>
                  </a:cubicBezTo>
                  <a:cubicBezTo>
                    <a:pt x="76" y="83"/>
                    <a:pt x="76" y="87"/>
                    <a:pt x="78" y="90"/>
                  </a:cubicBezTo>
                  <a:cubicBezTo>
                    <a:pt x="79" y="93"/>
                    <a:pt x="78" y="97"/>
                    <a:pt x="73" y="94"/>
                  </a:cubicBezTo>
                  <a:cubicBezTo>
                    <a:pt x="72" y="94"/>
                    <a:pt x="71" y="93"/>
                    <a:pt x="70" y="93"/>
                  </a:cubicBezTo>
                  <a:close/>
                  <a:moveTo>
                    <a:pt x="58" y="86"/>
                  </a:moveTo>
                  <a:cubicBezTo>
                    <a:pt x="59" y="87"/>
                    <a:pt x="60" y="87"/>
                    <a:pt x="61" y="85"/>
                  </a:cubicBezTo>
                  <a:cubicBezTo>
                    <a:pt x="62" y="83"/>
                    <a:pt x="64" y="82"/>
                    <a:pt x="70" y="81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69" y="75"/>
                    <a:pt x="68" y="74"/>
                    <a:pt x="69" y="73"/>
                  </a:cubicBezTo>
                  <a:cubicBezTo>
                    <a:pt x="70" y="71"/>
                    <a:pt x="65" y="70"/>
                    <a:pt x="62" y="67"/>
                  </a:cubicBezTo>
                  <a:cubicBezTo>
                    <a:pt x="60" y="66"/>
                    <a:pt x="60" y="61"/>
                    <a:pt x="58" y="58"/>
                  </a:cubicBezTo>
                  <a:cubicBezTo>
                    <a:pt x="58" y="86"/>
                    <a:pt x="58" y="86"/>
                    <a:pt x="58" y="86"/>
                  </a:cubicBezTo>
                  <a:close/>
                  <a:moveTo>
                    <a:pt x="70" y="83"/>
                  </a:moveTo>
                  <a:cubicBezTo>
                    <a:pt x="70" y="93"/>
                    <a:pt x="70" y="93"/>
                    <a:pt x="70" y="93"/>
                  </a:cubicBezTo>
                  <a:cubicBezTo>
                    <a:pt x="67" y="92"/>
                    <a:pt x="66" y="91"/>
                    <a:pt x="68" y="87"/>
                  </a:cubicBezTo>
                  <a:cubicBezTo>
                    <a:pt x="69" y="83"/>
                    <a:pt x="67" y="83"/>
                    <a:pt x="70" y="83"/>
                  </a:cubicBezTo>
                  <a:close/>
                  <a:moveTo>
                    <a:pt x="70" y="182"/>
                  </a:moveTo>
                  <a:cubicBezTo>
                    <a:pt x="70" y="258"/>
                    <a:pt x="70" y="258"/>
                    <a:pt x="70" y="258"/>
                  </a:cubicBezTo>
                  <a:cubicBezTo>
                    <a:pt x="69" y="258"/>
                    <a:pt x="69" y="258"/>
                    <a:pt x="69" y="258"/>
                  </a:cubicBezTo>
                  <a:cubicBezTo>
                    <a:pt x="65" y="256"/>
                    <a:pt x="62" y="253"/>
                    <a:pt x="58" y="251"/>
                  </a:cubicBezTo>
                  <a:cubicBezTo>
                    <a:pt x="58" y="176"/>
                    <a:pt x="58" y="176"/>
                    <a:pt x="58" y="176"/>
                  </a:cubicBezTo>
                  <a:cubicBezTo>
                    <a:pt x="60" y="177"/>
                    <a:pt x="63" y="177"/>
                    <a:pt x="65" y="179"/>
                  </a:cubicBezTo>
                  <a:cubicBezTo>
                    <a:pt x="67" y="180"/>
                    <a:pt x="68" y="181"/>
                    <a:pt x="70" y="182"/>
                  </a:cubicBezTo>
                  <a:close/>
                  <a:moveTo>
                    <a:pt x="58" y="101"/>
                  </a:moveTo>
                  <a:cubicBezTo>
                    <a:pt x="58" y="97"/>
                    <a:pt x="58" y="97"/>
                    <a:pt x="58" y="97"/>
                  </a:cubicBezTo>
                  <a:cubicBezTo>
                    <a:pt x="61" y="96"/>
                    <a:pt x="61" y="101"/>
                    <a:pt x="59" y="101"/>
                  </a:cubicBezTo>
                  <a:cubicBezTo>
                    <a:pt x="59" y="101"/>
                    <a:pt x="58" y="101"/>
                    <a:pt x="58" y="101"/>
                  </a:cubicBezTo>
                  <a:close/>
                  <a:moveTo>
                    <a:pt x="58" y="39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9" y="36"/>
                    <a:pt x="60" y="38"/>
                    <a:pt x="58" y="39"/>
                  </a:cubicBezTo>
                  <a:close/>
                  <a:moveTo>
                    <a:pt x="54" y="97"/>
                  </a:moveTo>
                  <a:cubicBezTo>
                    <a:pt x="54" y="97"/>
                    <a:pt x="54" y="97"/>
                    <a:pt x="54" y="96"/>
                  </a:cubicBezTo>
                  <a:cubicBezTo>
                    <a:pt x="56" y="94"/>
                    <a:pt x="55" y="92"/>
                    <a:pt x="54" y="90"/>
                  </a:cubicBezTo>
                  <a:cubicBezTo>
                    <a:pt x="54" y="97"/>
                    <a:pt x="54" y="97"/>
                    <a:pt x="54" y="97"/>
                  </a:cubicBezTo>
                  <a:close/>
                  <a:moveTo>
                    <a:pt x="54" y="84"/>
                  </a:moveTo>
                  <a:cubicBezTo>
                    <a:pt x="55" y="84"/>
                    <a:pt x="56" y="84"/>
                    <a:pt x="56" y="84"/>
                  </a:cubicBezTo>
                  <a:cubicBezTo>
                    <a:pt x="57" y="85"/>
                    <a:pt x="58" y="85"/>
                    <a:pt x="58" y="86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7"/>
                    <a:pt x="57" y="57"/>
                    <a:pt x="56" y="56"/>
                  </a:cubicBezTo>
                  <a:cubicBezTo>
                    <a:pt x="55" y="56"/>
                    <a:pt x="54" y="56"/>
                    <a:pt x="54" y="57"/>
                  </a:cubicBezTo>
                  <a:cubicBezTo>
                    <a:pt x="54" y="84"/>
                    <a:pt x="54" y="84"/>
                    <a:pt x="54" y="84"/>
                  </a:cubicBezTo>
                  <a:close/>
                  <a:moveTo>
                    <a:pt x="58" y="34"/>
                  </a:moveTo>
                  <a:cubicBezTo>
                    <a:pt x="58" y="39"/>
                    <a:pt x="58" y="39"/>
                    <a:pt x="58" y="39"/>
                  </a:cubicBezTo>
                  <a:cubicBezTo>
                    <a:pt x="58" y="39"/>
                    <a:pt x="57" y="39"/>
                    <a:pt x="57" y="38"/>
                  </a:cubicBezTo>
                  <a:cubicBezTo>
                    <a:pt x="56" y="38"/>
                    <a:pt x="55" y="38"/>
                    <a:pt x="54" y="38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6" y="32"/>
                    <a:pt x="57" y="33"/>
                    <a:pt x="58" y="34"/>
                  </a:cubicBezTo>
                  <a:close/>
                  <a:moveTo>
                    <a:pt x="58" y="97"/>
                  </a:moveTo>
                  <a:cubicBezTo>
                    <a:pt x="58" y="101"/>
                    <a:pt x="58" y="101"/>
                    <a:pt x="58" y="101"/>
                  </a:cubicBezTo>
                  <a:cubicBezTo>
                    <a:pt x="56" y="100"/>
                    <a:pt x="55" y="97"/>
                    <a:pt x="58" y="97"/>
                  </a:cubicBezTo>
                  <a:cubicBezTo>
                    <a:pt x="58" y="97"/>
                    <a:pt x="58" y="97"/>
                    <a:pt x="58" y="97"/>
                  </a:cubicBezTo>
                  <a:close/>
                  <a:moveTo>
                    <a:pt x="58" y="176"/>
                  </a:moveTo>
                  <a:cubicBezTo>
                    <a:pt x="58" y="251"/>
                    <a:pt x="58" y="251"/>
                    <a:pt x="58" y="251"/>
                  </a:cubicBezTo>
                  <a:cubicBezTo>
                    <a:pt x="57" y="250"/>
                    <a:pt x="55" y="249"/>
                    <a:pt x="54" y="248"/>
                  </a:cubicBezTo>
                  <a:cubicBezTo>
                    <a:pt x="54" y="176"/>
                    <a:pt x="54" y="176"/>
                    <a:pt x="54" y="176"/>
                  </a:cubicBezTo>
                  <a:cubicBezTo>
                    <a:pt x="55" y="176"/>
                    <a:pt x="57" y="176"/>
                    <a:pt x="58" y="176"/>
                  </a:cubicBezTo>
                  <a:close/>
                  <a:moveTo>
                    <a:pt x="54" y="162"/>
                  </a:moveTo>
                  <a:cubicBezTo>
                    <a:pt x="54" y="161"/>
                    <a:pt x="54" y="161"/>
                    <a:pt x="54" y="161"/>
                  </a:cubicBezTo>
                  <a:cubicBezTo>
                    <a:pt x="54" y="161"/>
                    <a:pt x="54" y="162"/>
                    <a:pt x="54" y="162"/>
                  </a:cubicBezTo>
                  <a:close/>
                  <a:moveTo>
                    <a:pt x="54" y="103"/>
                  </a:moveTo>
                  <a:cubicBezTo>
                    <a:pt x="54" y="103"/>
                    <a:pt x="54" y="103"/>
                    <a:pt x="54" y="103"/>
                  </a:cubicBezTo>
                  <a:cubicBezTo>
                    <a:pt x="56" y="103"/>
                    <a:pt x="56" y="99"/>
                    <a:pt x="54" y="99"/>
                  </a:cubicBezTo>
                  <a:cubicBezTo>
                    <a:pt x="54" y="103"/>
                    <a:pt x="54" y="103"/>
                    <a:pt x="54" y="103"/>
                  </a:cubicBezTo>
                  <a:close/>
                  <a:moveTo>
                    <a:pt x="54" y="50"/>
                  </a:moveTo>
                  <a:cubicBezTo>
                    <a:pt x="54" y="44"/>
                    <a:pt x="54" y="44"/>
                    <a:pt x="54" y="44"/>
                  </a:cubicBezTo>
                  <a:cubicBezTo>
                    <a:pt x="56" y="46"/>
                    <a:pt x="55" y="49"/>
                    <a:pt x="54" y="50"/>
                  </a:cubicBezTo>
                  <a:close/>
                  <a:moveTo>
                    <a:pt x="48" y="101"/>
                  </a:moveTo>
                  <a:cubicBezTo>
                    <a:pt x="49" y="101"/>
                    <a:pt x="52" y="100"/>
                    <a:pt x="54" y="97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88"/>
                    <a:pt x="50" y="87"/>
                    <a:pt x="48" y="87"/>
                  </a:cubicBezTo>
                  <a:cubicBezTo>
                    <a:pt x="46" y="87"/>
                    <a:pt x="51" y="84"/>
                    <a:pt x="54" y="84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2" y="57"/>
                    <a:pt x="54" y="60"/>
                    <a:pt x="51" y="60"/>
                  </a:cubicBezTo>
                  <a:cubicBezTo>
                    <a:pt x="49" y="61"/>
                    <a:pt x="48" y="61"/>
                    <a:pt x="48" y="60"/>
                  </a:cubicBezTo>
                  <a:cubicBezTo>
                    <a:pt x="48" y="101"/>
                    <a:pt x="48" y="101"/>
                    <a:pt x="48" y="101"/>
                  </a:cubicBezTo>
                  <a:close/>
                  <a:moveTo>
                    <a:pt x="54" y="31"/>
                  </a:moveTo>
                  <a:cubicBezTo>
                    <a:pt x="54" y="38"/>
                    <a:pt x="54" y="38"/>
                    <a:pt x="54" y="38"/>
                  </a:cubicBezTo>
                  <a:cubicBezTo>
                    <a:pt x="51" y="38"/>
                    <a:pt x="50" y="40"/>
                    <a:pt x="53" y="43"/>
                  </a:cubicBezTo>
                  <a:cubicBezTo>
                    <a:pt x="53" y="43"/>
                    <a:pt x="54" y="43"/>
                    <a:pt x="54" y="44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3" y="51"/>
                    <a:pt x="52" y="51"/>
                    <a:pt x="51" y="50"/>
                  </a:cubicBezTo>
                  <a:cubicBezTo>
                    <a:pt x="50" y="50"/>
                    <a:pt x="49" y="50"/>
                    <a:pt x="48" y="49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3"/>
                    <a:pt x="51" y="31"/>
                    <a:pt x="53" y="30"/>
                  </a:cubicBezTo>
                  <a:cubicBezTo>
                    <a:pt x="53" y="30"/>
                    <a:pt x="53" y="31"/>
                    <a:pt x="54" y="31"/>
                  </a:cubicBezTo>
                  <a:close/>
                  <a:moveTo>
                    <a:pt x="54" y="99"/>
                  </a:moveTo>
                  <a:cubicBezTo>
                    <a:pt x="54" y="103"/>
                    <a:pt x="54" y="103"/>
                    <a:pt x="54" y="103"/>
                  </a:cubicBezTo>
                  <a:cubicBezTo>
                    <a:pt x="52" y="102"/>
                    <a:pt x="51" y="100"/>
                    <a:pt x="53" y="99"/>
                  </a:cubicBezTo>
                  <a:cubicBezTo>
                    <a:pt x="54" y="99"/>
                    <a:pt x="54" y="99"/>
                    <a:pt x="54" y="99"/>
                  </a:cubicBezTo>
                  <a:close/>
                  <a:moveTo>
                    <a:pt x="54" y="161"/>
                  </a:moveTo>
                  <a:cubicBezTo>
                    <a:pt x="54" y="162"/>
                    <a:pt x="54" y="162"/>
                    <a:pt x="54" y="162"/>
                  </a:cubicBezTo>
                  <a:cubicBezTo>
                    <a:pt x="54" y="162"/>
                    <a:pt x="53" y="162"/>
                    <a:pt x="52" y="162"/>
                  </a:cubicBezTo>
                  <a:cubicBezTo>
                    <a:pt x="48" y="162"/>
                    <a:pt x="46" y="160"/>
                    <a:pt x="51" y="160"/>
                  </a:cubicBezTo>
                  <a:cubicBezTo>
                    <a:pt x="52" y="160"/>
                    <a:pt x="53" y="161"/>
                    <a:pt x="54" y="161"/>
                  </a:cubicBezTo>
                  <a:close/>
                  <a:moveTo>
                    <a:pt x="54" y="176"/>
                  </a:moveTo>
                  <a:cubicBezTo>
                    <a:pt x="54" y="248"/>
                    <a:pt x="54" y="248"/>
                    <a:pt x="54" y="248"/>
                  </a:cubicBezTo>
                  <a:cubicBezTo>
                    <a:pt x="52" y="246"/>
                    <a:pt x="50" y="244"/>
                    <a:pt x="48" y="242"/>
                  </a:cubicBezTo>
                  <a:cubicBezTo>
                    <a:pt x="48" y="177"/>
                    <a:pt x="48" y="177"/>
                    <a:pt x="48" y="177"/>
                  </a:cubicBezTo>
                  <a:cubicBezTo>
                    <a:pt x="49" y="177"/>
                    <a:pt x="50" y="176"/>
                    <a:pt x="51" y="176"/>
                  </a:cubicBezTo>
                  <a:cubicBezTo>
                    <a:pt x="52" y="176"/>
                    <a:pt x="53" y="176"/>
                    <a:pt x="54" y="176"/>
                  </a:cubicBezTo>
                  <a:close/>
                  <a:moveTo>
                    <a:pt x="42" y="107"/>
                  </a:moveTo>
                  <a:cubicBezTo>
                    <a:pt x="43" y="106"/>
                    <a:pt x="43" y="104"/>
                    <a:pt x="44" y="103"/>
                  </a:cubicBezTo>
                  <a:cubicBezTo>
                    <a:pt x="45" y="103"/>
                    <a:pt x="46" y="102"/>
                    <a:pt x="48" y="101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6" y="60"/>
                    <a:pt x="46" y="58"/>
                    <a:pt x="46" y="57"/>
                  </a:cubicBezTo>
                  <a:cubicBezTo>
                    <a:pt x="46" y="56"/>
                    <a:pt x="44" y="54"/>
                    <a:pt x="42" y="52"/>
                  </a:cubicBezTo>
                  <a:cubicBezTo>
                    <a:pt x="42" y="107"/>
                    <a:pt x="42" y="107"/>
                    <a:pt x="42" y="107"/>
                  </a:cubicBezTo>
                  <a:close/>
                  <a:moveTo>
                    <a:pt x="48" y="34"/>
                  </a:moveTo>
                  <a:cubicBezTo>
                    <a:pt x="48" y="49"/>
                    <a:pt x="48" y="49"/>
                    <a:pt x="48" y="49"/>
                  </a:cubicBezTo>
                  <a:cubicBezTo>
                    <a:pt x="46" y="49"/>
                    <a:pt x="44" y="48"/>
                    <a:pt x="42" y="47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3" y="38"/>
                    <a:pt x="44" y="37"/>
                    <a:pt x="45" y="36"/>
                  </a:cubicBezTo>
                  <a:cubicBezTo>
                    <a:pt x="46" y="35"/>
                    <a:pt x="47" y="35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8" y="177"/>
                  </a:moveTo>
                  <a:cubicBezTo>
                    <a:pt x="48" y="242"/>
                    <a:pt x="48" y="242"/>
                    <a:pt x="48" y="242"/>
                  </a:cubicBezTo>
                  <a:cubicBezTo>
                    <a:pt x="47" y="242"/>
                    <a:pt x="46" y="241"/>
                    <a:pt x="45" y="240"/>
                  </a:cubicBezTo>
                  <a:cubicBezTo>
                    <a:pt x="44" y="239"/>
                    <a:pt x="43" y="238"/>
                    <a:pt x="42" y="237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3" y="177"/>
                    <a:pt x="45" y="177"/>
                    <a:pt x="48" y="177"/>
                  </a:cubicBezTo>
                  <a:close/>
                  <a:moveTo>
                    <a:pt x="42" y="162"/>
                  </a:moveTo>
                  <a:cubicBezTo>
                    <a:pt x="42" y="157"/>
                    <a:pt x="42" y="157"/>
                    <a:pt x="42" y="157"/>
                  </a:cubicBezTo>
                  <a:cubicBezTo>
                    <a:pt x="42" y="157"/>
                    <a:pt x="43" y="157"/>
                    <a:pt x="43" y="157"/>
                  </a:cubicBezTo>
                  <a:cubicBezTo>
                    <a:pt x="46" y="157"/>
                    <a:pt x="46" y="162"/>
                    <a:pt x="43" y="162"/>
                  </a:cubicBezTo>
                  <a:cubicBezTo>
                    <a:pt x="43" y="162"/>
                    <a:pt x="42" y="162"/>
                    <a:pt x="42" y="162"/>
                  </a:cubicBezTo>
                  <a:close/>
                  <a:moveTo>
                    <a:pt x="31" y="124"/>
                  </a:moveTo>
                  <a:cubicBezTo>
                    <a:pt x="32" y="123"/>
                    <a:pt x="32" y="122"/>
                    <a:pt x="32" y="121"/>
                  </a:cubicBezTo>
                  <a:cubicBezTo>
                    <a:pt x="32" y="118"/>
                    <a:pt x="34" y="110"/>
                    <a:pt x="38" y="110"/>
                  </a:cubicBezTo>
                  <a:cubicBezTo>
                    <a:pt x="40" y="110"/>
                    <a:pt x="41" y="108"/>
                    <a:pt x="42" y="107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0" y="50"/>
                    <a:pt x="36" y="49"/>
                    <a:pt x="33" y="48"/>
                  </a:cubicBezTo>
                  <a:cubicBezTo>
                    <a:pt x="32" y="49"/>
                    <a:pt x="32" y="50"/>
                    <a:pt x="31" y="51"/>
                  </a:cubicBezTo>
                  <a:cubicBezTo>
                    <a:pt x="31" y="124"/>
                    <a:pt x="31" y="124"/>
                    <a:pt x="31" y="124"/>
                  </a:cubicBezTo>
                  <a:close/>
                  <a:moveTo>
                    <a:pt x="42" y="39"/>
                  </a:moveTo>
                  <a:cubicBezTo>
                    <a:pt x="42" y="47"/>
                    <a:pt x="42" y="47"/>
                    <a:pt x="42" y="47"/>
                  </a:cubicBezTo>
                  <a:cubicBezTo>
                    <a:pt x="40" y="47"/>
                    <a:pt x="38" y="46"/>
                    <a:pt x="36" y="45"/>
                  </a:cubicBezTo>
                  <a:cubicBezTo>
                    <a:pt x="37" y="44"/>
                    <a:pt x="39" y="42"/>
                    <a:pt x="40" y="41"/>
                  </a:cubicBezTo>
                  <a:cubicBezTo>
                    <a:pt x="41" y="40"/>
                    <a:pt x="42" y="40"/>
                    <a:pt x="42" y="39"/>
                  </a:cubicBezTo>
                  <a:close/>
                  <a:moveTo>
                    <a:pt x="42" y="157"/>
                  </a:moveTo>
                  <a:cubicBezTo>
                    <a:pt x="42" y="162"/>
                    <a:pt x="42" y="162"/>
                    <a:pt x="42" y="162"/>
                  </a:cubicBezTo>
                  <a:cubicBezTo>
                    <a:pt x="39" y="161"/>
                    <a:pt x="37" y="157"/>
                    <a:pt x="42" y="157"/>
                  </a:cubicBezTo>
                  <a:close/>
                  <a:moveTo>
                    <a:pt x="42" y="176"/>
                  </a:moveTo>
                  <a:cubicBezTo>
                    <a:pt x="42" y="237"/>
                    <a:pt x="42" y="237"/>
                    <a:pt x="42" y="237"/>
                  </a:cubicBezTo>
                  <a:cubicBezTo>
                    <a:pt x="42" y="237"/>
                    <a:pt x="41" y="237"/>
                    <a:pt x="41" y="236"/>
                  </a:cubicBezTo>
                  <a:cubicBezTo>
                    <a:pt x="40" y="235"/>
                    <a:pt x="38" y="232"/>
                    <a:pt x="36" y="231"/>
                  </a:cubicBezTo>
                  <a:cubicBezTo>
                    <a:pt x="36" y="231"/>
                    <a:pt x="36" y="231"/>
                    <a:pt x="36" y="231"/>
                  </a:cubicBezTo>
                  <a:cubicBezTo>
                    <a:pt x="34" y="229"/>
                    <a:pt x="32" y="227"/>
                    <a:pt x="31" y="225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2" y="177"/>
                    <a:pt x="34" y="177"/>
                    <a:pt x="35" y="176"/>
                  </a:cubicBezTo>
                  <a:cubicBezTo>
                    <a:pt x="37" y="174"/>
                    <a:pt x="40" y="171"/>
                    <a:pt x="41" y="174"/>
                  </a:cubicBezTo>
                  <a:cubicBezTo>
                    <a:pt x="42" y="175"/>
                    <a:pt x="42" y="175"/>
                    <a:pt x="42" y="176"/>
                  </a:cubicBezTo>
                  <a:close/>
                  <a:moveTo>
                    <a:pt x="31" y="156"/>
                  </a:moveTo>
                  <a:cubicBezTo>
                    <a:pt x="31" y="153"/>
                    <a:pt x="31" y="153"/>
                    <a:pt x="31" y="153"/>
                  </a:cubicBezTo>
                  <a:cubicBezTo>
                    <a:pt x="34" y="153"/>
                    <a:pt x="35" y="156"/>
                    <a:pt x="32" y="156"/>
                  </a:cubicBezTo>
                  <a:cubicBezTo>
                    <a:pt x="32" y="156"/>
                    <a:pt x="31" y="156"/>
                    <a:pt x="31" y="156"/>
                  </a:cubicBezTo>
                  <a:close/>
                  <a:moveTo>
                    <a:pt x="31" y="147"/>
                  </a:moveTo>
                  <a:cubicBezTo>
                    <a:pt x="31" y="144"/>
                    <a:pt x="31" y="144"/>
                    <a:pt x="31" y="144"/>
                  </a:cubicBezTo>
                  <a:cubicBezTo>
                    <a:pt x="34" y="145"/>
                    <a:pt x="36" y="149"/>
                    <a:pt x="33" y="148"/>
                  </a:cubicBezTo>
                  <a:cubicBezTo>
                    <a:pt x="32" y="147"/>
                    <a:pt x="32" y="147"/>
                    <a:pt x="31" y="147"/>
                  </a:cubicBezTo>
                  <a:close/>
                  <a:moveTo>
                    <a:pt x="22" y="142"/>
                  </a:moveTo>
                  <a:cubicBezTo>
                    <a:pt x="23" y="142"/>
                    <a:pt x="24" y="141"/>
                    <a:pt x="24" y="139"/>
                  </a:cubicBezTo>
                  <a:cubicBezTo>
                    <a:pt x="24" y="134"/>
                    <a:pt x="23" y="131"/>
                    <a:pt x="24" y="129"/>
                  </a:cubicBezTo>
                  <a:cubicBezTo>
                    <a:pt x="25" y="127"/>
                    <a:pt x="29" y="125"/>
                    <a:pt x="31" y="124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2"/>
                    <a:pt x="30" y="53"/>
                    <a:pt x="29" y="53"/>
                  </a:cubicBezTo>
                  <a:cubicBezTo>
                    <a:pt x="28" y="54"/>
                    <a:pt x="27" y="56"/>
                    <a:pt x="26" y="57"/>
                  </a:cubicBezTo>
                  <a:cubicBezTo>
                    <a:pt x="27" y="58"/>
                    <a:pt x="27" y="59"/>
                    <a:pt x="27" y="60"/>
                  </a:cubicBezTo>
                  <a:cubicBezTo>
                    <a:pt x="28" y="65"/>
                    <a:pt x="30" y="68"/>
                    <a:pt x="28" y="68"/>
                  </a:cubicBezTo>
                  <a:cubicBezTo>
                    <a:pt x="25" y="68"/>
                    <a:pt x="25" y="72"/>
                    <a:pt x="25" y="79"/>
                  </a:cubicBezTo>
                  <a:cubicBezTo>
                    <a:pt x="24" y="82"/>
                    <a:pt x="23" y="82"/>
                    <a:pt x="22" y="80"/>
                  </a:cubicBezTo>
                  <a:cubicBezTo>
                    <a:pt x="22" y="142"/>
                    <a:pt x="22" y="142"/>
                    <a:pt x="22" y="142"/>
                  </a:cubicBezTo>
                  <a:close/>
                  <a:moveTo>
                    <a:pt x="31" y="144"/>
                  </a:moveTo>
                  <a:cubicBezTo>
                    <a:pt x="31" y="147"/>
                    <a:pt x="31" y="147"/>
                    <a:pt x="31" y="147"/>
                  </a:cubicBezTo>
                  <a:cubicBezTo>
                    <a:pt x="29" y="148"/>
                    <a:pt x="28" y="149"/>
                    <a:pt x="27" y="148"/>
                  </a:cubicBezTo>
                  <a:cubicBezTo>
                    <a:pt x="25" y="147"/>
                    <a:pt x="25" y="144"/>
                    <a:pt x="29" y="143"/>
                  </a:cubicBezTo>
                  <a:cubicBezTo>
                    <a:pt x="29" y="143"/>
                    <a:pt x="30" y="143"/>
                    <a:pt x="31" y="144"/>
                  </a:cubicBezTo>
                  <a:close/>
                  <a:moveTo>
                    <a:pt x="31" y="153"/>
                  </a:moveTo>
                  <a:cubicBezTo>
                    <a:pt x="31" y="156"/>
                    <a:pt x="31" y="156"/>
                    <a:pt x="31" y="156"/>
                  </a:cubicBezTo>
                  <a:cubicBezTo>
                    <a:pt x="28" y="155"/>
                    <a:pt x="26" y="153"/>
                    <a:pt x="29" y="153"/>
                  </a:cubicBezTo>
                  <a:cubicBezTo>
                    <a:pt x="30" y="153"/>
                    <a:pt x="30" y="153"/>
                    <a:pt x="31" y="153"/>
                  </a:cubicBezTo>
                  <a:close/>
                  <a:moveTo>
                    <a:pt x="31" y="177"/>
                  </a:moveTo>
                  <a:cubicBezTo>
                    <a:pt x="31" y="225"/>
                    <a:pt x="31" y="225"/>
                    <a:pt x="31" y="225"/>
                  </a:cubicBezTo>
                  <a:cubicBezTo>
                    <a:pt x="31" y="225"/>
                    <a:pt x="31" y="225"/>
                    <a:pt x="31" y="225"/>
                  </a:cubicBezTo>
                  <a:cubicBezTo>
                    <a:pt x="31" y="225"/>
                    <a:pt x="31" y="224"/>
                    <a:pt x="31" y="224"/>
                  </a:cubicBezTo>
                  <a:cubicBezTo>
                    <a:pt x="31" y="221"/>
                    <a:pt x="25" y="217"/>
                    <a:pt x="22" y="213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3" y="199"/>
                    <a:pt x="23" y="199"/>
                  </a:cubicBezTo>
                  <a:cubicBezTo>
                    <a:pt x="26" y="197"/>
                    <a:pt x="25" y="192"/>
                    <a:pt x="28" y="191"/>
                  </a:cubicBezTo>
                  <a:cubicBezTo>
                    <a:pt x="32" y="190"/>
                    <a:pt x="30" y="186"/>
                    <a:pt x="28" y="183"/>
                  </a:cubicBezTo>
                  <a:cubicBezTo>
                    <a:pt x="28" y="182"/>
                    <a:pt x="25" y="182"/>
                    <a:pt x="22" y="182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3" y="177"/>
                    <a:pt x="24" y="177"/>
                    <a:pt x="25" y="177"/>
                  </a:cubicBezTo>
                  <a:cubicBezTo>
                    <a:pt x="26" y="176"/>
                    <a:pt x="29" y="177"/>
                    <a:pt x="31" y="177"/>
                  </a:cubicBezTo>
                  <a:close/>
                  <a:moveTo>
                    <a:pt x="22" y="152"/>
                  </a:moveTo>
                  <a:cubicBezTo>
                    <a:pt x="22" y="149"/>
                    <a:pt x="22" y="149"/>
                    <a:pt x="22" y="149"/>
                  </a:cubicBezTo>
                  <a:cubicBezTo>
                    <a:pt x="25" y="149"/>
                    <a:pt x="27" y="153"/>
                    <a:pt x="24" y="153"/>
                  </a:cubicBezTo>
                  <a:cubicBezTo>
                    <a:pt x="23" y="152"/>
                    <a:pt x="23" y="152"/>
                    <a:pt x="22" y="152"/>
                  </a:cubicBezTo>
                  <a:close/>
                  <a:moveTo>
                    <a:pt x="3" y="110"/>
                  </a:moveTo>
                  <a:cubicBezTo>
                    <a:pt x="2" y="113"/>
                    <a:pt x="2" y="115"/>
                    <a:pt x="2" y="117"/>
                  </a:cubicBezTo>
                  <a:cubicBezTo>
                    <a:pt x="1" y="120"/>
                    <a:pt x="1" y="122"/>
                    <a:pt x="1" y="124"/>
                  </a:cubicBezTo>
                  <a:cubicBezTo>
                    <a:pt x="0" y="128"/>
                    <a:pt x="0" y="132"/>
                    <a:pt x="0" y="135"/>
                  </a:cubicBezTo>
                  <a:cubicBezTo>
                    <a:pt x="2" y="136"/>
                    <a:pt x="3" y="136"/>
                    <a:pt x="5" y="135"/>
                  </a:cubicBezTo>
                  <a:cubicBezTo>
                    <a:pt x="8" y="134"/>
                    <a:pt x="14" y="132"/>
                    <a:pt x="18" y="137"/>
                  </a:cubicBezTo>
                  <a:cubicBezTo>
                    <a:pt x="20" y="140"/>
                    <a:pt x="21" y="141"/>
                    <a:pt x="22" y="142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78"/>
                    <a:pt x="20" y="76"/>
                    <a:pt x="20" y="74"/>
                  </a:cubicBezTo>
                  <a:cubicBezTo>
                    <a:pt x="20" y="73"/>
                    <a:pt x="19" y="72"/>
                    <a:pt x="17" y="71"/>
                  </a:cubicBezTo>
                  <a:cubicBezTo>
                    <a:pt x="17" y="73"/>
                    <a:pt x="16" y="74"/>
                    <a:pt x="15" y="75"/>
                  </a:cubicBezTo>
                  <a:cubicBezTo>
                    <a:pt x="15" y="76"/>
                    <a:pt x="14" y="77"/>
                    <a:pt x="14" y="78"/>
                  </a:cubicBezTo>
                  <a:cubicBezTo>
                    <a:pt x="12" y="81"/>
                    <a:pt x="11" y="85"/>
                    <a:pt x="10" y="88"/>
                  </a:cubicBezTo>
                  <a:cubicBezTo>
                    <a:pt x="9" y="89"/>
                    <a:pt x="9" y="90"/>
                    <a:pt x="8" y="91"/>
                  </a:cubicBezTo>
                  <a:cubicBezTo>
                    <a:pt x="7" y="95"/>
                    <a:pt x="5" y="99"/>
                    <a:pt x="4" y="104"/>
                  </a:cubicBezTo>
                  <a:cubicBezTo>
                    <a:pt x="4" y="106"/>
                    <a:pt x="3" y="108"/>
                    <a:pt x="3" y="110"/>
                  </a:cubicBezTo>
                  <a:close/>
                  <a:moveTo>
                    <a:pt x="22" y="149"/>
                  </a:moveTo>
                  <a:cubicBezTo>
                    <a:pt x="22" y="152"/>
                    <a:pt x="22" y="152"/>
                    <a:pt x="22" y="152"/>
                  </a:cubicBezTo>
                  <a:cubicBezTo>
                    <a:pt x="19" y="151"/>
                    <a:pt x="18" y="148"/>
                    <a:pt x="21" y="149"/>
                  </a:cubicBezTo>
                  <a:cubicBezTo>
                    <a:pt x="22" y="149"/>
                    <a:pt x="22" y="149"/>
                    <a:pt x="22" y="149"/>
                  </a:cubicBezTo>
                  <a:close/>
                  <a:moveTo>
                    <a:pt x="22" y="177"/>
                  </a:moveTo>
                  <a:cubicBezTo>
                    <a:pt x="20" y="176"/>
                    <a:pt x="18" y="175"/>
                    <a:pt x="17" y="172"/>
                  </a:cubicBezTo>
                  <a:cubicBezTo>
                    <a:pt x="15" y="169"/>
                    <a:pt x="18" y="165"/>
                    <a:pt x="13" y="165"/>
                  </a:cubicBezTo>
                  <a:cubicBezTo>
                    <a:pt x="8" y="165"/>
                    <a:pt x="11" y="154"/>
                    <a:pt x="11" y="151"/>
                  </a:cubicBezTo>
                  <a:cubicBezTo>
                    <a:pt x="11" y="147"/>
                    <a:pt x="5" y="153"/>
                    <a:pt x="1" y="157"/>
                  </a:cubicBezTo>
                  <a:cubicBezTo>
                    <a:pt x="1" y="157"/>
                    <a:pt x="1" y="158"/>
                    <a:pt x="2" y="159"/>
                  </a:cubicBezTo>
                  <a:cubicBezTo>
                    <a:pt x="2" y="162"/>
                    <a:pt x="2" y="164"/>
                    <a:pt x="3" y="166"/>
                  </a:cubicBezTo>
                  <a:cubicBezTo>
                    <a:pt x="3" y="167"/>
                    <a:pt x="3" y="168"/>
                    <a:pt x="3" y="168"/>
                  </a:cubicBezTo>
                  <a:cubicBezTo>
                    <a:pt x="5" y="170"/>
                    <a:pt x="7" y="170"/>
                    <a:pt x="9" y="170"/>
                  </a:cubicBezTo>
                  <a:cubicBezTo>
                    <a:pt x="15" y="170"/>
                    <a:pt x="15" y="178"/>
                    <a:pt x="17" y="181"/>
                  </a:cubicBezTo>
                  <a:cubicBezTo>
                    <a:pt x="18" y="182"/>
                    <a:pt x="20" y="182"/>
                    <a:pt x="22" y="182"/>
                  </a:cubicBezTo>
                  <a:cubicBezTo>
                    <a:pt x="22" y="177"/>
                    <a:pt x="22" y="177"/>
                    <a:pt x="22" y="177"/>
                  </a:cubicBezTo>
                  <a:close/>
                  <a:moveTo>
                    <a:pt x="22" y="199"/>
                  </a:moveTo>
                  <a:cubicBezTo>
                    <a:pt x="22" y="213"/>
                    <a:pt x="22" y="213"/>
                    <a:pt x="22" y="213"/>
                  </a:cubicBezTo>
                  <a:cubicBezTo>
                    <a:pt x="22" y="212"/>
                    <a:pt x="22" y="212"/>
                    <a:pt x="21" y="211"/>
                  </a:cubicBezTo>
                  <a:cubicBezTo>
                    <a:pt x="19" y="208"/>
                    <a:pt x="19" y="201"/>
                    <a:pt x="22" y="19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49" name="Freeform 135"/>
            <p:cNvSpPr/>
            <p:nvPr/>
          </p:nvSpPr>
          <p:spPr bwMode="auto">
            <a:xfrm>
              <a:off x="13012303" y="11465459"/>
              <a:ext cx="1252652" cy="1208229"/>
            </a:xfrm>
            <a:custGeom>
              <a:avLst/>
              <a:gdLst>
                <a:gd name="T0" fmla="*/ 75 w 128"/>
                <a:gd name="T1" fmla="*/ 5 h 123"/>
                <a:gd name="T2" fmla="*/ 125 w 128"/>
                <a:gd name="T3" fmla="*/ 68 h 123"/>
                <a:gd name="T4" fmla="*/ 67 w 128"/>
                <a:gd name="T5" fmla="*/ 118 h 123"/>
                <a:gd name="T6" fmla="*/ 12 w 128"/>
                <a:gd name="T7" fmla="*/ 55 h 123"/>
                <a:gd name="T8" fmla="*/ 75 w 128"/>
                <a:gd name="T9" fmla="*/ 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3">
                  <a:moveTo>
                    <a:pt x="75" y="5"/>
                  </a:moveTo>
                  <a:cubicBezTo>
                    <a:pt x="101" y="9"/>
                    <a:pt x="121" y="37"/>
                    <a:pt x="125" y="68"/>
                  </a:cubicBezTo>
                  <a:cubicBezTo>
                    <a:pt x="128" y="98"/>
                    <a:pt x="98" y="123"/>
                    <a:pt x="67" y="118"/>
                  </a:cubicBezTo>
                  <a:cubicBezTo>
                    <a:pt x="26" y="111"/>
                    <a:pt x="0" y="73"/>
                    <a:pt x="12" y="55"/>
                  </a:cubicBezTo>
                  <a:cubicBezTo>
                    <a:pt x="15" y="24"/>
                    <a:pt x="48" y="0"/>
                    <a:pt x="75" y="5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50" name="Freeform 136"/>
            <p:cNvSpPr/>
            <p:nvPr/>
          </p:nvSpPr>
          <p:spPr bwMode="auto">
            <a:xfrm>
              <a:off x="13452222" y="11193237"/>
              <a:ext cx="734443" cy="921089"/>
            </a:xfrm>
            <a:custGeom>
              <a:avLst/>
              <a:gdLst>
                <a:gd name="T0" fmla="*/ 9 w 75"/>
                <a:gd name="T1" fmla="*/ 3 h 94"/>
                <a:gd name="T2" fmla="*/ 20 w 75"/>
                <a:gd name="T3" fmla="*/ 4 h 94"/>
                <a:gd name="T4" fmla="*/ 69 w 75"/>
                <a:gd name="T5" fmla="*/ 67 h 94"/>
                <a:gd name="T6" fmla="*/ 70 w 75"/>
                <a:gd name="T7" fmla="*/ 90 h 94"/>
                <a:gd name="T8" fmla="*/ 70 w 75"/>
                <a:gd name="T9" fmla="*/ 90 h 94"/>
                <a:gd name="T10" fmla="*/ 51 w 75"/>
                <a:gd name="T11" fmla="*/ 87 h 94"/>
                <a:gd name="T12" fmla="*/ 8 w 75"/>
                <a:gd name="T13" fmla="*/ 32 h 94"/>
                <a:gd name="T14" fmla="*/ 9 w 75"/>
                <a:gd name="T15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4">
                  <a:moveTo>
                    <a:pt x="9" y="3"/>
                  </a:moveTo>
                  <a:cubicBezTo>
                    <a:pt x="12" y="0"/>
                    <a:pt x="17" y="1"/>
                    <a:pt x="20" y="4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73" y="73"/>
                    <a:pt x="75" y="85"/>
                    <a:pt x="70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4" y="94"/>
                    <a:pt x="55" y="93"/>
                    <a:pt x="51" y="87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0" y="22"/>
                    <a:pt x="2" y="8"/>
                    <a:pt x="9" y="3"/>
                  </a:cubicBezTo>
                  <a:close/>
                </a:path>
              </a:pathLst>
            </a:custGeom>
            <a:solidFill>
              <a:srgbClr val="C7A283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51" name="Freeform 137"/>
            <p:cNvSpPr/>
            <p:nvPr/>
          </p:nvSpPr>
          <p:spPr bwMode="auto">
            <a:xfrm>
              <a:off x="10648671" y="10037216"/>
              <a:ext cx="3038427" cy="2125587"/>
            </a:xfrm>
            <a:custGeom>
              <a:avLst/>
              <a:gdLst>
                <a:gd name="T0" fmla="*/ 0 w 310"/>
                <a:gd name="T1" fmla="*/ 172 h 217"/>
                <a:gd name="T2" fmla="*/ 0 w 310"/>
                <a:gd name="T3" fmla="*/ 45 h 217"/>
                <a:gd name="T4" fmla="*/ 45 w 310"/>
                <a:gd name="T5" fmla="*/ 0 h 217"/>
                <a:gd name="T6" fmla="*/ 265 w 310"/>
                <a:gd name="T7" fmla="*/ 0 h 217"/>
                <a:gd name="T8" fmla="*/ 310 w 310"/>
                <a:gd name="T9" fmla="*/ 45 h 217"/>
                <a:gd name="T10" fmla="*/ 310 w 310"/>
                <a:gd name="T11" fmla="*/ 172 h 217"/>
                <a:gd name="T12" fmla="*/ 265 w 310"/>
                <a:gd name="T13" fmla="*/ 217 h 217"/>
                <a:gd name="T14" fmla="*/ 45 w 310"/>
                <a:gd name="T15" fmla="*/ 217 h 217"/>
                <a:gd name="T16" fmla="*/ 0 w 310"/>
                <a:gd name="T17" fmla="*/ 17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217">
                  <a:moveTo>
                    <a:pt x="0" y="172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20"/>
                    <a:pt x="21" y="0"/>
                    <a:pt x="45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290" y="0"/>
                    <a:pt x="310" y="20"/>
                    <a:pt x="310" y="45"/>
                  </a:cubicBezTo>
                  <a:cubicBezTo>
                    <a:pt x="310" y="172"/>
                    <a:pt x="310" y="172"/>
                    <a:pt x="310" y="172"/>
                  </a:cubicBezTo>
                  <a:cubicBezTo>
                    <a:pt x="310" y="197"/>
                    <a:pt x="290" y="217"/>
                    <a:pt x="265" y="217"/>
                  </a:cubicBezTo>
                  <a:cubicBezTo>
                    <a:pt x="45" y="217"/>
                    <a:pt x="45" y="217"/>
                    <a:pt x="45" y="217"/>
                  </a:cubicBezTo>
                  <a:cubicBezTo>
                    <a:pt x="21" y="217"/>
                    <a:pt x="0" y="197"/>
                    <a:pt x="0" y="172"/>
                  </a:cubicBezTo>
                  <a:close/>
                </a:path>
              </a:pathLst>
            </a:custGeom>
            <a:solidFill>
              <a:srgbClr val="2B3940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52" name="Freeform 138"/>
            <p:cNvSpPr/>
            <p:nvPr/>
          </p:nvSpPr>
          <p:spPr bwMode="auto">
            <a:xfrm>
              <a:off x="10756787" y="10838971"/>
              <a:ext cx="41011" cy="518346"/>
            </a:xfrm>
            <a:custGeom>
              <a:avLst/>
              <a:gdLst>
                <a:gd name="T0" fmla="*/ 0 w 4"/>
                <a:gd name="T1" fmla="*/ 50 h 53"/>
                <a:gd name="T2" fmla="*/ 0 w 4"/>
                <a:gd name="T3" fmla="*/ 3 h 53"/>
                <a:gd name="T4" fmla="*/ 2 w 4"/>
                <a:gd name="T5" fmla="*/ 0 h 53"/>
                <a:gd name="T6" fmla="*/ 2 w 4"/>
                <a:gd name="T7" fmla="*/ 0 h 53"/>
                <a:gd name="T8" fmla="*/ 4 w 4"/>
                <a:gd name="T9" fmla="*/ 3 h 53"/>
                <a:gd name="T10" fmla="*/ 4 w 4"/>
                <a:gd name="T11" fmla="*/ 50 h 53"/>
                <a:gd name="T12" fmla="*/ 2 w 4"/>
                <a:gd name="T13" fmla="*/ 53 h 53"/>
                <a:gd name="T14" fmla="*/ 2 w 4"/>
                <a:gd name="T15" fmla="*/ 53 h 53"/>
                <a:gd name="T16" fmla="*/ 0 w 4"/>
                <a:gd name="T17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3">
                  <a:moveTo>
                    <a:pt x="0" y="5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2"/>
                    <a:pt x="3" y="53"/>
                    <a:pt x="2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1" y="53"/>
                    <a:pt x="0" y="52"/>
                    <a:pt x="0" y="5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53" name="Freeform 139"/>
            <p:cNvSpPr/>
            <p:nvPr/>
          </p:nvSpPr>
          <p:spPr bwMode="auto">
            <a:xfrm>
              <a:off x="10905912" y="10182648"/>
              <a:ext cx="2505303" cy="1834718"/>
            </a:xfrm>
            <a:custGeom>
              <a:avLst/>
              <a:gdLst>
                <a:gd name="T0" fmla="*/ 0 w 256"/>
                <a:gd name="T1" fmla="*/ 186 h 187"/>
                <a:gd name="T2" fmla="*/ 0 w 256"/>
                <a:gd name="T3" fmla="*/ 1 h 187"/>
                <a:gd name="T4" fmla="*/ 1 w 256"/>
                <a:gd name="T5" fmla="*/ 0 h 187"/>
                <a:gd name="T6" fmla="*/ 255 w 256"/>
                <a:gd name="T7" fmla="*/ 0 h 187"/>
                <a:gd name="T8" fmla="*/ 256 w 256"/>
                <a:gd name="T9" fmla="*/ 1 h 187"/>
                <a:gd name="T10" fmla="*/ 256 w 256"/>
                <a:gd name="T11" fmla="*/ 186 h 187"/>
                <a:gd name="T12" fmla="*/ 255 w 256"/>
                <a:gd name="T13" fmla="*/ 187 h 187"/>
                <a:gd name="T14" fmla="*/ 1 w 256"/>
                <a:gd name="T15" fmla="*/ 187 h 187"/>
                <a:gd name="T16" fmla="*/ 0 w 256"/>
                <a:gd name="T1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187">
                  <a:moveTo>
                    <a:pt x="0" y="186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0"/>
                    <a:pt x="256" y="1"/>
                    <a:pt x="256" y="1"/>
                  </a:cubicBezTo>
                  <a:cubicBezTo>
                    <a:pt x="256" y="186"/>
                    <a:pt x="256" y="186"/>
                    <a:pt x="256" y="186"/>
                  </a:cubicBezTo>
                  <a:cubicBezTo>
                    <a:pt x="256" y="186"/>
                    <a:pt x="255" y="187"/>
                    <a:pt x="255" y="187"/>
                  </a:cubicBezTo>
                  <a:cubicBezTo>
                    <a:pt x="1" y="187"/>
                    <a:pt x="1" y="187"/>
                    <a:pt x="1" y="187"/>
                  </a:cubicBezTo>
                  <a:cubicBezTo>
                    <a:pt x="1" y="187"/>
                    <a:pt x="0" y="186"/>
                    <a:pt x="0" y="18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54" name="Freeform 140"/>
            <p:cNvSpPr/>
            <p:nvPr/>
          </p:nvSpPr>
          <p:spPr bwMode="auto">
            <a:xfrm>
              <a:off x="13452224" y="10958303"/>
              <a:ext cx="156582" cy="156622"/>
            </a:xfrm>
            <a:custGeom>
              <a:avLst/>
              <a:gdLst>
                <a:gd name="T0" fmla="*/ 1 w 16"/>
                <a:gd name="T1" fmla="*/ 7 h 16"/>
                <a:gd name="T2" fmla="*/ 9 w 16"/>
                <a:gd name="T3" fmla="*/ 1 h 16"/>
                <a:gd name="T4" fmla="*/ 15 w 16"/>
                <a:gd name="T5" fmla="*/ 10 h 16"/>
                <a:gd name="T6" fmla="*/ 7 w 16"/>
                <a:gd name="T7" fmla="*/ 15 h 16"/>
                <a:gd name="T8" fmla="*/ 1 w 16"/>
                <a:gd name="T9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" y="7"/>
                  </a:moveTo>
                  <a:cubicBezTo>
                    <a:pt x="1" y="3"/>
                    <a:pt x="5" y="0"/>
                    <a:pt x="9" y="1"/>
                  </a:cubicBezTo>
                  <a:cubicBezTo>
                    <a:pt x="13" y="2"/>
                    <a:pt x="16" y="5"/>
                    <a:pt x="15" y="10"/>
                  </a:cubicBezTo>
                  <a:cubicBezTo>
                    <a:pt x="15" y="14"/>
                    <a:pt x="11" y="16"/>
                    <a:pt x="7" y="15"/>
                  </a:cubicBezTo>
                  <a:cubicBezTo>
                    <a:pt x="3" y="15"/>
                    <a:pt x="0" y="11"/>
                    <a:pt x="1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55" name="Rectangle 141"/>
            <p:cNvSpPr>
              <a:spLocks noChangeArrowheads="1"/>
            </p:cNvSpPr>
            <p:nvPr/>
          </p:nvSpPr>
          <p:spPr bwMode="auto">
            <a:xfrm>
              <a:off x="12385979" y="11458001"/>
              <a:ext cx="861199" cy="783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56" name="Rectangle 142"/>
            <p:cNvSpPr>
              <a:spLocks noChangeArrowheads="1"/>
            </p:cNvSpPr>
            <p:nvPr/>
          </p:nvSpPr>
          <p:spPr bwMode="auto">
            <a:xfrm>
              <a:off x="12385979" y="11614623"/>
              <a:ext cx="861199" cy="783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57" name="Rectangle 143"/>
            <p:cNvSpPr>
              <a:spLocks noChangeArrowheads="1"/>
            </p:cNvSpPr>
            <p:nvPr/>
          </p:nvSpPr>
          <p:spPr bwMode="auto">
            <a:xfrm>
              <a:off x="12385979" y="11760059"/>
              <a:ext cx="861199" cy="8949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58" name="Oval 144"/>
            <p:cNvSpPr>
              <a:spLocks noChangeArrowheads="1"/>
            </p:cNvSpPr>
            <p:nvPr/>
          </p:nvSpPr>
          <p:spPr bwMode="auto">
            <a:xfrm>
              <a:off x="12296503" y="10350459"/>
              <a:ext cx="1047605" cy="105906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59" name="Oval 145"/>
            <p:cNvSpPr>
              <a:spLocks noChangeArrowheads="1"/>
            </p:cNvSpPr>
            <p:nvPr/>
          </p:nvSpPr>
          <p:spPr bwMode="auto">
            <a:xfrm>
              <a:off x="12356153" y="10417584"/>
              <a:ext cx="928306" cy="9322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60" name="Freeform 146"/>
            <p:cNvSpPr/>
            <p:nvPr/>
          </p:nvSpPr>
          <p:spPr bwMode="auto">
            <a:xfrm>
              <a:off x="12568659" y="10622682"/>
              <a:ext cx="354173" cy="715987"/>
            </a:xfrm>
            <a:custGeom>
              <a:avLst/>
              <a:gdLst>
                <a:gd name="T0" fmla="*/ 8 w 36"/>
                <a:gd name="T1" fmla="*/ 4 h 73"/>
                <a:gd name="T2" fmla="*/ 8 w 36"/>
                <a:gd name="T3" fmla="*/ 55 h 73"/>
                <a:gd name="T4" fmla="*/ 35 w 36"/>
                <a:gd name="T5" fmla="*/ 63 h 73"/>
                <a:gd name="T6" fmla="*/ 8 w 36"/>
                <a:gd name="T7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73">
                  <a:moveTo>
                    <a:pt x="8" y="4"/>
                  </a:moveTo>
                  <a:cubicBezTo>
                    <a:pt x="6" y="9"/>
                    <a:pt x="0" y="38"/>
                    <a:pt x="8" y="55"/>
                  </a:cubicBezTo>
                  <a:cubicBezTo>
                    <a:pt x="15" y="72"/>
                    <a:pt x="35" y="73"/>
                    <a:pt x="35" y="63"/>
                  </a:cubicBezTo>
                  <a:cubicBezTo>
                    <a:pt x="36" y="53"/>
                    <a:pt x="13" y="0"/>
                    <a:pt x="8" y="4"/>
                  </a:cubicBez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61" name="Freeform 147"/>
            <p:cNvSpPr/>
            <p:nvPr/>
          </p:nvSpPr>
          <p:spPr bwMode="auto">
            <a:xfrm>
              <a:off x="12706597" y="10622682"/>
              <a:ext cx="342988" cy="715987"/>
            </a:xfrm>
            <a:custGeom>
              <a:avLst/>
              <a:gdLst>
                <a:gd name="T0" fmla="*/ 28 w 35"/>
                <a:gd name="T1" fmla="*/ 4 h 73"/>
                <a:gd name="T2" fmla="*/ 28 w 35"/>
                <a:gd name="T3" fmla="*/ 53 h 73"/>
                <a:gd name="T4" fmla="*/ 1 w 35"/>
                <a:gd name="T5" fmla="*/ 63 h 73"/>
                <a:gd name="T6" fmla="*/ 28 w 35"/>
                <a:gd name="T7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28" y="4"/>
                  </a:moveTo>
                  <a:cubicBezTo>
                    <a:pt x="30" y="9"/>
                    <a:pt x="35" y="36"/>
                    <a:pt x="28" y="53"/>
                  </a:cubicBezTo>
                  <a:cubicBezTo>
                    <a:pt x="20" y="70"/>
                    <a:pt x="1" y="73"/>
                    <a:pt x="1" y="63"/>
                  </a:cubicBezTo>
                  <a:cubicBezTo>
                    <a:pt x="0" y="53"/>
                    <a:pt x="23" y="0"/>
                    <a:pt x="28" y="4"/>
                  </a:cubicBez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62" name="Freeform 148"/>
            <p:cNvSpPr/>
            <p:nvPr/>
          </p:nvSpPr>
          <p:spPr bwMode="auto">
            <a:xfrm>
              <a:off x="12550017" y="11025427"/>
              <a:ext cx="529395" cy="324433"/>
            </a:xfrm>
            <a:custGeom>
              <a:avLst/>
              <a:gdLst>
                <a:gd name="T0" fmla="*/ 10 w 54"/>
                <a:gd name="T1" fmla="*/ 7 h 33"/>
                <a:gd name="T2" fmla="*/ 0 w 54"/>
                <a:gd name="T3" fmla="*/ 24 h 33"/>
                <a:gd name="T4" fmla="*/ 27 w 54"/>
                <a:gd name="T5" fmla="*/ 33 h 33"/>
                <a:gd name="T6" fmla="*/ 54 w 54"/>
                <a:gd name="T7" fmla="*/ 24 h 33"/>
                <a:gd name="T8" fmla="*/ 45 w 54"/>
                <a:gd name="T9" fmla="*/ 7 h 33"/>
                <a:gd name="T10" fmla="*/ 27 w 54"/>
                <a:gd name="T11" fmla="*/ 0 h 33"/>
                <a:gd name="T12" fmla="*/ 10 w 54"/>
                <a:gd name="T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3">
                  <a:moveTo>
                    <a:pt x="10" y="7"/>
                  </a:moveTo>
                  <a:cubicBezTo>
                    <a:pt x="5" y="10"/>
                    <a:pt x="3" y="16"/>
                    <a:pt x="0" y="24"/>
                  </a:cubicBezTo>
                  <a:cubicBezTo>
                    <a:pt x="8" y="29"/>
                    <a:pt x="17" y="33"/>
                    <a:pt x="27" y="33"/>
                  </a:cubicBezTo>
                  <a:cubicBezTo>
                    <a:pt x="37" y="33"/>
                    <a:pt x="47" y="29"/>
                    <a:pt x="54" y="24"/>
                  </a:cubicBezTo>
                  <a:cubicBezTo>
                    <a:pt x="52" y="16"/>
                    <a:pt x="50" y="10"/>
                    <a:pt x="45" y="7"/>
                  </a:cubicBezTo>
                  <a:cubicBezTo>
                    <a:pt x="37" y="2"/>
                    <a:pt x="32" y="0"/>
                    <a:pt x="27" y="0"/>
                  </a:cubicBezTo>
                  <a:cubicBezTo>
                    <a:pt x="22" y="0"/>
                    <a:pt x="18" y="2"/>
                    <a:pt x="10" y="7"/>
                  </a:cubicBezTo>
                  <a:close/>
                </a:path>
              </a:pathLst>
            </a:custGeom>
            <a:solidFill>
              <a:srgbClr val="F0817F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63" name="Freeform 149"/>
            <p:cNvSpPr/>
            <p:nvPr/>
          </p:nvSpPr>
          <p:spPr bwMode="auto">
            <a:xfrm>
              <a:off x="12755065" y="10857617"/>
              <a:ext cx="130485" cy="257309"/>
            </a:xfrm>
            <a:custGeom>
              <a:avLst/>
              <a:gdLst>
                <a:gd name="T0" fmla="*/ 0 w 13"/>
                <a:gd name="T1" fmla="*/ 0 h 26"/>
                <a:gd name="T2" fmla="*/ 13 w 13"/>
                <a:gd name="T3" fmla="*/ 0 h 26"/>
                <a:gd name="T4" fmla="*/ 13 w 13"/>
                <a:gd name="T5" fmla="*/ 19 h 26"/>
                <a:gd name="T6" fmla="*/ 0 w 13"/>
                <a:gd name="T7" fmla="*/ 19 h 26"/>
                <a:gd name="T8" fmla="*/ 0 w 1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6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6"/>
                    <a:pt x="0" y="26"/>
                    <a:pt x="0" y="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64" name="Freeform 150"/>
            <p:cNvSpPr/>
            <p:nvPr/>
          </p:nvSpPr>
          <p:spPr bwMode="auto">
            <a:xfrm>
              <a:off x="12755065" y="10947115"/>
              <a:ext cx="130485" cy="89498"/>
            </a:xfrm>
            <a:custGeom>
              <a:avLst/>
              <a:gdLst>
                <a:gd name="T0" fmla="*/ 35 w 35"/>
                <a:gd name="T1" fmla="*/ 8 h 24"/>
                <a:gd name="T2" fmla="*/ 35 w 35"/>
                <a:gd name="T3" fmla="*/ 0 h 24"/>
                <a:gd name="T4" fmla="*/ 0 w 35"/>
                <a:gd name="T5" fmla="*/ 0 h 24"/>
                <a:gd name="T6" fmla="*/ 0 w 35"/>
                <a:gd name="T7" fmla="*/ 24 h 24"/>
                <a:gd name="T8" fmla="*/ 35 w 3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4">
                  <a:moveTo>
                    <a:pt x="35" y="8"/>
                  </a:moveTo>
                  <a:lnTo>
                    <a:pt x="35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35" y="8"/>
                  </a:lnTo>
                  <a:close/>
                </a:path>
              </a:pathLst>
            </a:custGeom>
            <a:solidFill>
              <a:srgbClr val="E8C5A0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65" name="Freeform 151"/>
            <p:cNvSpPr/>
            <p:nvPr/>
          </p:nvSpPr>
          <p:spPr bwMode="auto">
            <a:xfrm>
              <a:off x="12542559" y="10615224"/>
              <a:ext cx="555493" cy="361724"/>
            </a:xfrm>
            <a:custGeom>
              <a:avLst/>
              <a:gdLst>
                <a:gd name="T0" fmla="*/ 28 w 57"/>
                <a:gd name="T1" fmla="*/ 0 h 37"/>
                <a:gd name="T2" fmla="*/ 28 w 57"/>
                <a:gd name="T3" fmla="*/ 37 h 37"/>
                <a:gd name="T4" fmla="*/ 28 w 57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7">
                  <a:moveTo>
                    <a:pt x="28" y="0"/>
                  </a:moveTo>
                  <a:cubicBezTo>
                    <a:pt x="57" y="0"/>
                    <a:pt x="45" y="37"/>
                    <a:pt x="28" y="37"/>
                  </a:cubicBezTo>
                  <a:cubicBezTo>
                    <a:pt x="11" y="37"/>
                    <a:pt x="0" y="0"/>
                    <a:pt x="28" y="0"/>
                  </a:cubicBez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66" name="Freeform 152"/>
            <p:cNvSpPr/>
            <p:nvPr/>
          </p:nvSpPr>
          <p:spPr bwMode="auto">
            <a:xfrm>
              <a:off x="12620853" y="10544373"/>
              <a:ext cx="398911" cy="305786"/>
            </a:xfrm>
            <a:custGeom>
              <a:avLst/>
              <a:gdLst>
                <a:gd name="T0" fmla="*/ 26 w 41"/>
                <a:gd name="T1" fmla="*/ 11 h 31"/>
                <a:gd name="T2" fmla="*/ 35 w 41"/>
                <a:gd name="T3" fmla="*/ 23 h 31"/>
                <a:gd name="T4" fmla="*/ 39 w 41"/>
                <a:gd name="T5" fmla="*/ 23 h 31"/>
                <a:gd name="T6" fmla="*/ 21 w 41"/>
                <a:gd name="T7" fmla="*/ 0 h 31"/>
                <a:gd name="T8" fmla="*/ 2 w 41"/>
                <a:gd name="T9" fmla="*/ 23 h 31"/>
                <a:gd name="T10" fmla="*/ 7 w 41"/>
                <a:gd name="T11" fmla="*/ 22 h 31"/>
                <a:gd name="T12" fmla="*/ 26 w 41"/>
                <a:gd name="T13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1">
                  <a:moveTo>
                    <a:pt x="26" y="11"/>
                  </a:moveTo>
                  <a:cubicBezTo>
                    <a:pt x="31" y="13"/>
                    <a:pt x="34" y="17"/>
                    <a:pt x="35" y="23"/>
                  </a:cubicBezTo>
                  <a:cubicBezTo>
                    <a:pt x="36" y="29"/>
                    <a:pt x="37" y="28"/>
                    <a:pt x="39" y="23"/>
                  </a:cubicBezTo>
                  <a:cubicBezTo>
                    <a:pt x="41" y="19"/>
                    <a:pt x="36" y="0"/>
                    <a:pt x="21" y="0"/>
                  </a:cubicBezTo>
                  <a:cubicBezTo>
                    <a:pt x="6" y="0"/>
                    <a:pt x="0" y="15"/>
                    <a:pt x="2" y="23"/>
                  </a:cubicBezTo>
                  <a:cubicBezTo>
                    <a:pt x="4" y="31"/>
                    <a:pt x="6" y="28"/>
                    <a:pt x="7" y="22"/>
                  </a:cubicBezTo>
                  <a:cubicBezTo>
                    <a:pt x="8" y="16"/>
                    <a:pt x="15" y="10"/>
                    <a:pt x="26" y="11"/>
                  </a:cubicBez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67" name="Freeform 153"/>
            <p:cNvSpPr/>
            <p:nvPr/>
          </p:nvSpPr>
          <p:spPr bwMode="auto">
            <a:xfrm>
              <a:off x="12874365" y="10633872"/>
              <a:ext cx="186407" cy="458680"/>
            </a:xfrm>
            <a:custGeom>
              <a:avLst/>
              <a:gdLst>
                <a:gd name="T0" fmla="*/ 8 w 19"/>
                <a:gd name="T1" fmla="*/ 47 h 47"/>
                <a:gd name="T2" fmla="*/ 0 w 19"/>
                <a:gd name="T3" fmla="*/ 1 h 47"/>
                <a:gd name="T4" fmla="*/ 8 w 19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7">
                  <a:moveTo>
                    <a:pt x="8" y="47"/>
                  </a:moveTo>
                  <a:cubicBezTo>
                    <a:pt x="16" y="19"/>
                    <a:pt x="3" y="2"/>
                    <a:pt x="0" y="1"/>
                  </a:cubicBezTo>
                  <a:cubicBezTo>
                    <a:pt x="6" y="0"/>
                    <a:pt x="19" y="18"/>
                    <a:pt x="8" y="47"/>
                  </a:cubicBezTo>
                  <a:close/>
                </a:path>
              </a:pathLst>
            </a:custGeom>
            <a:solidFill>
              <a:srgbClr val="FFD67D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68" name="Freeform 154"/>
            <p:cNvSpPr/>
            <p:nvPr/>
          </p:nvSpPr>
          <p:spPr bwMode="auto">
            <a:xfrm>
              <a:off x="12755065" y="11036614"/>
              <a:ext cx="130485" cy="164081"/>
            </a:xfrm>
            <a:custGeom>
              <a:avLst/>
              <a:gdLst>
                <a:gd name="T0" fmla="*/ 13 w 13"/>
                <a:gd name="T1" fmla="*/ 0 h 17"/>
                <a:gd name="T2" fmla="*/ 6 w 13"/>
                <a:gd name="T3" fmla="*/ 17 h 17"/>
                <a:gd name="T4" fmla="*/ 0 w 13"/>
                <a:gd name="T5" fmla="*/ 0 h 17"/>
                <a:gd name="T6" fmla="*/ 13 w 13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cubicBezTo>
                    <a:pt x="13" y="7"/>
                    <a:pt x="6" y="12"/>
                    <a:pt x="6" y="17"/>
                  </a:cubicBezTo>
                  <a:cubicBezTo>
                    <a:pt x="6" y="12"/>
                    <a:pt x="0" y="7"/>
                    <a:pt x="0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69" name="Freeform 155"/>
            <p:cNvSpPr/>
            <p:nvPr/>
          </p:nvSpPr>
          <p:spPr bwMode="auto">
            <a:xfrm>
              <a:off x="12814714" y="11014239"/>
              <a:ext cx="167767" cy="167810"/>
            </a:xfrm>
            <a:custGeom>
              <a:avLst/>
              <a:gdLst>
                <a:gd name="T0" fmla="*/ 0 w 17"/>
                <a:gd name="T1" fmla="*/ 17 h 17"/>
                <a:gd name="T2" fmla="*/ 10 w 17"/>
                <a:gd name="T3" fmla="*/ 9 h 17"/>
                <a:gd name="T4" fmla="*/ 17 w 17"/>
                <a:gd name="T5" fmla="*/ 9 h 17"/>
                <a:gd name="T6" fmla="*/ 7 w 17"/>
                <a:gd name="T7" fmla="*/ 0 h 17"/>
                <a:gd name="T8" fmla="*/ 0 w 17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0" y="17"/>
                  </a:moveTo>
                  <a:cubicBezTo>
                    <a:pt x="3" y="13"/>
                    <a:pt x="6" y="10"/>
                    <a:pt x="10" y="9"/>
                  </a:cubicBezTo>
                  <a:cubicBezTo>
                    <a:pt x="12" y="8"/>
                    <a:pt x="15" y="8"/>
                    <a:pt x="17" y="9"/>
                  </a:cubicBezTo>
                  <a:cubicBezTo>
                    <a:pt x="14" y="5"/>
                    <a:pt x="10" y="3"/>
                    <a:pt x="7" y="0"/>
                  </a:cubicBezTo>
                  <a:cubicBezTo>
                    <a:pt x="7" y="10"/>
                    <a:pt x="0" y="11"/>
                    <a:pt x="0" y="17"/>
                  </a:cubicBezTo>
                  <a:close/>
                </a:path>
              </a:pathLst>
            </a:custGeom>
            <a:solidFill>
              <a:srgbClr val="E1E6F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70" name="Freeform 156"/>
            <p:cNvSpPr/>
            <p:nvPr/>
          </p:nvSpPr>
          <p:spPr bwMode="auto">
            <a:xfrm>
              <a:off x="12814714" y="11014239"/>
              <a:ext cx="149125" cy="167810"/>
            </a:xfrm>
            <a:custGeom>
              <a:avLst/>
              <a:gdLst>
                <a:gd name="T0" fmla="*/ 0 w 15"/>
                <a:gd name="T1" fmla="*/ 17 h 17"/>
                <a:gd name="T2" fmla="*/ 10 w 15"/>
                <a:gd name="T3" fmla="*/ 7 h 17"/>
                <a:gd name="T4" fmla="*/ 15 w 15"/>
                <a:gd name="T5" fmla="*/ 8 h 17"/>
                <a:gd name="T6" fmla="*/ 7 w 15"/>
                <a:gd name="T7" fmla="*/ 0 h 17"/>
                <a:gd name="T8" fmla="*/ 0 w 15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0" y="17"/>
                  </a:moveTo>
                  <a:cubicBezTo>
                    <a:pt x="3" y="12"/>
                    <a:pt x="6" y="8"/>
                    <a:pt x="10" y="7"/>
                  </a:cubicBezTo>
                  <a:cubicBezTo>
                    <a:pt x="12" y="7"/>
                    <a:pt x="13" y="7"/>
                    <a:pt x="15" y="8"/>
                  </a:cubicBezTo>
                  <a:cubicBezTo>
                    <a:pt x="12" y="4"/>
                    <a:pt x="10" y="2"/>
                    <a:pt x="7" y="0"/>
                  </a:cubicBezTo>
                  <a:cubicBezTo>
                    <a:pt x="7" y="10"/>
                    <a:pt x="0" y="11"/>
                    <a:pt x="0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71" name="Freeform 157"/>
            <p:cNvSpPr/>
            <p:nvPr/>
          </p:nvSpPr>
          <p:spPr bwMode="auto">
            <a:xfrm>
              <a:off x="12658134" y="11014239"/>
              <a:ext cx="156582" cy="167810"/>
            </a:xfrm>
            <a:custGeom>
              <a:avLst/>
              <a:gdLst>
                <a:gd name="T0" fmla="*/ 16 w 16"/>
                <a:gd name="T1" fmla="*/ 17 h 17"/>
                <a:gd name="T2" fmla="*/ 7 w 16"/>
                <a:gd name="T3" fmla="*/ 9 h 17"/>
                <a:gd name="T4" fmla="*/ 0 w 16"/>
                <a:gd name="T5" fmla="*/ 9 h 17"/>
                <a:gd name="T6" fmla="*/ 10 w 16"/>
                <a:gd name="T7" fmla="*/ 0 h 17"/>
                <a:gd name="T8" fmla="*/ 16 w 16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6" y="17"/>
                  </a:moveTo>
                  <a:cubicBezTo>
                    <a:pt x="14" y="13"/>
                    <a:pt x="10" y="10"/>
                    <a:pt x="7" y="9"/>
                  </a:cubicBezTo>
                  <a:cubicBezTo>
                    <a:pt x="5" y="8"/>
                    <a:pt x="2" y="8"/>
                    <a:pt x="0" y="9"/>
                  </a:cubicBezTo>
                  <a:cubicBezTo>
                    <a:pt x="3" y="5"/>
                    <a:pt x="7" y="3"/>
                    <a:pt x="10" y="0"/>
                  </a:cubicBezTo>
                  <a:cubicBezTo>
                    <a:pt x="10" y="10"/>
                    <a:pt x="16" y="11"/>
                    <a:pt x="16" y="17"/>
                  </a:cubicBezTo>
                  <a:close/>
                </a:path>
              </a:pathLst>
            </a:custGeom>
            <a:solidFill>
              <a:srgbClr val="E1E6F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72" name="Freeform 158"/>
            <p:cNvSpPr/>
            <p:nvPr/>
          </p:nvSpPr>
          <p:spPr bwMode="auto">
            <a:xfrm>
              <a:off x="12676772" y="11014239"/>
              <a:ext cx="137942" cy="167810"/>
            </a:xfrm>
            <a:custGeom>
              <a:avLst/>
              <a:gdLst>
                <a:gd name="T0" fmla="*/ 14 w 14"/>
                <a:gd name="T1" fmla="*/ 17 h 17"/>
                <a:gd name="T2" fmla="*/ 5 w 14"/>
                <a:gd name="T3" fmla="*/ 7 h 17"/>
                <a:gd name="T4" fmla="*/ 0 w 14"/>
                <a:gd name="T5" fmla="*/ 8 h 17"/>
                <a:gd name="T6" fmla="*/ 8 w 14"/>
                <a:gd name="T7" fmla="*/ 0 h 17"/>
                <a:gd name="T8" fmla="*/ 14 w 14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4" y="17"/>
                  </a:moveTo>
                  <a:cubicBezTo>
                    <a:pt x="12" y="12"/>
                    <a:pt x="9" y="8"/>
                    <a:pt x="5" y="7"/>
                  </a:cubicBezTo>
                  <a:cubicBezTo>
                    <a:pt x="3" y="7"/>
                    <a:pt x="2" y="7"/>
                    <a:pt x="0" y="8"/>
                  </a:cubicBezTo>
                  <a:cubicBezTo>
                    <a:pt x="3" y="4"/>
                    <a:pt x="5" y="2"/>
                    <a:pt x="8" y="0"/>
                  </a:cubicBezTo>
                  <a:cubicBezTo>
                    <a:pt x="8" y="10"/>
                    <a:pt x="14" y="11"/>
                    <a:pt x="1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73" name="Freeform 159"/>
            <p:cNvSpPr/>
            <p:nvPr/>
          </p:nvSpPr>
          <p:spPr bwMode="auto">
            <a:xfrm>
              <a:off x="12520192" y="10574207"/>
              <a:ext cx="354173" cy="578012"/>
            </a:xfrm>
            <a:custGeom>
              <a:avLst/>
              <a:gdLst>
                <a:gd name="T0" fmla="*/ 18 w 36"/>
                <a:gd name="T1" fmla="*/ 59 h 59"/>
                <a:gd name="T2" fmla="*/ 36 w 36"/>
                <a:gd name="T3" fmla="*/ 8 h 59"/>
                <a:gd name="T4" fmla="*/ 18 w 36"/>
                <a:gd name="T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59">
                  <a:moveTo>
                    <a:pt x="18" y="59"/>
                  </a:moveTo>
                  <a:cubicBezTo>
                    <a:pt x="8" y="2"/>
                    <a:pt x="31" y="9"/>
                    <a:pt x="36" y="8"/>
                  </a:cubicBezTo>
                  <a:cubicBezTo>
                    <a:pt x="30" y="1"/>
                    <a:pt x="0" y="0"/>
                    <a:pt x="18" y="59"/>
                  </a:cubicBezTo>
                  <a:close/>
                </a:path>
              </a:pathLst>
            </a:custGeom>
            <a:solidFill>
              <a:srgbClr val="FFD67D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74" name="Freeform 160"/>
            <p:cNvSpPr/>
            <p:nvPr/>
          </p:nvSpPr>
          <p:spPr bwMode="auto">
            <a:xfrm>
              <a:off x="12639491" y="11073905"/>
              <a:ext cx="137942" cy="264767"/>
            </a:xfrm>
            <a:custGeom>
              <a:avLst/>
              <a:gdLst>
                <a:gd name="T0" fmla="*/ 4 w 14"/>
                <a:gd name="T1" fmla="*/ 0 h 27"/>
                <a:gd name="T2" fmla="*/ 0 w 14"/>
                <a:gd name="T3" fmla="*/ 8 h 27"/>
                <a:gd name="T4" fmla="*/ 11 w 14"/>
                <a:gd name="T5" fmla="*/ 11 h 27"/>
                <a:gd name="T6" fmla="*/ 4 w 14"/>
                <a:gd name="T7" fmla="*/ 17 h 27"/>
                <a:gd name="T8" fmla="*/ 13 w 14"/>
                <a:gd name="T9" fmla="*/ 27 h 27"/>
                <a:gd name="T10" fmla="*/ 14 w 14"/>
                <a:gd name="T11" fmla="*/ 27 h 27"/>
                <a:gd name="T12" fmla="*/ 6 w 14"/>
                <a:gd name="T13" fmla="*/ 17 h 27"/>
                <a:gd name="T14" fmla="*/ 13 w 14"/>
                <a:gd name="T15" fmla="*/ 11 h 27"/>
                <a:gd name="T16" fmla="*/ 1 w 14"/>
                <a:gd name="T17" fmla="*/ 6 h 27"/>
                <a:gd name="T18" fmla="*/ 4 w 14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7">
                  <a:moveTo>
                    <a:pt x="4" y="0"/>
                  </a:moveTo>
                  <a:cubicBezTo>
                    <a:pt x="1" y="1"/>
                    <a:pt x="0" y="5"/>
                    <a:pt x="0" y="8"/>
                  </a:cubicBezTo>
                  <a:cubicBezTo>
                    <a:pt x="5" y="7"/>
                    <a:pt x="10" y="9"/>
                    <a:pt x="11" y="11"/>
                  </a:cubicBezTo>
                  <a:cubicBezTo>
                    <a:pt x="7" y="13"/>
                    <a:pt x="6" y="15"/>
                    <a:pt x="4" y="17"/>
                  </a:cubicBezTo>
                  <a:cubicBezTo>
                    <a:pt x="6" y="19"/>
                    <a:pt x="10" y="23"/>
                    <a:pt x="13" y="27"/>
                  </a:cubicBezTo>
                  <a:cubicBezTo>
                    <a:pt x="13" y="27"/>
                    <a:pt x="14" y="27"/>
                    <a:pt x="14" y="27"/>
                  </a:cubicBezTo>
                  <a:cubicBezTo>
                    <a:pt x="11" y="23"/>
                    <a:pt x="8" y="19"/>
                    <a:pt x="6" y="17"/>
                  </a:cubicBezTo>
                  <a:cubicBezTo>
                    <a:pt x="8" y="14"/>
                    <a:pt x="9" y="13"/>
                    <a:pt x="13" y="11"/>
                  </a:cubicBezTo>
                  <a:cubicBezTo>
                    <a:pt x="12" y="10"/>
                    <a:pt x="6" y="5"/>
                    <a:pt x="1" y="6"/>
                  </a:cubicBezTo>
                  <a:cubicBezTo>
                    <a:pt x="2" y="3"/>
                    <a:pt x="2" y="2"/>
                    <a:pt x="4" y="0"/>
                  </a:cubicBezTo>
                  <a:close/>
                </a:path>
              </a:pathLst>
            </a:custGeom>
            <a:solidFill>
              <a:srgbClr val="D9595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75" name="Freeform 161"/>
            <p:cNvSpPr/>
            <p:nvPr/>
          </p:nvSpPr>
          <p:spPr bwMode="auto">
            <a:xfrm>
              <a:off x="12863178" y="11073905"/>
              <a:ext cx="137942" cy="264767"/>
            </a:xfrm>
            <a:custGeom>
              <a:avLst/>
              <a:gdLst>
                <a:gd name="T0" fmla="*/ 10 w 14"/>
                <a:gd name="T1" fmla="*/ 0 h 27"/>
                <a:gd name="T2" fmla="*/ 14 w 14"/>
                <a:gd name="T3" fmla="*/ 8 h 27"/>
                <a:gd name="T4" fmla="*/ 3 w 14"/>
                <a:gd name="T5" fmla="*/ 11 h 27"/>
                <a:gd name="T6" fmla="*/ 9 w 14"/>
                <a:gd name="T7" fmla="*/ 17 h 27"/>
                <a:gd name="T8" fmla="*/ 1 w 14"/>
                <a:gd name="T9" fmla="*/ 27 h 27"/>
                <a:gd name="T10" fmla="*/ 0 w 14"/>
                <a:gd name="T11" fmla="*/ 27 h 27"/>
                <a:gd name="T12" fmla="*/ 8 w 14"/>
                <a:gd name="T13" fmla="*/ 17 h 27"/>
                <a:gd name="T14" fmla="*/ 1 w 14"/>
                <a:gd name="T15" fmla="*/ 11 h 27"/>
                <a:gd name="T16" fmla="*/ 13 w 14"/>
                <a:gd name="T17" fmla="*/ 6 h 27"/>
                <a:gd name="T18" fmla="*/ 10 w 14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7">
                  <a:moveTo>
                    <a:pt x="10" y="0"/>
                  </a:moveTo>
                  <a:cubicBezTo>
                    <a:pt x="12" y="1"/>
                    <a:pt x="14" y="5"/>
                    <a:pt x="14" y="8"/>
                  </a:cubicBezTo>
                  <a:cubicBezTo>
                    <a:pt x="9" y="7"/>
                    <a:pt x="4" y="9"/>
                    <a:pt x="3" y="11"/>
                  </a:cubicBezTo>
                  <a:cubicBezTo>
                    <a:pt x="6" y="13"/>
                    <a:pt x="8" y="15"/>
                    <a:pt x="9" y="17"/>
                  </a:cubicBezTo>
                  <a:cubicBezTo>
                    <a:pt x="8" y="19"/>
                    <a:pt x="4" y="23"/>
                    <a:pt x="1" y="27"/>
                  </a:cubicBezTo>
                  <a:cubicBezTo>
                    <a:pt x="1" y="27"/>
                    <a:pt x="0" y="27"/>
                    <a:pt x="0" y="27"/>
                  </a:cubicBezTo>
                  <a:cubicBezTo>
                    <a:pt x="3" y="23"/>
                    <a:pt x="6" y="19"/>
                    <a:pt x="8" y="17"/>
                  </a:cubicBezTo>
                  <a:cubicBezTo>
                    <a:pt x="6" y="14"/>
                    <a:pt x="4" y="13"/>
                    <a:pt x="1" y="11"/>
                  </a:cubicBezTo>
                  <a:cubicBezTo>
                    <a:pt x="2" y="10"/>
                    <a:pt x="8" y="5"/>
                    <a:pt x="13" y="6"/>
                  </a:cubicBezTo>
                  <a:cubicBezTo>
                    <a:pt x="12" y="3"/>
                    <a:pt x="12" y="2"/>
                    <a:pt x="10" y="0"/>
                  </a:cubicBezTo>
                  <a:close/>
                </a:path>
              </a:pathLst>
            </a:custGeom>
            <a:solidFill>
              <a:srgbClr val="D9595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76" name="Freeform 162"/>
            <p:cNvSpPr/>
            <p:nvPr/>
          </p:nvSpPr>
          <p:spPr bwMode="auto">
            <a:xfrm>
              <a:off x="12807258" y="11193237"/>
              <a:ext cx="18641" cy="156622"/>
            </a:xfrm>
            <a:custGeom>
              <a:avLst/>
              <a:gdLst>
                <a:gd name="T0" fmla="*/ 1 w 2"/>
                <a:gd name="T1" fmla="*/ 16 h 16"/>
                <a:gd name="T2" fmla="*/ 2 w 2"/>
                <a:gd name="T3" fmla="*/ 0 h 16"/>
                <a:gd name="T4" fmla="*/ 1 w 2"/>
                <a:gd name="T5" fmla="*/ 16 h 16"/>
                <a:gd name="T6" fmla="*/ 1 w 2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6">
                  <a:moveTo>
                    <a:pt x="1" y="16"/>
                  </a:moveTo>
                  <a:cubicBezTo>
                    <a:pt x="1" y="10"/>
                    <a:pt x="1" y="4"/>
                    <a:pt x="2" y="0"/>
                  </a:cubicBezTo>
                  <a:cubicBezTo>
                    <a:pt x="0" y="4"/>
                    <a:pt x="0" y="10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lose/>
                </a:path>
              </a:pathLst>
            </a:custGeom>
            <a:solidFill>
              <a:srgbClr val="D9595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77" name="Freeform 163"/>
            <p:cNvSpPr>
              <a:spLocks noEditPoints="1"/>
            </p:cNvSpPr>
            <p:nvPr/>
          </p:nvSpPr>
          <p:spPr bwMode="auto">
            <a:xfrm>
              <a:off x="12699141" y="10771847"/>
              <a:ext cx="242329" cy="59665"/>
            </a:xfrm>
            <a:custGeom>
              <a:avLst/>
              <a:gdLst>
                <a:gd name="T0" fmla="*/ 19 w 25"/>
                <a:gd name="T1" fmla="*/ 6 h 6"/>
                <a:gd name="T2" fmla="*/ 20 w 25"/>
                <a:gd name="T3" fmla="*/ 6 h 6"/>
                <a:gd name="T4" fmla="*/ 25 w 25"/>
                <a:gd name="T5" fmla="*/ 4 h 6"/>
                <a:gd name="T6" fmla="*/ 25 w 25"/>
                <a:gd name="T7" fmla="*/ 1 h 6"/>
                <a:gd name="T8" fmla="*/ 19 w 25"/>
                <a:gd name="T9" fmla="*/ 1 h 6"/>
                <a:gd name="T10" fmla="*/ 19 w 25"/>
                <a:gd name="T11" fmla="*/ 1 h 6"/>
                <a:gd name="T12" fmla="*/ 24 w 25"/>
                <a:gd name="T13" fmla="*/ 2 h 6"/>
                <a:gd name="T14" fmla="*/ 23 w 25"/>
                <a:gd name="T15" fmla="*/ 4 h 6"/>
                <a:gd name="T16" fmla="*/ 19 w 25"/>
                <a:gd name="T17" fmla="*/ 6 h 6"/>
                <a:gd name="T18" fmla="*/ 19 w 25"/>
                <a:gd name="T19" fmla="*/ 6 h 6"/>
                <a:gd name="T20" fmla="*/ 6 w 25"/>
                <a:gd name="T21" fmla="*/ 6 h 6"/>
                <a:gd name="T22" fmla="*/ 10 w 25"/>
                <a:gd name="T23" fmla="*/ 6 h 6"/>
                <a:gd name="T24" fmla="*/ 11 w 25"/>
                <a:gd name="T25" fmla="*/ 4 h 6"/>
                <a:gd name="T26" fmla="*/ 13 w 25"/>
                <a:gd name="T27" fmla="*/ 4 h 6"/>
                <a:gd name="T28" fmla="*/ 15 w 25"/>
                <a:gd name="T29" fmla="*/ 6 h 6"/>
                <a:gd name="T30" fmla="*/ 19 w 25"/>
                <a:gd name="T31" fmla="*/ 6 h 6"/>
                <a:gd name="T32" fmla="*/ 19 w 25"/>
                <a:gd name="T33" fmla="*/ 6 h 6"/>
                <a:gd name="T34" fmla="*/ 15 w 25"/>
                <a:gd name="T35" fmla="*/ 5 h 6"/>
                <a:gd name="T36" fmla="*/ 14 w 25"/>
                <a:gd name="T37" fmla="*/ 3 h 6"/>
                <a:gd name="T38" fmla="*/ 19 w 25"/>
                <a:gd name="T39" fmla="*/ 1 h 6"/>
                <a:gd name="T40" fmla="*/ 19 w 25"/>
                <a:gd name="T41" fmla="*/ 1 h 6"/>
                <a:gd name="T42" fmla="*/ 19 w 25"/>
                <a:gd name="T43" fmla="*/ 1 h 6"/>
                <a:gd name="T44" fmla="*/ 18 w 25"/>
                <a:gd name="T45" fmla="*/ 1 h 6"/>
                <a:gd name="T46" fmla="*/ 13 w 25"/>
                <a:gd name="T47" fmla="*/ 2 h 6"/>
                <a:gd name="T48" fmla="*/ 7 w 25"/>
                <a:gd name="T49" fmla="*/ 1 h 6"/>
                <a:gd name="T50" fmla="*/ 6 w 25"/>
                <a:gd name="T51" fmla="*/ 1 h 6"/>
                <a:gd name="T52" fmla="*/ 6 w 25"/>
                <a:gd name="T53" fmla="*/ 1 h 6"/>
                <a:gd name="T54" fmla="*/ 6 w 25"/>
                <a:gd name="T55" fmla="*/ 1 h 6"/>
                <a:gd name="T56" fmla="*/ 11 w 25"/>
                <a:gd name="T57" fmla="*/ 3 h 6"/>
                <a:gd name="T58" fmla="*/ 9 w 25"/>
                <a:gd name="T59" fmla="*/ 5 h 6"/>
                <a:gd name="T60" fmla="*/ 6 w 25"/>
                <a:gd name="T61" fmla="*/ 6 h 6"/>
                <a:gd name="T62" fmla="*/ 0 w 25"/>
                <a:gd name="T63" fmla="*/ 1 h 6"/>
                <a:gd name="T64" fmla="*/ 0 w 25"/>
                <a:gd name="T65" fmla="*/ 4 h 6"/>
                <a:gd name="T66" fmla="*/ 5 w 25"/>
                <a:gd name="T67" fmla="*/ 6 h 6"/>
                <a:gd name="T68" fmla="*/ 6 w 25"/>
                <a:gd name="T69" fmla="*/ 6 h 6"/>
                <a:gd name="T70" fmla="*/ 6 w 25"/>
                <a:gd name="T71" fmla="*/ 6 h 6"/>
                <a:gd name="T72" fmla="*/ 5 w 25"/>
                <a:gd name="T73" fmla="*/ 6 h 6"/>
                <a:gd name="T74" fmla="*/ 1 w 25"/>
                <a:gd name="T75" fmla="*/ 4 h 6"/>
                <a:gd name="T76" fmla="*/ 1 w 25"/>
                <a:gd name="T77" fmla="*/ 2 h 6"/>
                <a:gd name="T78" fmla="*/ 6 w 25"/>
                <a:gd name="T79" fmla="*/ 1 h 6"/>
                <a:gd name="T80" fmla="*/ 6 w 25"/>
                <a:gd name="T81" fmla="*/ 1 h 6"/>
                <a:gd name="T82" fmla="*/ 0 w 25"/>
                <a:gd name="T8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6">
                  <a:moveTo>
                    <a:pt x="19" y="6"/>
                  </a:moveTo>
                  <a:cubicBezTo>
                    <a:pt x="19" y="6"/>
                    <a:pt x="20" y="6"/>
                    <a:pt x="20" y="6"/>
                  </a:cubicBezTo>
                  <a:cubicBezTo>
                    <a:pt x="22" y="6"/>
                    <a:pt x="25" y="5"/>
                    <a:pt x="25" y="4"/>
                  </a:cubicBezTo>
                  <a:cubicBezTo>
                    <a:pt x="25" y="4"/>
                    <a:pt x="25" y="1"/>
                    <a:pt x="25" y="1"/>
                  </a:cubicBezTo>
                  <a:cubicBezTo>
                    <a:pt x="25" y="0"/>
                    <a:pt x="21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1" y="1"/>
                    <a:pt x="24" y="1"/>
                    <a:pt x="24" y="2"/>
                  </a:cubicBezTo>
                  <a:cubicBezTo>
                    <a:pt x="24" y="2"/>
                    <a:pt x="24" y="4"/>
                    <a:pt x="23" y="4"/>
                  </a:cubicBezTo>
                  <a:cubicBezTo>
                    <a:pt x="23" y="5"/>
                    <a:pt x="21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6" y="6"/>
                  </a:moveTo>
                  <a:cubicBezTo>
                    <a:pt x="8" y="6"/>
                    <a:pt x="10" y="6"/>
                    <a:pt x="10" y="6"/>
                  </a:cubicBezTo>
                  <a:cubicBezTo>
                    <a:pt x="10" y="6"/>
                    <a:pt x="11" y="4"/>
                    <a:pt x="11" y="4"/>
                  </a:cubicBezTo>
                  <a:cubicBezTo>
                    <a:pt x="11" y="3"/>
                    <a:pt x="13" y="3"/>
                    <a:pt x="13" y="4"/>
                  </a:cubicBezTo>
                  <a:cubicBezTo>
                    <a:pt x="14" y="4"/>
                    <a:pt x="14" y="6"/>
                    <a:pt x="15" y="6"/>
                  </a:cubicBezTo>
                  <a:cubicBezTo>
                    <a:pt x="15" y="6"/>
                    <a:pt x="17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7" y="6"/>
                    <a:pt x="16" y="6"/>
                    <a:pt x="15" y="5"/>
                  </a:cubicBezTo>
                  <a:cubicBezTo>
                    <a:pt x="15" y="5"/>
                    <a:pt x="14" y="3"/>
                    <a:pt x="14" y="3"/>
                  </a:cubicBezTo>
                  <a:cubicBezTo>
                    <a:pt x="14" y="2"/>
                    <a:pt x="17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8" y="1"/>
                    <a:pt x="18" y="1"/>
                  </a:cubicBezTo>
                  <a:cubicBezTo>
                    <a:pt x="16" y="1"/>
                    <a:pt x="14" y="2"/>
                    <a:pt x="13" y="2"/>
                  </a:cubicBezTo>
                  <a:cubicBezTo>
                    <a:pt x="11" y="2"/>
                    <a:pt x="10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1" y="3"/>
                    <a:pt x="10" y="5"/>
                    <a:pt x="9" y="5"/>
                  </a:cubicBezTo>
                  <a:cubicBezTo>
                    <a:pt x="9" y="6"/>
                    <a:pt x="7" y="6"/>
                    <a:pt x="6" y="6"/>
                  </a:cubicBezTo>
                  <a:close/>
                  <a:moveTo>
                    <a:pt x="0" y="1"/>
                  </a:moveTo>
                  <a:cubicBezTo>
                    <a:pt x="0" y="1"/>
                    <a:pt x="0" y="4"/>
                    <a:pt x="0" y="4"/>
                  </a:cubicBezTo>
                  <a:cubicBezTo>
                    <a:pt x="0" y="5"/>
                    <a:pt x="3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4" y="5"/>
                    <a:pt x="2" y="5"/>
                    <a:pt x="1" y="4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1" y="1"/>
                    <a:pt x="4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70A7CC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78" name="Freeform 164"/>
            <p:cNvSpPr/>
            <p:nvPr/>
          </p:nvSpPr>
          <p:spPr bwMode="auto">
            <a:xfrm>
              <a:off x="13530515" y="12006180"/>
              <a:ext cx="1058789" cy="1312643"/>
            </a:xfrm>
            <a:custGeom>
              <a:avLst/>
              <a:gdLst>
                <a:gd name="T0" fmla="*/ 129 w 284"/>
                <a:gd name="T1" fmla="*/ 0 h 352"/>
                <a:gd name="T2" fmla="*/ 284 w 284"/>
                <a:gd name="T3" fmla="*/ 200 h 352"/>
                <a:gd name="T4" fmla="*/ 284 w 284"/>
                <a:gd name="T5" fmla="*/ 273 h 352"/>
                <a:gd name="T6" fmla="*/ 181 w 284"/>
                <a:gd name="T7" fmla="*/ 352 h 352"/>
                <a:gd name="T8" fmla="*/ 0 w 284"/>
                <a:gd name="T9" fmla="*/ 121 h 352"/>
                <a:gd name="T10" fmla="*/ 129 w 284"/>
                <a:gd name="T11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352">
                  <a:moveTo>
                    <a:pt x="129" y="0"/>
                  </a:moveTo>
                  <a:lnTo>
                    <a:pt x="284" y="200"/>
                  </a:lnTo>
                  <a:lnTo>
                    <a:pt x="284" y="273"/>
                  </a:lnTo>
                  <a:lnTo>
                    <a:pt x="181" y="352"/>
                  </a:lnTo>
                  <a:lnTo>
                    <a:pt x="0" y="121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79" name="Freeform 165"/>
            <p:cNvSpPr/>
            <p:nvPr/>
          </p:nvSpPr>
          <p:spPr bwMode="auto">
            <a:xfrm>
              <a:off x="13910784" y="12573003"/>
              <a:ext cx="1539719" cy="1167210"/>
            </a:xfrm>
            <a:custGeom>
              <a:avLst/>
              <a:gdLst>
                <a:gd name="T0" fmla="*/ 171 w 413"/>
                <a:gd name="T1" fmla="*/ 0 h 313"/>
                <a:gd name="T2" fmla="*/ 413 w 413"/>
                <a:gd name="T3" fmla="*/ 313 h 313"/>
                <a:gd name="T4" fmla="*/ 269 w 413"/>
                <a:gd name="T5" fmla="*/ 313 h 313"/>
                <a:gd name="T6" fmla="*/ 140 w 413"/>
                <a:gd name="T7" fmla="*/ 313 h 313"/>
                <a:gd name="T8" fmla="*/ 0 w 413"/>
                <a:gd name="T9" fmla="*/ 134 h 313"/>
                <a:gd name="T10" fmla="*/ 171 w 413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3" h="313">
                  <a:moveTo>
                    <a:pt x="171" y="0"/>
                  </a:moveTo>
                  <a:lnTo>
                    <a:pt x="413" y="313"/>
                  </a:lnTo>
                  <a:lnTo>
                    <a:pt x="269" y="313"/>
                  </a:lnTo>
                  <a:lnTo>
                    <a:pt x="140" y="313"/>
                  </a:lnTo>
                  <a:lnTo>
                    <a:pt x="0" y="134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80" name="Freeform 166"/>
            <p:cNvSpPr/>
            <p:nvPr/>
          </p:nvSpPr>
          <p:spPr bwMode="auto">
            <a:xfrm>
              <a:off x="13578979" y="11879391"/>
              <a:ext cx="570405" cy="578012"/>
            </a:xfrm>
            <a:custGeom>
              <a:avLst/>
              <a:gdLst>
                <a:gd name="T0" fmla="*/ 42 w 58"/>
                <a:gd name="T1" fmla="*/ 6 h 59"/>
                <a:gd name="T2" fmla="*/ 51 w 58"/>
                <a:gd name="T3" fmla="*/ 39 h 59"/>
                <a:gd name="T4" fmla="*/ 16 w 58"/>
                <a:gd name="T5" fmla="*/ 53 h 59"/>
                <a:gd name="T6" fmla="*/ 7 w 58"/>
                <a:gd name="T7" fmla="*/ 20 h 59"/>
                <a:gd name="T8" fmla="*/ 42 w 58"/>
                <a:gd name="T9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9">
                  <a:moveTo>
                    <a:pt x="42" y="6"/>
                  </a:moveTo>
                  <a:cubicBezTo>
                    <a:pt x="54" y="11"/>
                    <a:pt x="58" y="26"/>
                    <a:pt x="51" y="39"/>
                  </a:cubicBezTo>
                  <a:cubicBezTo>
                    <a:pt x="43" y="52"/>
                    <a:pt x="28" y="59"/>
                    <a:pt x="16" y="53"/>
                  </a:cubicBezTo>
                  <a:cubicBezTo>
                    <a:pt x="4" y="48"/>
                    <a:pt x="0" y="33"/>
                    <a:pt x="7" y="20"/>
                  </a:cubicBezTo>
                  <a:cubicBezTo>
                    <a:pt x="15" y="7"/>
                    <a:pt x="30" y="0"/>
                    <a:pt x="42" y="6"/>
                  </a:cubicBezTo>
                  <a:close/>
                </a:path>
              </a:pathLst>
            </a:custGeom>
            <a:solidFill>
              <a:srgbClr val="C7A283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81" name="Freeform 167"/>
            <p:cNvSpPr/>
            <p:nvPr/>
          </p:nvSpPr>
          <p:spPr bwMode="auto">
            <a:xfrm>
              <a:off x="13511874" y="11103739"/>
              <a:ext cx="753082" cy="1096356"/>
            </a:xfrm>
            <a:custGeom>
              <a:avLst/>
              <a:gdLst>
                <a:gd name="T0" fmla="*/ 21 w 77"/>
                <a:gd name="T1" fmla="*/ 0 h 112"/>
                <a:gd name="T2" fmla="*/ 65 w 77"/>
                <a:gd name="T3" fmla="*/ 74 h 112"/>
                <a:gd name="T4" fmla="*/ 71 w 77"/>
                <a:gd name="T5" fmla="*/ 108 h 112"/>
                <a:gd name="T6" fmla="*/ 71 w 77"/>
                <a:gd name="T7" fmla="*/ 108 h 112"/>
                <a:gd name="T8" fmla="*/ 45 w 77"/>
                <a:gd name="T9" fmla="*/ 92 h 112"/>
                <a:gd name="T10" fmla="*/ 10 w 77"/>
                <a:gd name="T11" fmla="*/ 34 h 112"/>
                <a:gd name="T12" fmla="*/ 21 w 77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12">
                  <a:moveTo>
                    <a:pt x="21" y="0"/>
                  </a:moveTo>
                  <a:cubicBezTo>
                    <a:pt x="65" y="74"/>
                    <a:pt x="65" y="74"/>
                    <a:pt x="65" y="74"/>
                  </a:cubicBezTo>
                  <a:cubicBezTo>
                    <a:pt x="69" y="80"/>
                    <a:pt x="77" y="104"/>
                    <a:pt x="71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65" y="112"/>
                    <a:pt x="49" y="98"/>
                    <a:pt x="45" y="92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0" y="17"/>
                    <a:pt x="15" y="2"/>
                    <a:pt x="21" y="0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82" name="Freeform 168"/>
            <p:cNvSpPr/>
            <p:nvPr/>
          </p:nvSpPr>
          <p:spPr bwMode="auto">
            <a:xfrm>
              <a:off x="13627446" y="11857017"/>
              <a:ext cx="570405" cy="619030"/>
            </a:xfrm>
            <a:custGeom>
              <a:avLst/>
              <a:gdLst>
                <a:gd name="T0" fmla="*/ 44 w 58"/>
                <a:gd name="T1" fmla="*/ 6 h 63"/>
                <a:gd name="T2" fmla="*/ 50 w 58"/>
                <a:gd name="T3" fmla="*/ 42 h 63"/>
                <a:gd name="T4" fmla="*/ 14 w 58"/>
                <a:gd name="T5" fmla="*/ 58 h 63"/>
                <a:gd name="T6" fmla="*/ 8 w 58"/>
                <a:gd name="T7" fmla="*/ 21 h 63"/>
                <a:gd name="T8" fmla="*/ 44 w 58"/>
                <a:gd name="T9" fmla="*/ 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3">
                  <a:moveTo>
                    <a:pt x="44" y="6"/>
                  </a:moveTo>
                  <a:cubicBezTo>
                    <a:pt x="56" y="12"/>
                    <a:pt x="58" y="28"/>
                    <a:pt x="50" y="42"/>
                  </a:cubicBezTo>
                  <a:cubicBezTo>
                    <a:pt x="42" y="56"/>
                    <a:pt x="25" y="63"/>
                    <a:pt x="14" y="58"/>
                  </a:cubicBezTo>
                  <a:cubicBezTo>
                    <a:pt x="2" y="52"/>
                    <a:pt x="0" y="36"/>
                    <a:pt x="8" y="21"/>
                  </a:cubicBezTo>
                  <a:cubicBezTo>
                    <a:pt x="16" y="7"/>
                    <a:pt x="33" y="0"/>
                    <a:pt x="44" y="6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83" name="Freeform 169"/>
            <p:cNvSpPr/>
            <p:nvPr/>
          </p:nvSpPr>
          <p:spPr bwMode="auto">
            <a:xfrm>
              <a:off x="11248901" y="12211281"/>
              <a:ext cx="186407" cy="305786"/>
            </a:xfrm>
            <a:custGeom>
              <a:avLst/>
              <a:gdLst>
                <a:gd name="T0" fmla="*/ 39 w 50"/>
                <a:gd name="T1" fmla="*/ 8 h 82"/>
                <a:gd name="T2" fmla="*/ 0 w 50"/>
                <a:gd name="T3" fmla="*/ 82 h 82"/>
                <a:gd name="T4" fmla="*/ 50 w 50"/>
                <a:gd name="T5" fmla="*/ 0 h 82"/>
                <a:gd name="T6" fmla="*/ 39 w 50"/>
                <a:gd name="T7" fmla="*/ 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82">
                  <a:moveTo>
                    <a:pt x="39" y="8"/>
                  </a:moveTo>
                  <a:lnTo>
                    <a:pt x="0" y="82"/>
                  </a:lnTo>
                  <a:lnTo>
                    <a:pt x="50" y="0"/>
                  </a:lnTo>
                  <a:lnTo>
                    <a:pt x="39" y="8"/>
                  </a:lnTo>
                  <a:close/>
                </a:path>
              </a:pathLst>
            </a:custGeom>
            <a:solidFill>
              <a:srgbClr val="C7A283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684" name="Freeform 170"/>
            <p:cNvSpPr/>
            <p:nvPr/>
          </p:nvSpPr>
          <p:spPr bwMode="auto">
            <a:xfrm>
              <a:off x="13687098" y="11103739"/>
              <a:ext cx="126757" cy="175269"/>
            </a:xfrm>
            <a:custGeom>
              <a:avLst/>
              <a:gdLst>
                <a:gd name="T0" fmla="*/ 4 w 13"/>
                <a:gd name="T1" fmla="*/ 13 h 18"/>
                <a:gd name="T2" fmla="*/ 8 w 13"/>
                <a:gd name="T3" fmla="*/ 16 h 18"/>
                <a:gd name="T4" fmla="*/ 13 w 13"/>
                <a:gd name="T5" fmla="*/ 18 h 18"/>
                <a:gd name="T6" fmla="*/ 3 w 13"/>
                <a:gd name="T7" fmla="*/ 0 h 18"/>
                <a:gd name="T8" fmla="*/ 2 w 13"/>
                <a:gd name="T9" fmla="*/ 0 h 18"/>
                <a:gd name="T10" fmla="*/ 4 w 13"/>
                <a:gd name="T11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8">
                  <a:moveTo>
                    <a:pt x="4" y="13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9" y="18"/>
                    <a:pt x="11" y="18"/>
                    <a:pt x="13" y="1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0" y="8"/>
                    <a:pt x="4" y="13"/>
                  </a:cubicBezTo>
                  <a:close/>
                </a:path>
              </a:pathLst>
            </a:custGeom>
            <a:solidFill>
              <a:srgbClr val="FFE8D6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grpSp>
          <p:nvGrpSpPr>
            <p:cNvPr id="685" name="Group 684"/>
            <p:cNvGrpSpPr/>
            <p:nvPr/>
          </p:nvGrpSpPr>
          <p:grpSpPr>
            <a:xfrm>
              <a:off x="8897942" y="4646054"/>
              <a:ext cx="868655" cy="880067"/>
              <a:chOff x="2935304" y="1135059"/>
              <a:chExt cx="369890" cy="374648"/>
            </a:xfrm>
          </p:grpSpPr>
          <p:sp>
            <p:nvSpPr>
              <p:cNvPr id="686" name="Oval 171"/>
              <p:cNvSpPr>
                <a:spLocks noChangeArrowheads="1"/>
              </p:cNvSpPr>
              <p:nvPr/>
            </p:nvSpPr>
            <p:spPr bwMode="auto">
              <a:xfrm>
                <a:off x="2935304" y="1135059"/>
                <a:ext cx="369890" cy="37464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87" name="Oval 172"/>
              <p:cNvSpPr>
                <a:spLocks noChangeArrowheads="1"/>
              </p:cNvSpPr>
              <p:nvPr/>
            </p:nvSpPr>
            <p:spPr bwMode="auto">
              <a:xfrm>
                <a:off x="2963882" y="1163634"/>
                <a:ext cx="312740" cy="31749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88" name="Freeform 173"/>
              <p:cNvSpPr/>
              <p:nvPr/>
            </p:nvSpPr>
            <p:spPr bwMode="auto">
              <a:xfrm>
                <a:off x="3038495" y="1401757"/>
                <a:ext cx="163514" cy="79375"/>
              </a:xfrm>
              <a:custGeom>
                <a:avLst/>
                <a:gdLst>
                  <a:gd name="T0" fmla="*/ 5 w 39"/>
                  <a:gd name="T1" fmla="*/ 5 h 19"/>
                  <a:gd name="T2" fmla="*/ 0 w 39"/>
                  <a:gd name="T3" fmla="*/ 13 h 19"/>
                  <a:gd name="T4" fmla="*/ 19 w 39"/>
                  <a:gd name="T5" fmla="*/ 19 h 19"/>
                  <a:gd name="T6" fmla="*/ 39 w 39"/>
                  <a:gd name="T7" fmla="*/ 13 h 19"/>
                  <a:gd name="T8" fmla="*/ 34 w 39"/>
                  <a:gd name="T9" fmla="*/ 5 h 19"/>
                  <a:gd name="T10" fmla="*/ 19 w 39"/>
                  <a:gd name="T11" fmla="*/ 0 h 19"/>
                  <a:gd name="T12" fmla="*/ 5 w 39"/>
                  <a:gd name="T13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19">
                    <a:moveTo>
                      <a:pt x="5" y="5"/>
                    </a:moveTo>
                    <a:cubicBezTo>
                      <a:pt x="3" y="7"/>
                      <a:pt x="1" y="10"/>
                      <a:pt x="0" y="13"/>
                    </a:cubicBezTo>
                    <a:cubicBezTo>
                      <a:pt x="6" y="17"/>
                      <a:pt x="12" y="19"/>
                      <a:pt x="19" y="19"/>
                    </a:cubicBezTo>
                    <a:cubicBezTo>
                      <a:pt x="27" y="19"/>
                      <a:pt x="33" y="17"/>
                      <a:pt x="39" y="13"/>
                    </a:cubicBezTo>
                    <a:cubicBezTo>
                      <a:pt x="38" y="10"/>
                      <a:pt x="36" y="7"/>
                      <a:pt x="34" y="5"/>
                    </a:cubicBezTo>
                    <a:cubicBezTo>
                      <a:pt x="27" y="1"/>
                      <a:pt x="23" y="0"/>
                      <a:pt x="19" y="0"/>
                    </a:cubicBezTo>
                    <a:cubicBezTo>
                      <a:pt x="16" y="0"/>
                      <a:pt x="12" y="1"/>
                      <a:pt x="5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89" name="Freeform 174"/>
              <p:cNvSpPr/>
              <p:nvPr/>
            </p:nvSpPr>
            <p:spPr bwMode="auto">
              <a:xfrm>
                <a:off x="3038495" y="1401756"/>
                <a:ext cx="84139" cy="79375"/>
              </a:xfrm>
              <a:custGeom>
                <a:avLst/>
                <a:gdLst>
                  <a:gd name="T0" fmla="*/ 5 w 20"/>
                  <a:gd name="T1" fmla="*/ 5 h 19"/>
                  <a:gd name="T2" fmla="*/ 0 w 20"/>
                  <a:gd name="T3" fmla="*/ 13 h 19"/>
                  <a:gd name="T4" fmla="*/ 19 w 20"/>
                  <a:gd name="T5" fmla="*/ 19 h 19"/>
                  <a:gd name="T6" fmla="*/ 20 w 20"/>
                  <a:gd name="T7" fmla="*/ 19 h 19"/>
                  <a:gd name="T8" fmla="*/ 20 w 20"/>
                  <a:gd name="T9" fmla="*/ 0 h 19"/>
                  <a:gd name="T10" fmla="*/ 19 w 20"/>
                  <a:gd name="T11" fmla="*/ 0 h 19"/>
                  <a:gd name="T12" fmla="*/ 5 w 20"/>
                  <a:gd name="T13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9">
                    <a:moveTo>
                      <a:pt x="5" y="5"/>
                    </a:moveTo>
                    <a:cubicBezTo>
                      <a:pt x="3" y="7"/>
                      <a:pt x="1" y="10"/>
                      <a:pt x="0" y="13"/>
                    </a:cubicBezTo>
                    <a:cubicBezTo>
                      <a:pt x="6" y="17"/>
                      <a:pt x="12" y="19"/>
                      <a:pt x="19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0"/>
                      <a:pt x="12" y="1"/>
                      <a:pt x="5" y="5"/>
                    </a:cubicBezTo>
                    <a:close/>
                  </a:path>
                </a:pathLst>
              </a:custGeom>
              <a:solidFill>
                <a:srgbClr val="E1E6F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90" name="Freeform 175"/>
              <p:cNvSpPr/>
              <p:nvPr/>
            </p:nvSpPr>
            <p:spPr bwMode="auto">
              <a:xfrm>
                <a:off x="3097232" y="1338256"/>
                <a:ext cx="46038" cy="88900"/>
              </a:xfrm>
              <a:custGeom>
                <a:avLst/>
                <a:gdLst>
                  <a:gd name="T0" fmla="*/ 0 w 11"/>
                  <a:gd name="T1" fmla="*/ 0 h 21"/>
                  <a:gd name="T2" fmla="*/ 11 w 11"/>
                  <a:gd name="T3" fmla="*/ 0 h 21"/>
                  <a:gd name="T4" fmla="*/ 11 w 11"/>
                  <a:gd name="T5" fmla="*/ 15 h 21"/>
                  <a:gd name="T6" fmla="*/ 0 w 11"/>
                  <a:gd name="T7" fmla="*/ 15 h 21"/>
                  <a:gd name="T8" fmla="*/ 0 w 11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20"/>
                      <a:pt x="0" y="21"/>
                      <a:pt x="0" y="1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91" name="Freeform 176"/>
              <p:cNvSpPr/>
              <p:nvPr/>
            </p:nvSpPr>
            <p:spPr bwMode="auto">
              <a:xfrm>
                <a:off x="3097232" y="1376356"/>
                <a:ext cx="46038" cy="28575"/>
              </a:xfrm>
              <a:custGeom>
                <a:avLst/>
                <a:gdLst>
                  <a:gd name="T0" fmla="*/ 29 w 29"/>
                  <a:gd name="T1" fmla="*/ 5 h 18"/>
                  <a:gd name="T2" fmla="*/ 29 w 29"/>
                  <a:gd name="T3" fmla="*/ 0 h 18"/>
                  <a:gd name="T4" fmla="*/ 0 w 29"/>
                  <a:gd name="T5" fmla="*/ 0 h 18"/>
                  <a:gd name="T6" fmla="*/ 0 w 29"/>
                  <a:gd name="T7" fmla="*/ 18 h 18"/>
                  <a:gd name="T8" fmla="*/ 29 w 29"/>
                  <a:gd name="T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8">
                    <a:moveTo>
                      <a:pt x="29" y="5"/>
                    </a:moveTo>
                    <a:lnTo>
                      <a:pt x="29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29" y="5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92" name="Freeform 177"/>
              <p:cNvSpPr/>
              <p:nvPr/>
            </p:nvSpPr>
            <p:spPr bwMode="auto">
              <a:xfrm>
                <a:off x="3025791" y="1258882"/>
                <a:ext cx="188914" cy="125412"/>
              </a:xfrm>
              <a:custGeom>
                <a:avLst/>
                <a:gdLst>
                  <a:gd name="T0" fmla="*/ 22 w 45"/>
                  <a:gd name="T1" fmla="*/ 0 h 30"/>
                  <a:gd name="T2" fmla="*/ 22 w 45"/>
                  <a:gd name="T3" fmla="*/ 30 h 30"/>
                  <a:gd name="T4" fmla="*/ 22 w 45"/>
                  <a:gd name="T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0">
                    <a:moveTo>
                      <a:pt x="22" y="0"/>
                    </a:moveTo>
                    <a:cubicBezTo>
                      <a:pt x="45" y="0"/>
                      <a:pt x="36" y="30"/>
                      <a:pt x="22" y="30"/>
                    </a:cubicBezTo>
                    <a:cubicBezTo>
                      <a:pt x="9" y="30"/>
                      <a:pt x="0" y="0"/>
                      <a:pt x="22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93" name="Freeform 178"/>
              <p:cNvSpPr/>
              <p:nvPr/>
            </p:nvSpPr>
            <p:spPr bwMode="auto">
              <a:xfrm>
                <a:off x="3051192" y="1238244"/>
                <a:ext cx="138114" cy="100013"/>
              </a:xfrm>
              <a:custGeom>
                <a:avLst/>
                <a:gdLst>
                  <a:gd name="T0" fmla="*/ 23 w 33"/>
                  <a:gd name="T1" fmla="*/ 7 h 24"/>
                  <a:gd name="T2" fmla="*/ 29 w 33"/>
                  <a:gd name="T3" fmla="*/ 18 h 24"/>
                  <a:gd name="T4" fmla="*/ 31 w 33"/>
                  <a:gd name="T5" fmla="*/ 18 h 24"/>
                  <a:gd name="T6" fmla="*/ 17 w 33"/>
                  <a:gd name="T7" fmla="*/ 0 h 24"/>
                  <a:gd name="T8" fmla="*/ 2 w 33"/>
                  <a:gd name="T9" fmla="*/ 18 h 24"/>
                  <a:gd name="T10" fmla="*/ 5 w 33"/>
                  <a:gd name="T11" fmla="*/ 18 h 24"/>
                  <a:gd name="T12" fmla="*/ 10 w 33"/>
                  <a:gd name="T13" fmla="*/ 7 h 24"/>
                  <a:gd name="T14" fmla="*/ 17 w 33"/>
                  <a:gd name="T15" fmla="*/ 8 h 24"/>
                  <a:gd name="T16" fmla="*/ 23 w 33"/>
                  <a:gd name="T17" fmla="*/ 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4">
                    <a:moveTo>
                      <a:pt x="23" y="7"/>
                    </a:moveTo>
                    <a:cubicBezTo>
                      <a:pt x="27" y="8"/>
                      <a:pt x="28" y="14"/>
                      <a:pt x="29" y="18"/>
                    </a:cubicBezTo>
                    <a:cubicBezTo>
                      <a:pt x="30" y="22"/>
                      <a:pt x="29" y="22"/>
                      <a:pt x="31" y="18"/>
                    </a:cubicBezTo>
                    <a:cubicBezTo>
                      <a:pt x="33" y="15"/>
                      <a:pt x="29" y="0"/>
                      <a:pt x="17" y="0"/>
                    </a:cubicBezTo>
                    <a:cubicBezTo>
                      <a:pt x="5" y="0"/>
                      <a:pt x="0" y="11"/>
                      <a:pt x="2" y="18"/>
                    </a:cubicBezTo>
                    <a:cubicBezTo>
                      <a:pt x="4" y="24"/>
                      <a:pt x="4" y="23"/>
                      <a:pt x="5" y="18"/>
                    </a:cubicBezTo>
                    <a:cubicBezTo>
                      <a:pt x="6" y="13"/>
                      <a:pt x="7" y="8"/>
                      <a:pt x="10" y="7"/>
                    </a:cubicBezTo>
                    <a:cubicBezTo>
                      <a:pt x="12" y="7"/>
                      <a:pt x="14" y="8"/>
                      <a:pt x="17" y="8"/>
                    </a:cubicBezTo>
                    <a:cubicBezTo>
                      <a:pt x="19" y="8"/>
                      <a:pt x="21" y="7"/>
                      <a:pt x="23" y="7"/>
                    </a:cubicBezTo>
                    <a:close/>
                  </a:path>
                </a:pathLst>
              </a:custGeom>
              <a:solidFill>
                <a:srgbClr val="C4887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94" name="Freeform 179"/>
              <p:cNvSpPr/>
              <p:nvPr/>
            </p:nvSpPr>
            <p:spPr bwMode="auto">
              <a:xfrm>
                <a:off x="3168672" y="1301744"/>
                <a:ext cx="15875" cy="33338"/>
              </a:xfrm>
              <a:custGeom>
                <a:avLst/>
                <a:gdLst>
                  <a:gd name="T0" fmla="*/ 3 w 4"/>
                  <a:gd name="T1" fmla="*/ 0 h 8"/>
                  <a:gd name="T2" fmla="*/ 4 w 4"/>
                  <a:gd name="T3" fmla="*/ 4 h 8"/>
                  <a:gd name="T4" fmla="*/ 1 w 4"/>
                  <a:gd name="T5" fmla="*/ 7 h 8"/>
                  <a:gd name="T6" fmla="*/ 1 w 4"/>
                  <a:gd name="T7" fmla="*/ 4 h 8"/>
                  <a:gd name="T8" fmla="*/ 3 w 4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0"/>
                    </a:moveTo>
                    <a:cubicBezTo>
                      <a:pt x="4" y="1"/>
                      <a:pt x="4" y="2"/>
                      <a:pt x="4" y="4"/>
                    </a:cubicBezTo>
                    <a:cubicBezTo>
                      <a:pt x="3" y="6"/>
                      <a:pt x="2" y="8"/>
                      <a:pt x="1" y="7"/>
                    </a:cubicBezTo>
                    <a:cubicBezTo>
                      <a:pt x="1" y="7"/>
                      <a:pt x="0" y="6"/>
                      <a:pt x="1" y="4"/>
                    </a:cubicBezTo>
                    <a:cubicBezTo>
                      <a:pt x="1" y="2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95" name="Freeform 180"/>
              <p:cNvSpPr/>
              <p:nvPr/>
            </p:nvSpPr>
            <p:spPr bwMode="auto">
              <a:xfrm>
                <a:off x="3055959" y="1301744"/>
                <a:ext cx="15875" cy="33338"/>
              </a:xfrm>
              <a:custGeom>
                <a:avLst/>
                <a:gdLst>
                  <a:gd name="T0" fmla="*/ 1 w 4"/>
                  <a:gd name="T1" fmla="*/ 0 h 8"/>
                  <a:gd name="T2" fmla="*/ 0 w 4"/>
                  <a:gd name="T3" fmla="*/ 4 h 8"/>
                  <a:gd name="T4" fmla="*/ 2 w 4"/>
                  <a:gd name="T5" fmla="*/ 7 h 8"/>
                  <a:gd name="T6" fmla="*/ 3 w 4"/>
                  <a:gd name="T7" fmla="*/ 4 h 8"/>
                  <a:gd name="T8" fmla="*/ 1 w 4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1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1" y="6"/>
                      <a:pt x="2" y="8"/>
                      <a:pt x="2" y="7"/>
                    </a:cubicBezTo>
                    <a:cubicBezTo>
                      <a:pt x="3" y="7"/>
                      <a:pt x="4" y="6"/>
                      <a:pt x="3" y="4"/>
                    </a:cubicBezTo>
                    <a:cubicBezTo>
                      <a:pt x="3" y="2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96" name="Freeform 181"/>
              <p:cNvSpPr/>
              <p:nvPr/>
            </p:nvSpPr>
            <p:spPr bwMode="auto">
              <a:xfrm>
                <a:off x="3101997" y="1401755"/>
                <a:ext cx="36513" cy="79375"/>
              </a:xfrm>
              <a:custGeom>
                <a:avLst/>
                <a:gdLst>
                  <a:gd name="T0" fmla="*/ 3 w 9"/>
                  <a:gd name="T1" fmla="*/ 10 h 19"/>
                  <a:gd name="T2" fmla="*/ 3 w 9"/>
                  <a:gd name="T3" fmla="*/ 19 h 19"/>
                  <a:gd name="T4" fmla="*/ 4 w 9"/>
                  <a:gd name="T5" fmla="*/ 19 h 19"/>
                  <a:gd name="T6" fmla="*/ 6 w 9"/>
                  <a:gd name="T7" fmla="*/ 19 h 19"/>
                  <a:gd name="T8" fmla="*/ 6 w 9"/>
                  <a:gd name="T9" fmla="*/ 10 h 19"/>
                  <a:gd name="T10" fmla="*/ 9 w 9"/>
                  <a:gd name="T11" fmla="*/ 0 h 19"/>
                  <a:gd name="T12" fmla="*/ 0 w 9"/>
                  <a:gd name="T13" fmla="*/ 0 h 19"/>
                  <a:gd name="T14" fmla="*/ 3 w 9"/>
                  <a:gd name="T15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9">
                    <a:moveTo>
                      <a:pt x="3" y="10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4" y="19"/>
                      <a:pt x="4" y="19"/>
                    </a:cubicBezTo>
                    <a:cubicBezTo>
                      <a:pt x="5" y="19"/>
                      <a:pt x="6" y="19"/>
                      <a:pt x="6" y="1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E661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97" name="Freeform 182"/>
              <p:cNvSpPr/>
              <p:nvPr/>
            </p:nvSpPr>
            <p:spPr bwMode="auto">
              <a:xfrm>
                <a:off x="3081359" y="1389055"/>
                <a:ext cx="41275" cy="49213"/>
              </a:xfrm>
              <a:custGeom>
                <a:avLst/>
                <a:gdLst>
                  <a:gd name="T0" fmla="*/ 10 w 26"/>
                  <a:gd name="T1" fmla="*/ 0 h 31"/>
                  <a:gd name="T2" fmla="*/ 0 w 26"/>
                  <a:gd name="T3" fmla="*/ 13 h 31"/>
                  <a:gd name="T4" fmla="*/ 7 w 26"/>
                  <a:gd name="T5" fmla="*/ 31 h 31"/>
                  <a:gd name="T6" fmla="*/ 26 w 26"/>
                  <a:gd name="T7" fmla="*/ 8 h 31"/>
                  <a:gd name="T8" fmla="*/ 10 w 26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1">
                    <a:moveTo>
                      <a:pt x="10" y="0"/>
                    </a:moveTo>
                    <a:lnTo>
                      <a:pt x="0" y="13"/>
                    </a:lnTo>
                    <a:lnTo>
                      <a:pt x="7" y="31"/>
                    </a:lnTo>
                    <a:lnTo>
                      <a:pt x="26" y="8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BCC2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98" name="Freeform 183"/>
              <p:cNvSpPr/>
              <p:nvPr/>
            </p:nvSpPr>
            <p:spPr bwMode="auto">
              <a:xfrm>
                <a:off x="3081357" y="1389055"/>
                <a:ext cx="41275" cy="41275"/>
              </a:xfrm>
              <a:custGeom>
                <a:avLst/>
                <a:gdLst>
                  <a:gd name="T0" fmla="*/ 10 w 26"/>
                  <a:gd name="T1" fmla="*/ 0 h 26"/>
                  <a:gd name="T2" fmla="*/ 0 w 26"/>
                  <a:gd name="T3" fmla="*/ 13 h 26"/>
                  <a:gd name="T4" fmla="*/ 7 w 26"/>
                  <a:gd name="T5" fmla="*/ 26 h 26"/>
                  <a:gd name="T6" fmla="*/ 26 w 26"/>
                  <a:gd name="T7" fmla="*/ 8 h 26"/>
                  <a:gd name="T8" fmla="*/ 10 w 26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0" y="0"/>
                    </a:moveTo>
                    <a:lnTo>
                      <a:pt x="0" y="13"/>
                    </a:lnTo>
                    <a:lnTo>
                      <a:pt x="7" y="26"/>
                    </a:lnTo>
                    <a:lnTo>
                      <a:pt x="26" y="8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1E6F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99" name="Freeform 184"/>
              <p:cNvSpPr/>
              <p:nvPr/>
            </p:nvSpPr>
            <p:spPr bwMode="auto">
              <a:xfrm>
                <a:off x="3122617" y="1389058"/>
                <a:ext cx="36513" cy="49213"/>
              </a:xfrm>
              <a:custGeom>
                <a:avLst/>
                <a:gdLst>
                  <a:gd name="T0" fmla="*/ 13 w 23"/>
                  <a:gd name="T1" fmla="*/ 0 h 31"/>
                  <a:gd name="T2" fmla="*/ 23 w 23"/>
                  <a:gd name="T3" fmla="*/ 13 h 31"/>
                  <a:gd name="T4" fmla="*/ 18 w 23"/>
                  <a:gd name="T5" fmla="*/ 31 h 31"/>
                  <a:gd name="T6" fmla="*/ 0 w 23"/>
                  <a:gd name="T7" fmla="*/ 8 h 31"/>
                  <a:gd name="T8" fmla="*/ 13 w 23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1">
                    <a:moveTo>
                      <a:pt x="13" y="0"/>
                    </a:moveTo>
                    <a:lnTo>
                      <a:pt x="23" y="13"/>
                    </a:lnTo>
                    <a:lnTo>
                      <a:pt x="18" y="31"/>
                    </a:lnTo>
                    <a:lnTo>
                      <a:pt x="0" y="8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E1E6F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00" name="Freeform 185"/>
              <p:cNvSpPr/>
              <p:nvPr/>
            </p:nvSpPr>
            <p:spPr bwMode="auto">
              <a:xfrm>
                <a:off x="3122613" y="1389063"/>
                <a:ext cx="36513" cy="41275"/>
              </a:xfrm>
              <a:custGeom>
                <a:avLst/>
                <a:gdLst>
                  <a:gd name="T0" fmla="*/ 13 w 23"/>
                  <a:gd name="T1" fmla="*/ 0 h 26"/>
                  <a:gd name="T2" fmla="*/ 23 w 23"/>
                  <a:gd name="T3" fmla="*/ 13 h 26"/>
                  <a:gd name="T4" fmla="*/ 18 w 23"/>
                  <a:gd name="T5" fmla="*/ 26 h 26"/>
                  <a:gd name="T6" fmla="*/ 0 w 23"/>
                  <a:gd name="T7" fmla="*/ 8 h 26"/>
                  <a:gd name="T8" fmla="*/ 13 w 2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13" y="0"/>
                    </a:moveTo>
                    <a:lnTo>
                      <a:pt x="23" y="13"/>
                    </a:lnTo>
                    <a:lnTo>
                      <a:pt x="18" y="26"/>
                    </a:lnTo>
                    <a:lnTo>
                      <a:pt x="0" y="8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701" name="Group 700"/>
            <p:cNvGrpSpPr/>
            <p:nvPr/>
          </p:nvGrpSpPr>
          <p:grpSpPr>
            <a:xfrm>
              <a:off x="9530980" y="6623920"/>
              <a:ext cx="872382" cy="880067"/>
              <a:chOff x="3297231" y="2211384"/>
              <a:chExt cx="371474" cy="374649"/>
            </a:xfrm>
          </p:grpSpPr>
          <p:sp>
            <p:nvSpPr>
              <p:cNvPr id="702" name="Oval 186"/>
              <p:cNvSpPr>
                <a:spLocks noChangeArrowheads="1"/>
              </p:cNvSpPr>
              <p:nvPr/>
            </p:nvSpPr>
            <p:spPr bwMode="auto">
              <a:xfrm>
                <a:off x="3297231" y="2211384"/>
                <a:ext cx="371474" cy="37464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03" name="Oval 187"/>
              <p:cNvSpPr>
                <a:spLocks noChangeArrowheads="1"/>
              </p:cNvSpPr>
              <p:nvPr/>
            </p:nvSpPr>
            <p:spPr bwMode="auto">
              <a:xfrm>
                <a:off x="3327392" y="2239958"/>
                <a:ext cx="315912" cy="31749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04" name="Freeform 188"/>
              <p:cNvSpPr/>
              <p:nvPr/>
            </p:nvSpPr>
            <p:spPr bwMode="auto">
              <a:xfrm>
                <a:off x="3394067" y="2327270"/>
                <a:ext cx="123825" cy="196850"/>
              </a:xfrm>
              <a:custGeom>
                <a:avLst/>
                <a:gdLst>
                  <a:gd name="T0" fmla="*/ 7 w 30"/>
                  <a:gd name="T1" fmla="*/ 16 h 47"/>
                  <a:gd name="T2" fmla="*/ 3 w 30"/>
                  <a:gd name="T3" fmla="*/ 26 h 47"/>
                  <a:gd name="T4" fmla="*/ 17 w 30"/>
                  <a:gd name="T5" fmla="*/ 39 h 47"/>
                  <a:gd name="T6" fmla="*/ 7 w 30"/>
                  <a:gd name="T7" fmla="*/ 1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47">
                    <a:moveTo>
                      <a:pt x="7" y="16"/>
                    </a:moveTo>
                    <a:cubicBezTo>
                      <a:pt x="8" y="23"/>
                      <a:pt x="4" y="32"/>
                      <a:pt x="3" y="26"/>
                    </a:cubicBezTo>
                    <a:cubicBezTo>
                      <a:pt x="0" y="30"/>
                      <a:pt x="3" y="47"/>
                      <a:pt x="17" y="39"/>
                    </a:cubicBezTo>
                    <a:cubicBezTo>
                      <a:pt x="30" y="31"/>
                      <a:pt x="19" y="0"/>
                      <a:pt x="7" y="16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05" name="Freeform 189"/>
              <p:cNvSpPr/>
              <p:nvPr/>
            </p:nvSpPr>
            <p:spPr bwMode="auto">
              <a:xfrm>
                <a:off x="3448041" y="2327270"/>
                <a:ext cx="128588" cy="196850"/>
              </a:xfrm>
              <a:custGeom>
                <a:avLst/>
                <a:gdLst>
                  <a:gd name="T0" fmla="*/ 24 w 31"/>
                  <a:gd name="T1" fmla="*/ 16 h 47"/>
                  <a:gd name="T2" fmla="*/ 28 w 31"/>
                  <a:gd name="T3" fmla="*/ 26 h 47"/>
                  <a:gd name="T4" fmla="*/ 14 w 31"/>
                  <a:gd name="T5" fmla="*/ 39 h 47"/>
                  <a:gd name="T6" fmla="*/ 24 w 31"/>
                  <a:gd name="T7" fmla="*/ 1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47">
                    <a:moveTo>
                      <a:pt x="24" y="16"/>
                    </a:moveTo>
                    <a:cubicBezTo>
                      <a:pt x="22" y="24"/>
                      <a:pt x="26" y="32"/>
                      <a:pt x="28" y="26"/>
                    </a:cubicBezTo>
                    <a:cubicBezTo>
                      <a:pt x="31" y="30"/>
                      <a:pt x="27" y="47"/>
                      <a:pt x="14" y="39"/>
                    </a:cubicBezTo>
                    <a:cubicBezTo>
                      <a:pt x="0" y="31"/>
                      <a:pt x="11" y="0"/>
                      <a:pt x="24" y="16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06" name="Freeform 190"/>
              <p:cNvSpPr/>
              <p:nvPr/>
            </p:nvSpPr>
            <p:spPr bwMode="auto">
              <a:xfrm>
                <a:off x="3402003" y="2478083"/>
                <a:ext cx="161925" cy="79375"/>
              </a:xfrm>
              <a:custGeom>
                <a:avLst/>
                <a:gdLst>
                  <a:gd name="T0" fmla="*/ 5 w 39"/>
                  <a:gd name="T1" fmla="*/ 5 h 19"/>
                  <a:gd name="T2" fmla="*/ 0 w 39"/>
                  <a:gd name="T3" fmla="*/ 14 h 19"/>
                  <a:gd name="T4" fmla="*/ 20 w 39"/>
                  <a:gd name="T5" fmla="*/ 19 h 19"/>
                  <a:gd name="T6" fmla="*/ 39 w 39"/>
                  <a:gd name="T7" fmla="*/ 14 h 19"/>
                  <a:gd name="T8" fmla="*/ 34 w 39"/>
                  <a:gd name="T9" fmla="*/ 5 h 19"/>
                  <a:gd name="T10" fmla="*/ 20 w 39"/>
                  <a:gd name="T11" fmla="*/ 0 h 19"/>
                  <a:gd name="T12" fmla="*/ 5 w 39"/>
                  <a:gd name="T13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19">
                    <a:moveTo>
                      <a:pt x="5" y="5"/>
                    </a:moveTo>
                    <a:cubicBezTo>
                      <a:pt x="3" y="7"/>
                      <a:pt x="1" y="10"/>
                      <a:pt x="0" y="14"/>
                    </a:cubicBezTo>
                    <a:cubicBezTo>
                      <a:pt x="6" y="17"/>
                      <a:pt x="12" y="19"/>
                      <a:pt x="20" y="19"/>
                    </a:cubicBezTo>
                    <a:cubicBezTo>
                      <a:pt x="27" y="19"/>
                      <a:pt x="34" y="17"/>
                      <a:pt x="39" y="14"/>
                    </a:cubicBezTo>
                    <a:cubicBezTo>
                      <a:pt x="38" y="10"/>
                      <a:pt x="36" y="7"/>
                      <a:pt x="34" y="5"/>
                    </a:cubicBezTo>
                    <a:cubicBezTo>
                      <a:pt x="27" y="1"/>
                      <a:pt x="23" y="0"/>
                      <a:pt x="20" y="0"/>
                    </a:cubicBezTo>
                    <a:cubicBezTo>
                      <a:pt x="16" y="0"/>
                      <a:pt x="12" y="1"/>
                      <a:pt x="5" y="5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07" name="Freeform 191"/>
              <p:cNvSpPr/>
              <p:nvPr/>
            </p:nvSpPr>
            <p:spPr bwMode="auto">
              <a:xfrm>
                <a:off x="3460741" y="2419345"/>
                <a:ext cx="46038" cy="87313"/>
              </a:xfrm>
              <a:custGeom>
                <a:avLst/>
                <a:gdLst>
                  <a:gd name="T0" fmla="*/ 0 w 11"/>
                  <a:gd name="T1" fmla="*/ 0 h 21"/>
                  <a:gd name="T2" fmla="*/ 11 w 11"/>
                  <a:gd name="T3" fmla="*/ 0 h 21"/>
                  <a:gd name="T4" fmla="*/ 11 w 11"/>
                  <a:gd name="T5" fmla="*/ 15 h 21"/>
                  <a:gd name="T6" fmla="*/ 0 w 11"/>
                  <a:gd name="T7" fmla="*/ 15 h 21"/>
                  <a:gd name="T8" fmla="*/ 0 w 11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21"/>
                      <a:pt x="0" y="21"/>
                      <a:pt x="0" y="1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08" name="Freeform 192"/>
              <p:cNvSpPr/>
              <p:nvPr/>
            </p:nvSpPr>
            <p:spPr bwMode="auto">
              <a:xfrm>
                <a:off x="3460741" y="2452682"/>
                <a:ext cx="46038" cy="28575"/>
              </a:xfrm>
              <a:custGeom>
                <a:avLst/>
                <a:gdLst>
                  <a:gd name="T0" fmla="*/ 29 w 29"/>
                  <a:gd name="T1" fmla="*/ 5 h 18"/>
                  <a:gd name="T2" fmla="*/ 29 w 29"/>
                  <a:gd name="T3" fmla="*/ 0 h 18"/>
                  <a:gd name="T4" fmla="*/ 0 w 29"/>
                  <a:gd name="T5" fmla="*/ 0 h 18"/>
                  <a:gd name="T6" fmla="*/ 0 w 29"/>
                  <a:gd name="T7" fmla="*/ 18 h 18"/>
                  <a:gd name="T8" fmla="*/ 29 w 29"/>
                  <a:gd name="T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8">
                    <a:moveTo>
                      <a:pt x="29" y="5"/>
                    </a:moveTo>
                    <a:lnTo>
                      <a:pt x="29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29" y="5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09" name="Freeform 193"/>
              <p:cNvSpPr/>
              <p:nvPr/>
            </p:nvSpPr>
            <p:spPr bwMode="auto">
              <a:xfrm>
                <a:off x="3389302" y="2335208"/>
                <a:ext cx="187324" cy="125413"/>
              </a:xfrm>
              <a:custGeom>
                <a:avLst/>
                <a:gdLst>
                  <a:gd name="T0" fmla="*/ 23 w 45"/>
                  <a:gd name="T1" fmla="*/ 0 h 30"/>
                  <a:gd name="T2" fmla="*/ 23 w 45"/>
                  <a:gd name="T3" fmla="*/ 30 h 30"/>
                  <a:gd name="T4" fmla="*/ 23 w 45"/>
                  <a:gd name="T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0">
                    <a:moveTo>
                      <a:pt x="23" y="0"/>
                    </a:moveTo>
                    <a:cubicBezTo>
                      <a:pt x="45" y="0"/>
                      <a:pt x="36" y="30"/>
                      <a:pt x="23" y="30"/>
                    </a:cubicBezTo>
                    <a:cubicBezTo>
                      <a:pt x="9" y="30"/>
                      <a:pt x="0" y="0"/>
                      <a:pt x="23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10" name="Freeform 194"/>
              <p:cNvSpPr/>
              <p:nvPr/>
            </p:nvSpPr>
            <p:spPr bwMode="auto">
              <a:xfrm>
                <a:off x="3460740" y="2486019"/>
                <a:ext cx="46038" cy="53975"/>
              </a:xfrm>
              <a:custGeom>
                <a:avLst/>
                <a:gdLst>
                  <a:gd name="T0" fmla="*/ 6 w 11"/>
                  <a:gd name="T1" fmla="*/ 13 h 13"/>
                  <a:gd name="T2" fmla="*/ 0 w 11"/>
                  <a:gd name="T3" fmla="*/ 0 h 13"/>
                  <a:gd name="T4" fmla="*/ 11 w 11"/>
                  <a:gd name="T5" fmla="*/ 0 h 13"/>
                  <a:gd name="T6" fmla="*/ 6 w 11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3">
                    <a:moveTo>
                      <a:pt x="6" y="13"/>
                    </a:moveTo>
                    <a:cubicBezTo>
                      <a:pt x="6" y="11"/>
                      <a:pt x="0" y="4"/>
                      <a:pt x="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4"/>
                      <a:pt x="6" y="11"/>
                      <a:pt x="6" y="13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11" name="Freeform 195"/>
              <p:cNvSpPr/>
              <p:nvPr/>
            </p:nvSpPr>
            <p:spPr bwMode="auto">
              <a:xfrm>
                <a:off x="3427403" y="2470144"/>
                <a:ext cx="53975" cy="87313"/>
              </a:xfrm>
              <a:custGeom>
                <a:avLst/>
                <a:gdLst>
                  <a:gd name="T0" fmla="*/ 11 w 13"/>
                  <a:gd name="T1" fmla="*/ 21 h 21"/>
                  <a:gd name="T2" fmla="*/ 3 w 13"/>
                  <a:gd name="T3" fmla="*/ 14 h 21"/>
                  <a:gd name="T4" fmla="*/ 4 w 13"/>
                  <a:gd name="T5" fmla="*/ 8 h 21"/>
                  <a:gd name="T6" fmla="*/ 0 w 13"/>
                  <a:gd name="T7" fmla="*/ 9 h 21"/>
                  <a:gd name="T8" fmla="*/ 8 w 13"/>
                  <a:gd name="T9" fmla="*/ 0 h 21"/>
                  <a:gd name="T10" fmla="*/ 10 w 13"/>
                  <a:gd name="T11" fmla="*/ 9 h 21"/>
                  <a:gd name="T12" fmla="*/ 13 w 13"/>
                  <a:gd name="T13" fmla="*/ 21 h 21"/>
                  <a:gd name="T14" fmla="*/ 11 w 13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21">
                    <a:moveTo>
                      <a:pt x="11" y="21"/>
                    </a:moveTo>
                    <a:cubicBezTo>
                      <a:pt x="9" y="17"/>
                      <a:pt x="6" y="14"/>
                      <a:pt x="3" y="14"/>
                    </a:cubicBezTo>
                    <a:cubicBezTo>
                      <a:pt x="2" y="12"/>
                      <a:pt x="3" y="10"/>
                      <a:pt x="4" y="8"/>
                    </a:cubicBezTo>
                    <a:cubicBezTo>
                      <a:pt x="3" y="8"/>
                      <a:pt x="2" y="8"/>
                      <a:pt x="0" y="9"/>
                    </a:cubicBezTo>
                    <a:cubicBezTo>
                      <a:pt x="0" y="6"/>
                      <a:pt x="4" y="1"/>
                      <a:pt x="8" y="0"/>
                    </a:cubicBezTo>
                    <a:cubicBezTo>
                      <a:pt x="8" y="2"/>
                      <a:pt x="8" y="6"/>
                      <a:pt x="10" y="9"/>
                    </a:cubicBezTo>
                    <a:cubicBezTo>
                      <a:pt x="12" y="10"/>
                      <a:pt x="13" y="16"/>
                      <a:pt x="13" y="21"/>
                    </a:cubicBezTo>
                    <a:cubicBezTo>
                      <a:pt x="13" y="21"/>
                      <a:pt x="12" y="21"/>
                      <a:pt x="11" y="21"/>
                    </a:cubicBezTo>
                    <a:close/>
                  </a:path>
                </a:pathLst>
              </a:custGeom>
              <a:solidFill>
                <a:srgbClr val="EDA2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12" name="Freeform 196"/>
              <p:cNvSpPr/>
              <p:nvPr/>
            </p:nvSpPr>
            <p:spPr bwMode="auto">
              <a:xfrm>
                <a:off x="3427403" y="2470146"/>
                <a:ext cx="53975" cy="87313"/>
              </a:xfrm>
              <a:custGeom>
                <a:avLst/>
                <a:gdLst>
                  <a:gd name="T0" fmla="*/ 12 w 13"/>
                  <a:gd name="T1" fmla="*/ 21 h 21"/>
                  <a:gd name="T2" fmla="*/ 4 w 13"/>
                  <a:gd name="T3" fmla="*/ 13 h 21"/>
                  <a:gd name="T4" fmla="*/ 5 w 13"/>
                  <a:gd name="T5" fmla="*/ 7 h 21"/>
                  <a:gd name="T6" fmla="*/ 0 w 13"/>
                  <a:gd name="T7" fmla="*/ 8 h 21"/>
                  <a:gd name="T8" fmla="*/ 8 w 13"/>
                  <a:gd name="T9" fmla="*/ 0 h 21"/>
                  <a:gd name="T10" fmla="*/ 10 w 13"/>
                  <a:gd name="T11" fmla="*/ 9 h 21"/>
                  <a:gd name="T12" fmla="*/ 13 w 13"/>
                  <a:gd name="T13" fmla="*/ 21 h 21"/>
                  <a:gd name="T14" fmla="*/ 12 w 13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21">
                    <a:moveTo>
                      <a:pt x="12" y="21"/>
                    </a:moveTo>
                    <a:cubicBezTo>
                      <a:pt x="10" y="17"/>
                      <a:pt x="6" y="13"/>
                      <a:pt x="4" y="13"/>
                    </a:cubicBezTo>
                    <a:cubicBezTo>
                      <a:pt x="4" y="10"/>
                      <a:pt x="4" y="9"/>
                      <a:pt x="5" y="7"/>
                    </a:cubicBezTo>
                    <a:cubicBezTo>
                      <a:pt x="3" y="7"/>
                      <a:pt x="2" y="7"/>
                      <a:pt x="0" y="8"/>
                    </a:cubicBezTo>
                    <a:cubicBezTo>
                      <a:pt x="1" y="5"/>
                      <a:pt x="5" y="1"/>
                      <a:pt x="8" y="0"/>
                    </a:cubicBezTo>
                    <a:cubicBezTo>
                      <a:pt x="8" y="2"/>
                      <a:pt x="8" y="6"/>
                      <a:pt x="10" y="9"/>
                    </a:cubicBezTo>
                    <a:cubicBezTo>
                      <a:pt x="12" y="11"/>
                      <a:pt x="13" y="16"/>
                      <a:pt x="13" y="21"/>
                    </a:cubicBezTo>
                    <a:cubicBezTo>
                      <a:pt x="13" y="21"/>
                      <a:pt x="12" y="21"/>
                      <a:pt x="12" y="21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13" name="Freeform 197"/>
              <p:cNvSpPr/>
              <p:nvPr/>
            </p:nvSpPr>
            <p:spPr bwMode="auto">
              <a:xfrm>
                <a:off x="3430577" y="2470146"/>
                <a:ext cx="53975" cy="74613"/>
              </a:xfrm>
              <a:custGeom>
                <a:avLst/>
                <a:gdLst>
                  <a:gd name="T0" fmla="*/ 13 w 13"/>
                  <a:gd name="T1" fmla="*/ 18 h 18"/>
                  <a:gd name="T2" fmla="*/ 3 w 13"/>
                  <a:gd name="T3" fmla="*/ 11 h 18"/>
                  <a:gd name="T4" fmla="*/ 6 w 13"/>
                  <a:gd name="T5" fmla="*/ 5 h 18"/>
                  <a:gd name="T6" fmla="*/ 0 w 13"/>
                  <a:gd name="T7" fmla="*/ 7 h 18"/>
                  <a:gd name="T8" fmla="*/ 7 w 13"/>
                  <a:gd name="T9" fmla="*/ 0 h 18"/>
                  <a:gd name="T10" fmla="*/ 9 w 13"/>
                  <a:gd name="T11" fmla="*/ 9 h 18"/>
                  <a:gd name="T12" fmla="*/ 13 w 13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8">
                    <a:moveTo>
                      <a:pt x="13" y="18"/>
                    </a:moveTo>
                    <a:cubicBezTo>
                      <a:pt x="9" y="13"/>
                      <a:pt x="6" y="11"/>
                      <a:pt x="3" y="11"/>
                    </a:cubicBezTo>
                    <a:cubicBezTo>
                      <a:pt x="4" y="9"/>
                      <a:pt x="5" y="6"/>
                      <a:pt x="6" y="5"/>
                    </a:cubicBezTo>
                    <a:cubicBezTo>
                      <a:pt x="2" y="5"/>
                      <a:pt x="1" y="6"/>
                      <a:pt x="0" y="7"/>
                    </a:cubicBezTo>
                    <a:cubicBezTo>
                      <a:pt x="0" y="4"/>
                      <a:pt x="4" y="1"/>
                      <a:pt x="7" y="0"/>
                    </a:cubicBezTo>
                    <a:cubicBezTo>
                      <a:pt x="7" y="2"/>
                      <a:pt x="7" y="6"/>
                      <a:pt x="9" y="9"/>
                    </a:cubicBezTo>
                    <a:cubicBezTo>
                      <a:pt x="11" y="11"/>
                      <a:pt x="13" y="13"/>
                      <a:pt x="13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14" name="Freeform 198"/>
              <p:cNvSpPr/>
              <p:nvPr/>
            </p:nvSpPr>
            <p:spPr bwMode="auto">
              <a:xfrm>
                <a:off x="3481377" y="2470144"/>
                <a:ext cx="58738" cy="87313"/>
              </a:xfrm>
              <a:custGeom>
                <a:avLst/>
                <a:gdLst>
                  <a:gd name="T0" fmla="*/ 3 w 14"/>
                  <a:gd name="T1" fmla="*/ 21 h 21"/>
                  <a:gd name="T2" fmla="*/ 11 w 14"/>
                  <a:gd name="T3" fmla="*/ 14 h 21"/>
                  <a:gd name="T4" fmla="*/ 10 w 14"/>
                  <a:gd name="T5" fmla="*/ 8 h 21"/>
                  <a:gd name="T6" fmla="*/ 14 w 14"/>
                  <a:gd name="T7" fmla="*/ 9 h 21"/>
                  <a:gd name="T8" fmla="*/ 6 w 14"/>
                  <a:gd name="T9" fmla="*/ 0 h 21"/>
                  <a:gd name="T10" fmla="*/ 4 w 14"/>
                  <a:gd name="T11" fmla="*/ 9 h 21"/>
                  <a:gd name="T12" fmla="*/ 0 w 14"/>
                  <a:gd name="T13" fmla="*/ 21 h 21"/>
                  <a:gd name="T14" fmla="*/ 1 w 14"/>
                  <a:gd name="T15" fmla="*/ 21 h 21"/>
                  <a:gd name="T16" fmla="*/ 3 w 14"/>
                  <a:gd name="T1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21">
                    <a:moveTo>
                      <a:pt x="3" y="21"/>
                    </a:moveTo>
                    <a:cubicBezTo>
                      <a:pt x="5" y="17"/>
                      <a:pt x="8" y="14"/>
                      <a:pt x="11" y="14"/>
                    </a:cubicBezTo>
                    <a:cubicBezTo>
                      <a:pt x="12" y="12"/>
                      <a:pt x="11" y="10"/>
                      <a:pt x="10" y="8"/>
                    </a:cubicBezTo>
                    <a:cubicBezTo>
                      <a:pt x="12" y="8"/>
                      <a:pt x="12" y="8"/>
                      <a:pt x="14" y="9"/>
                    </a:cubicBezTo>
                    <a:cubicBezTo>
                      <a:pt x="14" y="6"/>
                      <a:pt x="10" y="1"/>
                      <a:pt x="6" y="0"/>
                    </a:cubicBezTo>
                    <a:cubicBezTo>
                      <a:pt x="6" y="2"/>
                      <a:pt x="8" y="6"/>
                      <a:pt x="4" y="9"/>
                    </a:cubicBezTo>
                    <a:cubicBezTo>
                      <a:pt x="2" y="10"/>
                      <a:pt x="1" y="16"/>
                      <a:pt x="0" y="21"/>
                    </a:cubicBezTo>
                    <a:cubicBezTo>
                      <a:pt x="0" y="21"/>
                      <a:pt x="0" y="21"/>
                      <a:pt x="1" y="21"/>
                    </a:cubicBezTo>
                    <a:cubicBezTo>
                      <a:pt x="1" y="21"/>
                      <a:pt x="2" y="21"/>
                      <a:pt x="3" y="21"/>
                    </a:cubicBezTo>
                    <a:close/>
                  </a:path>
                </a:pathLst>
              </a:custGeom>
              <a:solidFill>
                <a:srgbClr val="EDA2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15" name="Freeform 199"/>
              <p:cNvSpPr/>
              <p:nvPr/>
            </p:nvSpPr>
            <p:spPr bwMode="auto">
              <a:xfrm>
                <a:off x="3484552" y="2470143"/>
                <a:ext cx="55563" cy="87313"/>
              </a:xfrm>
              <a:custGeom>
                <a:avLst/>
                <a:gdLst>
                  <a:gd name="T0" fmla="*/ 1 w 13"/>
                  <a:gd name="T1" fmla="*/ 21 h 21"/>
                  <a:gd name="T2" fmla="*/ 10 w 13"/>
                  <a:gd name="T3" fmla="*/ 13 h 21"/>
                  <a:gd name="T4" fmla="*/ 8 w 13"/>
                  <a:gd name="T5" fmla="*/ 7 h 21"/>
                  <a:gd name="T6" fmla="*/ 13 w 13"/>
                  <a:gd name="T7" fmla="*/ 8 h 21"/>
                  <a:gd name="T8" fmla="*/ 5 w 13"/>
                  <a:gd name="T9" fmla="*/ 0 h 21"/>
                  <a:gd name="T10" fmla="*/ 3 w 13"/>
                  <a:gd name="T11" fmla="*/ 9 h 21"/>
                  <a:gd name="T12" fmla="*/ 0 w 13"/>
                  <a:gd name="T13" fmla="*/ 21 h 21"/>
                  <a:gd name="T14" fmla="*/ 1 w 13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21">
                    <a:moveTo>
                      <a:pt x="1" y="21"/>
                    </a:moveTo>
                    <a:cubicBezTo>
                      <a:pt x="3" y="17"/>
                      <a:pt x="7" y="13"/>
                      <a:pt x="10" y="13"/>
                    </a:cubicBezTo>
                    <a:cubicBezTo>
                      <a:pt x="10" y="10"/>
                      <a:pt x="9" y="9"/>
                      <a:pt x="8" y="7"/>
                    </a:cubicBezTo>
                    <a:cubicBezTo>
                      <a:pt x="10" y="7"/>
                      <a:pt x="11" y="7"/>
                      <a:pt x="13" y="8"/>
                    </a:cubicBezTo>
                    <a:cubicBezTo>
                      <a:pt x="12" y="5"/>
                      <a:pt x="8" y="1"/>
                      <a:pt x="5" y="0"/>
                    </a:cubicBezTo>
                    <a:cubicBezTo>
                      <a:pt x="5" y="2"/>
                      <a:pt x="5" y="6"/>
                      <a:pt x="3" y="9"/>
                    </a:cubicBezTo>
                    <a:cubicBezTo>
                      <a:pt x="1" y="10"/>
                      <a:pt x="0" y="16"/>
                      <a:pt x="0" y="21"/>
                    </a:cubicBezTo>
                    <a:cubicBezTo>
                      <a:pt x="0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16" name="Freeform 200"/>
              <p:cNvSpPr/>
              <p:nvPr/>
            </p:nvSpPr>
            <p:spPr bwMode="auto">
              <a:xfrm>
                <a:off x="3484552" y="2470145"/>
                <a:ext cx="55563" cy="74613"/>
              </a:xfrm>
              <a:custGeom>
                <a:avLst/>
                <a:gdLst>
                  <a:gd name="T0" fmla="*/ 0 w 13"/>
                  <a:gd name="T1" fmla="*/ 18 h 18"/>
                  <a:gd name="T2" fmla="*/ 9 w 13"/>
                  <a:gd name="T3" fmla="*/ 11 h 18"/>
                  <a:gd name="T4" fmla="*/ 6 w 13"/>
                  <a:gd name="T5" fmla="*/ 5 h 18"/>
                  <a:gd name="T6" fmla="*/ 13 w 13"/>
                  <a:gd name="T7" fmla="*/ 7 h 18"/>
                  <a:gd name="T8" fmla="*/ 5 w 13"/>
                  <a:gd name="T9" fmla="*/ 0 h 18"/>
                  <a:gd name="T10" fmla="*/ 3 w 13"/>
                  <a:gd name="T11" fmla="*/ 9 h 18"/>
                  <a:gd name="T12" fmla="*/ 0 w 13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8">
                    <a:moveTo>
                      <a:pt x="0" y="18"/>
                    </a:moveTo>
                    <a:cubicBezTo>
                      <a:pt x="3" y="13"/>
                      <a:pt x="7" y="11"/>
                      <a:pt x="9" y="11"/>
                    </a:cubicBezTo>
                    <a:cubicBezTo>
                      <a:pt x="8" y="9"/>
                      <a:pt x="7" y="6"/>
                      <a:pt x="6" y="5"/>
                    </a:cubicBezTo>
                    <a:cubicBezTo>
                      <a:pt x="10" y="5"/>
                      <a:pt x="11" y="6"/>
                      <a:pt x="13" y="7"/>
                    </a:cubicBezTo>
                    <a:cubicBezTo>
                      <a:pt x="12" y="4"/>
                      <a:pt x="8" y="1"/>
                      <a:pt x="5" y="0"/>
                    </a:cubicBezTo>
                    <a:cubicBezTo>
                      <a:pt x="5" y="2"/>
                      <a:pt x="5" y="6"/>
                      <a:pt x="3" y="9"/>
                    </a:cubicBezTo>
                    <a:cubicBezTo>
                      <a:pt x="1" y="11"/>
                      <a:pt x="0" y="13"/>
                      <a:pt x="0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17" name="Freeform 201"/>
              <p:cNvSpPr/>
              <p:nvPr/>
            </p:nvSpPr>
            <p:spPr bwMode="auto">
              <a:xfrm>
                <a:off x="3414703" y="2314568"/>
                <a:ext cx="136525" cy="100013"/>
              </a:xfrm>
              <a:custGeom>
                <a:avLst/>
                <a:gdLst>
                  <a:gd name="T0" fmla="*/ 16 w 33"/>
                  <a:gd name="T1" fmla="*/ 9 h 24"/>
                  <a:gd name="T2" fmla="*/ 28 w 33"/>
                  <a:gd name="T3" fmla="*/ 18 h 24"/>
                  <a:gd name="T4" fmla="*/ 31 w 33"/>
                  <a:gd name="T5" fmla="*/ 18 h 24"/>
                  <a:gd name="T6" fmla="*/ 17 w 33"/>
                  <a:gd name="T7" fmla="*/ 0 h 24"/>
                  <a:gd name="T8" fmla="*/ 2 w 33"/>
                  <a:gd name="T9" fmla="*/ 18 h 24"/>
                  <a:gd name="T10" fmla="*/ 6 w 33"/>
                  <a:gd name="T11" fmla="*/ 18 h 24"/>
                  <a:gd name="T12" fmla="*/ 16 w 33"/>
                  <a:gd name="T13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4">
                    <a:moveTo>
                      <a:pt x="16" y="9"/>
                    </a:moveTo>
                    <a:cubicBezTo>
                      <a:pt x="24" y="9"/>
                      <a:pt x="28" y="14"/>
                      <a:pt x="28" y="18"/>
                    </a:cubicBezTo>
                    <a:cubicBezTo>
                      <a:pt x="28" y="22"/>
                      <a:pt x="29" y="22"/>
                      <a:pt x="31" y="18"/>
                    </a:cubicBezTo>
                    <a:cubicBezTo>
                      <a:pt x="33" y="15"/>
                      <a:pt x="29" y="0"/>
                      <a:pt x="17" y="0"/>
                    </a:cubicBezTo>
                    <a:cubicBezTo>
                      <a:pt x="5" y="0"/>
                      <a:pt x="0" y="11"/>
                      <a:pt x="2" y="18"/>
                    </a:cubicBezTo>
                    <a:cubicBezTo>
                      <a:pt x="4" y="24"/>
                      <a:pt x="6" y="20"/>
                      <a:pt x="6" y="18"/>
                    </a:cubicBezTo>
                    <a:cubicBezTo>
                      <a:pt x="5" y="15"/>
                      <a:pt x="8" y="9"/>
                      <a:pt x="16" y="9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18" name="Freeform 202"/>
              <p:cNvSpPr/>
              <p:nvPr/>
            </p:nvSpPr>
            <p:spPr bwMode="auto">
              <a:xfrm>
                <a:off x="3530591" y="2378071"/>
                <a:ext cx="17463" cy="33338"/>
              </a:xfrm>
              <a:custGeom>
                <a:avLst/>
                <a:gdLst>
                  <a:gd name="T0" fmla="*/ 3 w 4"/>
                  <a:gd name="T1" fmla="*/ 1 h 8"/>
                  <a:gd name="T2" fmla="*/ 4 w 4"/>
                  <a:gd name="T3" fmla="*/ 4 h 8"/>
                  <a:gd name="T4" fmla="*/ 2 w 4"/>
                  <a:gd name="T5" fmla="*/ 7 h 8"/>
                  <a:gd name="T6" fmla="*/ 1 w 4"/>
                  <a:gd name="T7" fmla="*/ 4 h 8"/>
                  <a:gd name="T8" fmla="*/ 3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1"/>
                    </a:moveTo>
                    <a:cubicBezTo>
                      <a:pt x="4" y="1"/>
                      <a:pt x="4" y="2"/>
                      <a:pt x="4" y="4"/>
                    </a:cubicBezTo>
                    <a:cubicBezTo>
                      <a:pt x="3" y="6"/>
                      <a:pt x="2" y="8"/>
                      <a:pt x="2" y="7"/>
                    </a:cubicBezTo>
                    <a:cubicBezTo>
                      <a:pt x="1" y="7"/>
                      <a:pt x="0" y="6"/>
                      <a:pt x="1" y="4"/>
                    </a:cubicBezTo>
                    <a:cubicBezTo>
                      <a:pt x="1" y="2"/>
                      <a:pt x="2" y="0"/>
                      <a:pt x="3" y="1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19" name="Freeform 203"/>
              <p:cNvSpPr/>
              <p:nvPr/>
            </p:nvSpPr>
            <p:spPr bwMode="auto">
              <a:xfrm>
                <a:off x="3417883" y="2378069"/>
                <a:ext cx="17463" cy="33338"/>
              </a:xfrm>
              <a:custGeom>
                <a:avLst/>
                <a:gdLst>
                  <a:gd name="T0" fmla="*/ 1 w 4"/>
                  <a:gd name="T1" fmla="*/ 1 h 8"/>
                  <a:gd name="T2" fmla="*/ 0 w 4"/>
                  <a:gd name="T3" fmla="*/ 4 h 8"/>
                  <a:gd name="T4" fmla="*/ 3 w 4"/>
                  <a:gd name="T5" fmla="*/ 7 h 8"/>
                  <a:gd name="T6" fmla="*/ 3 w 4"/>
                  <a:gd name="T7" fmla="*/ 4 h 8"/>
                  <a:gd name="T8" fmla="*/ 1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1" y="1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1" y="6"/>
                      <a:pt x="2" y="8"/>
                      <a:pt x="3" y="7"/>
                    </a:cubicBezTo>
                    <a:cubicBezTo>
                      <a:pt x="3" y="7"/>
                      <a:pt x="4" y="6"/>
                      <a:pt x="3" y="4"/>
                    </a:cubicBezTo>
                    <a:cubicBezTo>
                      <a:pt x="3" y="2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20" name="Freeform 204"/>
              <p:cNvSpPr/>
              <p:nvPr/>
            </p:nvSpPr>
            <p:spPr bwMode="auto">
              <a:xfrm>
                <a:off x="3440113" y="2324100"/>
                <a:ext cx="95250" cy="57150"/>
              </a:xfrm>
              <a:custGeom>
                <a:avLst/>
                <a:gdLst>
                  <a:gd name="T0" fmla="*/ 1 w 23"/>
                  <a:gd name="T1" fmla="*/ 4 h 14"/>
                  <a:gd name="T2" fmla="*/ 22 w 23"/>
                  <a:gd name="T3" fmla="*/ 14 h 14"/>
                  <a:gd name="T4" fmla="*/ 1 w 23"/>
                  <a:gd name="T5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14">
                    <a:moveTo>
                      <a:pt x="1" y="4"/>
                    </a:moveTo>
                    <a:cubicBezTo>
                      <a:pt x="0" y="9"/>
                      <a:pt x="13" y="14"/>
                      <a:pt x="22" y="14"/>
                    </a:cubicBezTo>
                    <a:cubicBezTo>
                      <a:pt x="23" y="3"/>
                      <a:pt x="9" y="0"/>
                      <a:pt x="1" y="4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721" name="Group 720"/>
            <p:cNvGrpSpPr/>
            <p:nvPr/>
          </p:nvGrpSpPr>
          <p:grpSpPr>
            <a:xfrm>
              <a:off x="12650301" y="3802158"/>
              <a:ext cx="872382" cy="872611"/>
              <a:chOff x="4832348" y="1079498"/>
              <a:chExt cx="371475" cy="371475"/>
            </a:xfrm>
          </p:grpSpPr>
          <p:sp>
            <p:nvSpPr>
              <p:cNvPr id="722" name="Oval 206"/>
              <p:cNvSpPr>
                <a:spLocks noChangeArrowheads="1"/>
              </p:cNvSpPr>
              <p:nvPr/>
            </p:nvSpPr>
            <p:spPr bwMode="auto">
              <a:xfrm>
                <a:off x="4832348" y="1079498"/>
                <a:ext cx="371475" cy="3714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23" name="Oval 207"/>
              <p:cNvSpPr>
                <a:spLocks noChangeArrowheads="1"/>
              </p:cNvSpPr>
              <p:nvPr/>
            </p:nvSpPr>
            <p:spPr bwMode="auto">
              <a:xfrm>
                <a:off x="4857749" y="1109661"/>
                <a:ext cx="317500" cy="312737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24" name="Freeform 208"/>
              <p:cNvSpPr/>
              <p:nvPr/>
            </p:nvSpPr>
            <p:spPr bwMode="auto">
              <a:xfrm>
                <a:off x="4932362" y="1209673"/>
                <a:ext cx="117475" cy="150813"/>
              </a:xfrm>
              <a:custGeom>
                <a:avLst/>
                <a:gdLst>
                  <a:gd name="T0" fmla="*/ 7 w 28"/>
                  <a:gd name="T1" fmla="*/ 2 h 36"/>
                  <a:gd name="T2" fmla="*/ 6 w 28"/>
                  <a:gd name="T3" fmla="*/ 31 h 36"/>
                  <a:gd name="T4" fmla="*/ 11 w 28"/>
                  <a:gd name="T5" fmla="*/ 35 h 36"/>
                  <a:gd name="T6" fmla="*/ 20 w 28"/>
                  <a:gd name="T7" fmla="*/ 36 h 36"/>
                  <a:gd name="T8" fmla="*/ 28 w 28"/>
                  <a:gd name="T9" fmla="*/ 36 h 36"/>
                  <a:gd name="T10" fmla="*/ 28 w 28"/>
                  <a:gd name="T11" fmla="*/ 35 h 36"/>
                  <a:gd name="T12" fmla="*/ 7 w 28"/>
                  <a:gd name="T13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36">
                    <a:moveTo>
                      <a:pt x="7" y="2"/>
                    </a:moveTo>
                    <a:cubicBezTo>
                      <a:pt x="4" y="5"/>
                      <a:pt x="0" y="21"/>
                      <a:pt x="6" y="31"/>
                    </a:cubicBezTo>
                    <a:cubicBezTo>
                      <a:pt x="7" y="33"/>
                      <a:pt x="9" y="34"/>
                      <a:pt x="11" y="35"/>
                    </a:cubicBezTo>
                    <a:cubicBezTo>
                      <a:pt x="14" y="36"/>
                      <a:pt x="17" y="36"/>
                      <a:pt x="20" y="36"/>
                    </a:cubicBezTo>
                    <a:cubicBezTo>
                      <a:pt x="23" y="36"/>
                      <a:pt x="25" y="36"/>
                      <a:pt x="28" y="36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0"/>
                      <a:pt x="11" y="0"/>
                      <a:pt x="7" y="2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25" name="Freeform 209"/>
              <p:cNvSpPr/>
              <p:nvPr/>
            </p:nvSpPr>
            <p:spPr bwMode="auto">
              <a:xfrm>
                <a:off x="4978399" y="1209673"/>
                <a:ext cx="117475" cy="150813"/>
              </a:xfrm>
              <a:custGeom>
                <a:avLst/>
                <a:gdLst>
                  <a:gd name="T0" fmla="*/ 22 w 28"/>
                  <a:gd name="T1" fmla="*/ 2 h 36"/>
                  <a:gd name="T2" fmla="*/ 22 w 28"/>
                  <a:gd name="T3" fmla="*/ 30 h 36"/>
                  <a:gd name="T4" fmla="*/ 15 w 28"/>
                  <a:gd name="T5" fmla="*/ 36 h 36"/>
                  <a:gd name="T6" fmla="*/ 9 w 28"/>
                  <a:gd name="T7" fmla="*/ 36 h 36"/>
                  <a:gd name="T8" fmla="*/ 1 w 28"/>
                  <a:gd name="T9" fmla="*/ 35 h 36"/>
                  <a:gd name="T10" fmla="*/ 1 w 28"/>
                  <a:gd name="T11" fmla="*/ 35 h 36"/>
                  <a:gd name="T12" fmla="*/ 22 w 28"/>
                  <a:gd name="T13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36">
                    <a:moveTo>
                      <a:pt x="22" y="2"/>
                    </a:moveTo>
                    <a:cubicBezTo>
                      <a:pt x="24" y="5"/>
                      <a:pt x="28" y="20"/>
                      <a:pt x="22" y="30"/>
                    </a:cubicBezTo>
                    <a:cubicBezTo>
                      <a:pt x="21" y="32"/>
                      <a:pt x="18" y="34"/>
                      <a:pt x="15" y="36"/>
                    </a:cubicBezTo>
                    <a:cubicBezTo>
                      <a:pt x="13" y="36"/>
                      <a:pt x="11" y="36"/>
                      <a:pt x="9" y="36"/>
                    </a:cubicBezTo>
                    <a:cubicBezTo>
                      <a:pt x="6" y="36"/>
                      <a:pt x="4" y="36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0"/>
                      <a:pt x="18" y="0"/>
                      <a:pt x="22" y="2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26" name="Freeform 210"/>
              <p:cNvSpPr/>
              <p:nvPr/>
            </p:nvSpPr>
            <p:spPr bwMode="auto">
              <a:xfrm>
                <a:off x="4937124" y="1343023"/>
                <a:ext cx="161925" cy="79375"/>
              </a:xfrm>
              <a:custGeom>
                <a:avLst/>
                <a:gdLst>
                  <a:gd name="T0" fmla="*/ 5 w 39"/>
                  <a:gd name="T1" fmla="*/ 6 h 19"/>
                  <a:gd name="T2" fmla="*/ 0 w 39"/>
                  <a:gd name="T3" fmla="*/ 14 h 19"/>
                  <a:gd name="T4" fmla="*/ 19 w 39"/>
                  <a:gd name="T5" fmla="*/ 19 h 19"/>
                  <a:gd name="T6" fmla="*/ 39 w 39"/>
                  <a:gd name="T7" fmla="*/ 14 h 19"/>
                  <a:gd name="T8" fmla="*/ 33 w 39"/>
                  <a:gd name="T9" fmla="*/ 6 h 19"/>
                  <a:gd name="T10" fmla="*/ 19 w 39"/>
                  <a:gd name="T11" fmla="*/ 0 h 19"/>
                  <a:gd name="T12" fmla="*/ 5 w 39"/>
                  <a:gd name="T1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19">
                    <a:moveTo>
                      <a:pt x="5" y="6"/>
                    </a:moveTo>
                    <a:cubicBezTo>
                      <a:pt x="2" y="7"/>
                      <a:pt x="1" y="10"/>
                      <a:pt x="0" y="14"/>
                    </a:cubicBezTo>
                    <a:cubicBezTo>
                      <a:pt x="5" y="17"/>
                      <a:pt x="12" y="19"/>
                      <a:pt x="19" y="19"/>
                    </a:cubicBezTo>
                    <a:cubicBezTo>
                      <a:pt x="26" y="19"/>
                      <a:pt x="33" y="17"/>
                      <a:pt x="39" y="14"/>
                    </a:cubicBezTo>
                    <a:cubicBezTo>
                      <a:pt x="37" y="10"/>
                      <a:pt x="36" y="7"/>
                      <a:pt x="33" y="6"/>
                    </a:cubicBezTo>
                    <a:cubicBezTo>
                      <a:pt x="27" y="1"/>
                      <a:pt x="23" y="1"/>
                      <a:pt x="19" y="0"/>
                    </a:cubicBezTo>
                    <a:cubicBezTo>
                      <a:pt x="15" y="0"/>
                      <a:pt x="11" y="1"/>
                      <a:pt x="5" y="6"/>
                    </a:cubicBezTo>
                    <a:close/>
                  </a:path>
                </a:pathLst>
              </a:custGeom>
              <a:solidFill>
                <a:srgbClr val="6BB39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27" name="Freeform 211"/>
              <p:cNvSpPr/>
              <p:nvPr/>
            </p:nvSpPr>
            <p:spPr bwMode="auto">
              <a:xfrm>
                <a:off x="4995862" y="1284286"/>
                <a:ext cx="46038" cy="92075"/>
              </a:xfrm>
              <a:custGeom>
                <a:avLst/>
                <a:gdLst>
                  <a:gd name="T0" fmla="*/ 0 w 11"/>
                  <a:gd name="T1" fmla="*/ 0 h 22"/>
                  <a:gd name="T2" fmla="*/ 11 w 11"/>
                  <a:gd name="T3" fmla="*/ 0 h 22"/>
                  <a:gd name="T4" fmla="*/ 11 w 11"/>
                  <a:gd name="T5" fmla="*/ 16 h 22"/>
                  <a:gd name="T6" fmla="*/ 0 w 11"/>
                  <a:gd name="T7" fmla="*/ 16 h 22"/>
                  <a:gd name="T8" fmla="*/ 0 w 11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2">
                    <a:moveTo>
                      <a:pt x="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21"/>
                      <a:pt x="0" y="22"/>
                      <a:pt x="0" y="1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28" name="Freeform 212"/>
              <p:cNvSpPr/>
              <p:nvPr/>
            </p:nvSpPr>
            <p:spPr bwMode="auto">
              <a:xfrm>
                <a:off x="4995862" y="1317623"/>
                <a:ext cx="46038" cy="30163"/>
              </a:xfrm>
              <a:custGeom>
                <a:avLst/>
                <a:gdLst>
                  <a:gd name="T0" fmla="*/ 29 w 29"/>
                  <a:gd name="T1" fmla="*/ 5 h 19"/>
                  <a:gd name="T2" fmla="*/ 29 w 29"/>
                  <a:gd name="T3" fmla="*/ 0 h 19"/>
                  <a:gd name="T4" fmla="*/ 0 w 29"/>
                  <a:gd name="T5" fmla="*/ 0 h 19"/>
                  <a:gd name="T6" fmla="*/ 0 w 29"/>
                  <a:gd name="T7" fmla="*/ 19 h 19"/>
                  <a:gd name="T8" fmla="*/ 29 w 29"/>
                  <a:gd name="T9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9">
                    <a:moveTo>
                      <a:pt x="29" y="5"/>
                    </a:moveTo>
                    <a:lnTo>
                      <a:pt x="29" y="0"/>
                    </a:lnTo>
                    <a:lnTo>
                      <a:pt x="0" y="0"/>
                    </a:lnTo>
                    <a:lnTo>
                      <a:pt x="0" y="19"/>
                    </a:lnTo>
                    <a:lnTo>
                      <a:pt x="29" y="5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29" name="Freeform 213"/>
              <p:cNvSpPr/>
              <p:nvPr/>
            </p:nvSpPr>
            <p:spPr bwMode="auto">
              <a:xfrm>
                <a:off x="4924423" y="1204911"/>
                <a:ext cx="187325" cy="125413"/>
              </a:xfrm>
              <a:custGeom>
                <a:avLst/>
                <a:gdLst>
                  <a:gd name="T0" fmla="*/ 22 w 45"/>
                  <a:gd name="T1" fmla="*/ 0 h 30"/>
                  <a:gd name="T2" fmla="*/ 22 w 45"/>
                  <a:gd name="T3" fmla="*/ 30 h 30"/>
                  <a:gd name="T4" fmla="*/ 22 w 45"/>
                  <a:gd name="T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0">
                    <a:moveTo>
                      <a:pt x="22" y="0"/>
                    </a:moveTo>
                    <a:cubicBezTo>
                      <a:pt x="45" y="0"/>
                      <a:pt x="36" y="30"/>
                      <a:pt x="22" y="30"/>
                    </a:cubicBezTo>
                    <a:cubicBezTo>
                      <a:pt x="9" y="30"/>
                      <a:pt x="0" y="0"/>
                      <a:pt x="22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30" name="Freeform 214"/>
              <p:cNvSpPr/>
              <p:nvPr/>
            </p:nvSpPr>
            <p:spPr bwMode="auto">
              <a:xfrm>
                <a:off x="4949823" y="1181099"/>
                <a:ext cx="133350" cy="100013"/>
              </a:xfrm>
              <a:custGeom>
                <a:avLst/>
                <a:gdLst>
                  <a:gd name="T0" fmla="*/ 21 w 32"/>
                  <a:gd name="T1" fmla="*/ 8 h 24"/>
                  <a:gd name="T2" fmla="*/ 28 w 32"/>
                  <a:gd name="T3" fmla="*/ 19 h 24"/>
                  <a:gd name="T4" fmla="*/ 31 w 32"/>
                  <a:gd name="T5" fmla="*/ 19 h 24"/>
                  <a:gd name="T6" fmla="*/ 17 w 32"/>
                  <a:gd name="T7" fmla="*/ 0 h 24"/>
                  <a:gd name="T8" fmla="*/ 2 w 32"/>
                  <a:gd name="T9" fmla="*/ 18 h 24"/>
                  <a:gd name="T10" fmla="*/ 5 w 32"/>
                  <a:gd name="T11" fmla="*/ 18 h 24"/>
                  <a:gd name="T12" fmla="*/ 21 w 32"/>
                  <a:gd name="T13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21" y="8"/>
                    </a:moveTo>
                    <a:cubicBezTo>
                      <a:pt x="25" y="10"/>
                      <a:pt x="28" y="15"/>
                      <a:pt x="28" y="19"/>
                    </a:cubicBezTo>
                    <a:cubicBezTo>
                      <a:pt x="29" y="24"/>
                      <a:pt x="29" y="22"/>
                      <a:pt x="31" y="19"/>
                    </a:cubicBezTo>
                    <a:cubicBezTo>
                      <a:pt x="32" y="15"/>
                      <a:pt x="28" y="0"/>
                      <a:pt x="17" y="0"/>
                    </a:cubicBezTo>
                    <a:cubicBezTo>
                      <a:pt x="5" y="0"/>
                      <a:pt x="0" y="12"/>
                      <a:pt x="2" y="18"/>
                    </a:cubicBezTo>
                    <a:cubicBezTo>
                      <a:pt x="3" y="24"/>
                      <a:pt x="4" y="23"/>
                      <a:pt x="5" y="18"/>
                    </a:cubicBezTo>
                    <a:cubicBezTo>
                      <a:pt x="6" y="13"/>
                      <a:pt x="11" y="7"/>
                      <a:pt x="21" y="8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31" name="Freeform 215"/>
              <p:cNvSpPr/>
              <p:nvPr/>
            </p:nvSpPr>
            <p:spPr bwMode="auto">
              <a:xfrm>
                <a:off x="5037132" y="1214436"/>
                <a:ext cx="61913" cy="111125"/>
              </a:xfrm>
              <a:custGeom>
                <a:avLst/>
                <a:gdLst>
                  <a:gd name="T0" fmla="*/ 6 w 15"/>
                  <a:gd name="T1" fmla="*/ 27 h 27"/>
                  <a:gd name="T2" fmla="*/ 0 w 15"/>
                  <a:gd name="T3" fmla="*/ 1 h 27"/>
                  <a:gd name="T4" fmla="*/ 6 w 15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27">
                    <a:moveTo>
                      <a:pt x="6" y="27"/>
                    </a:moveTo>
                    <a:cubicBezTo>
                      <a:pt x="12" y="11"/>
                      <a:pt x="2" y="1"/>
                      <a:pt x="0" y="1"/>
                    </a:cubicBezTo>
                    <a:cubicBezTo>
                      <a:pt x="4" y="0"/>
                      <a:pt x="15" y="10"/>
                      <a:pt x="6" y="27"/>
                    </a:cubicBezTo>
                    <a:close/>
                  </a:path>
                </a:pathLst>
              </a:custGeom>
              <a:solidFill>
                <a:srgbClr val="DE990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32" name="Freeform 216"/>
              <p:cNvSpPr/>
              <p:nvPr/>
            </p:nvSpPr>
            <p:spPr bwMode="auto">
              <a:xfrm>
                <a:off x="4995856" y="1347786"/>
                <a:ext cx="46038" cy="49213"/>
              </a:xfrm>
              <a:custGeom>
                <a:avLst/>
                <a:gdLst>
                  <a:gd name="T0" fmla="*/ 11 w 11"/>
                  <a:gd name="T1" fmla="*/ 0 h 12"/>
                  <a:gd name="T2" fmla="*/ 5 w 11"/>
                  <a:gd name="T3" fmla="*/ 12 h 12"/>
                  <a:gd name="T4" fmla="*/ 0 w 11"/>
                  <a:gd name="T5" fmla="*/ 0 h 12"/>
                  <a:gd name="T6" fmla="*/ 11 w 1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2">
                    <a:moveTo>
                      <a:pt x="11" y="0"/>
                    </a:moveTo>
                    <a:cubicBezTo>
                      <a:pt x="10" y="5"/>
                      <a:pt x="6" y="8"/>
                      <a:pt x="5" y="12"/>
                    </a:cubicBezTo>
                    <a:cubicBezTo>
                      <a:pt x="4" y="8"/>
                      <a:pt x="0" y="5"/>
                      <a:pt x="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33" name="Freeform 217"/>
              <p:cNvSpPr/>
              <p:nvPr/>
            </p:nvSpPr>
            <p:spPr bwMode="auto">
              <a:xfrm>
                <a:off x="5016495" y="1338261"/>
                <a:ext cx="53975" cy="58738"/>
              </a:xfrm>
              <a:custGeom>
                <a:avLst/>
                <a:gdLst>
                  <a:gd name="T0" fmla="*/ 0 w 13"/>
                  <a:gd name="T1" fmla="*/ 14 h 14"/>
                  <a:gd name="T2" fmla="*/ 8 w 13"/>
                  <a:gd name="T3" fmla="*/ 8 h 14"/>
                  <a:gd name="T4" fmla="*/ 13 w 13"/>
                  <a:gd name="T5" fmla="*/ 7 h 14"/>
                  <a:gd name="T6" fmla="*/ 6 w 13"/>
                  <a:gd name="T7" fmla="*/ 0 h 14"/>
                  <a:gd name="T8" fmla="*/ 0 w 13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0" y="14"/>
                    </a:moveTo>
                    <a:cubicBezTo>
                      <a:pt x="3" y="10"/>
                      <a:pt x="5" y="8"/>
                      <a:pt x="8" y="8"/>
                    </a:cubicBezTo>
                    <a:cubicBezTo>
                      <a:pt x="9" y="7"/>
                      <a:pt x="12" y="7"/>
                      <a:pt x="13" y="7"/>
                    </a:cubicBezTo>
                    <a:cubicBezTo>
                      <a:pt x="11" y="4"/>
                      <a:pt x="8" y="3"/>
                      <a:pt x="6" y="0"/>
                    </a:cubicBezTo>
                    <a:cubicBezTo>
                      <a:pt x="6" y="8"/>
                      <a:pt x="0" y="9"/>
                      <a:pt x="0" y="14"/>
                    </a:cubicBezTo>
                    <a:close/>
                  </a:path>
                </a:pathLst>
              </a:custGeom>
              <a:solidFill>
                <a:srgbClr val="478C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34" name="Freeform 218"/>
              <p:cNvSpPr/>
              <p:nvPr/>
            </p:nvSpPr>
            <p:spPr bwMode="auto">
              <a:xfrm>
                <a:off x="5016496" y="1338261"/>
                <a:ext cx="49213" cy="58738"/>
              </a:xfrm>
              <a:custGeom>
                <a:avLst/>
                <a:gdLst>
                  <a:gd name="T0" fmla="*/ 0 w 12"/>
                  <a:gd name="T1" fmla="*/ 14 h 14"/>
                  <a:gd name="T2" fmla="*/ 8 w 12"/>
                  <a:gd name="T3" fmla="*/ 6 h 14"/>
                  <a:gd name="T4" fmla="*/ 12 w 12"/>
                  <a:gd name="T5" fmla="*/ 7 h 14"/>
                  <a:gd name="T6" fmla="*/ 6 w 12"/>
                  <a:gd name="T7" fmla="*/ 0 h 14"/>
                  <a:gd name="T8" fmla="*/ 0 w 12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0" y="14"/>
                    </a:moveTo>
                    <a:cubicBezTo>
                      <a:pt x="2" y="10"/>
                      <a:pt x="5" y="7"/>
                      <a:pt x="8" y="6"/>
                    </a:cubicBezTo>
                    <a:cubicBezTo>
                      <a:pt x="9" y="6"/>
                      <a:pt x="10" y="6"/>
                      <a:pt x="12" y="7"/>
                    </a:cubicBezTo>
                    <a:cubicBezTo>
                      <a:pt x="9" y="4"/>
                      <a:pt x="8" y="2"/>
                      <a:pt x="6" y="0"/>
                    </a:cubicBezTo>
                    <a:cubicBezTo>
                      <a:pt x="6" y="8"/>
                      <a:pt x="0" y="9"/>
                      <a:pt x="0" y="14"/>
                    </a:cubicBezTo>
                    <a:close/>
                  </a:path>
                </a:pathLst>
              </a:custGeom>
              <a:solidFill>
                <a:srgbClr val="6BB39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35" name="Freeform 219"/>
              <p:cNvSpPr/>
              <p:nvPr/>
            </p:nvSpPr>
            <p:spPr bwMode="auto">
              <a:xfrm>
                <a:off x="4962521" y="1338261"/>
                <a:ext cx="53975" cy="58738"/>
              </a:xfrm>
              <a:custGeom>
                <a:avLst/>
                <a:gdLst>
                  <a:gd name="T0" fmla="*/ 13 w 13"/>
                  <a:gd name="T1" fmla="*/ 14 h 14"/>
                  <a:gd name="T2" fmla="*/ 6 w 13"/>
                  <a:gd name="T3" fmla="*/ 8 h 14"/>
                  <a:gd name="T4" fmla="*/ 0 w 13"/>
                  <a:gd name="T5" fmla="*/ 7 h 14"/>
                  <a:gd name="T6" fmla="*/ 8 w 13"/>
                  <a:gd name="T7" fmla="*/ 0 h 14"/>
                  <a:gd name="T8" fmla="*/ 13 w 13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3" y="14"/>
                    </a:moveTo>
                    <a:cubicBezTo>
                      <a:pt x="11" y="10"/>
                      <a:pt x="8" y="8"/>
                      <a:pt x="6" y="8"/>
                    </a:cubicBezTo>
                    <a:cubicBezTo>
                      <a:pt x="4" y="7"/>
                      <a:pt x="2" y="7"/>
                      <a:pt x="0" y="7"/>
                    </a:cubicBezTo>
                    <a:cubicBezTo>
                      <a:pt x="3" y="4"/>
                      <a:pt x="5" y="3"/>
                      <a:pt x="8" y="0"/>
                    </a:cubicBezTo>
                    <a:cubicBezTo>
                      <a:pt x="8" y="8"/>
                      <a:pt x="13" y="9"/>
                      <a:pt x="13" y="14"/>
                    </a:cubicBezTo>
                    <a:close/>
                  </a:path>
                </a:pathLst>
              </a:custGeom>
              <a:solidFill>
                <a:srgbClr val="478C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36" name="Freeform 220"/>
              <p:cNvSpPr/>
              <p:nvPr/>
            </p:nvSpPr>
            <p:spPr bwMode="auto">
              <a:xfrm>
                <a:off x="4970459" y="1338262"/>
                <a:ext cx="46038" cy="58738"/>
              </a:xfrm>
              <a:custGeom>
                <a:avLst/>
                <a:gdLst>
                  <a:gd name="T0" fmla="*/ 11 w 11"/>
                  <a:gd name="T1" fmla="*/ 14 h 14"/>
                  <a:gd name="T2" fmla="*/ 4 w 11"/>
                  <a:gd name="T3" fmla="*/ 6 h 14"/>
                  <a:gd name="T4" fmla="*/ 0 w 11"/>
                  <a:gd name="T5" fmla="*/ 7 h 14"/>
                  <a:gd name="T6" fmla="*/ 6 w 11"/>
                  <a:gd name="T7" fmla="*/ 0 h 14"/>
                  <a:gd name="T8" fmla="*/ 11 w 11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4">
                    <a:moveTo>
                      <a:pt x="11" y="14"/>
                    </a:moveTo>
                    <a:cubicBezTo>
                      <a:pt x="10" y="10"/>
                      <a:pt x="7" y="7"/>
                      <a:pt x="4" y="6"/>
                    </a:cubicBezTo>
                    <a:cubicBezTo>
                      <a:pt x="2" y="6"/>
                      <a:pt x="1" y="6"/>
                      <a:pt x="0" y="7"/>
                    </a:cubicBezTo>
                    <a:cubicBezTo>
                      <a:pt x="2" y="4"/>
                      <a:pt x="3" y="2"/>
                      <a:pt x="6" y="0"/>
                    </a:cubicBezTo>
                    <a:cubicBezTo>
                      <a:pt x="6" y="8"/>
                      <a:pt x="11" y="9"/>
                      <a:pt x="11" y="14"/>
                    </a:cubicBezTo>
                    <a:close/>
                  </a:path>
                </a:pathLst>
              </a:custGeom>
              <a:solidFill>
                <a:srgbClr val="6BB39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37" name="Freeform 221"/>
              <p:cNvSpPr/>
              <p:nvPr/>
            </p:nvSpPr>
            <p:spPr bwMode="auto">
              <a:xfrm>
                <a:off x="4916488" y="1201738"/>
                <a:ext cx="120650" cy="136525"/>
              </a:xfrm>
              <a:custGeom>
                <a:avLst/>
                <a:gdLst>
                  <a:gd name="T0" fmla="*/ 14 w 29"/>
                  <a:gd name="T1" fmla="*/ 33 h 33"/>
                  <a:gd name="T2" fmla="*/ 29 w 29"/>
                  <a:gd name="T3" fmla="*/ 4 h 33"/>
                  <a:gd name="T4" fmla="*/ 14 w 29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33">
                    <a:moveTo>
                      <a:pt x="14" y="33"/>
                    </a:moveTo>
                    <a:cubicBezTo>
                      <a:pt x="7" y="0"/>
                      <a:pt x="25" y="4"/>
                      <a:pt x="29" y="4"/>
                    </a:cubicBezTo>
                    <a:cubicBezTo>
                      <a:pt x="24" y="0"/>
                      <a:pt x="0" y="0"/>
                      <a:pt x="14" y="33"/>
                    </a:cubicBezTo>
                    <a:close/>
                  </a:path>
                </a:pathLst>
              </a:custGeom>
              <a:solidFill>
                <a:srgbClr val="DE990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738" name="Group 737"/>
            <p:cNvGrpSpPr/>
            <p:nvPr/>
          </p:nvGrpSpPr>
          <p:grpSpPr>
            <a:xfrm>
              <a:off x="13668457" y="9067649"/>
              <a:ext cx="872382" cy="880067"/>
              <a:chOff x="5208631" y="3154350"/>
              <a:chExt cx="371478" cy="374648"/>
            </a:xfrm>
          </p:grpSpPr>
          <p:sp>
            <p:nvSpPr>
              <p:cNvPr id="739" name="Oval 222"/>
              <p:cNvSpPr>
                <a:spLocks noChangeArrowheads="1"/>
              </p:cNvSpPr>
              <p:nvPr/>
            </p:nvSpPr>
            <p:spPr bwMode="auto">
              <a:xfrm>
                <a:off x="5208631" y="3154350"/>
                <a:ext cx="371478" cy="37464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0" name="Oval 223"/>
              <p:cNvSpPr>
                <a:spLocks noChangeArrowheads="1"/>
              </p:cNvSpPr>
              <p:nvPr/>
            </p:nvSpPr>
            <p:spPr bwMode="auto">
              <a:xfrm>
                <a:off x="5237204" y="3182927"/>
                <a:ext cx="312740" cy="31749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1" name="Freeform 224"/>
              <p:cNvSpPr/>
              <p:nvPr/>
            </p:nvSpPr>
            <p:spPr bwMode="auto">
              <a:xfrm>
                <a:off x="5370555" y="3362313"/>
                <a:ext cx="46038" cy="92075"/>
              </a:xfrm>
              <a:custGeom>
                <a:avLst/>
                <a:gdLst>
                  <a:gd name="T0" fmla="*/ 0 w 11"/>
                  <a:gd name="T1" fmla="*/ 0 h 22"/>
                  <a:gd name="T2" fmla="*/ 11 w 11"/>
                  <a:gd name="T3" fmla="*/ 0 h 22"/>
                  <a:gd name="T4" fmla="*/ 11 w 11"/>
                  <a:gd name="T5" fmla="*/ 16 h 22"/>
                  <a:gd name="T6" fmla="*/ 0 w 11"/>
                  <a:gd name="T7" fmla="*/ 16 h 22"/>
                  <a:gd name="T8" fmla="*/ 0 w 11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2">
                    <a:moveTo>
                      <a:pt x="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22"/>
                      <a:pt x="0" y="22"/>
                      <a:pt x="0" y="1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2" name="Freeform 225"/>
              <p:cNvSpPr/>
              <p:nvPr/>
            </p:nvSpPr>
            <p:spPr bwMode="auto">
              <a:xfrm>
                <a:off x="5311817" y="3421051"/>
                <a:ext cx="163514" cy="79375"/>
              </a:xfrm>
              <a:custGeom>
                <a:avLst/>
                <a:gdLst>
                  <a:gd name="T0" fmla="*/ 5 w 39"/>
                  <a:gd name="T1" fmla="*/ 5 h 19"/>
                  <a:gd name="T2" fmla="*/ 0 w 39"/>
                  <a:gd name="T3" fmla="*/ 13 h 19"/>
                  <a:gd name="T4" fmla="*/ 20 w 39"/>
                  <a:gd name="T5" fmla="*/ 19 h 19"/>
                  <a:gd name="T6" fmla="*/ 39 w 39"/>
                  <a:gd name="T7" fmla="*/ 13 h 19"/>
                  <a:gd name="T8" fmla="*/ 34 w 39"/>
                  <a:gd name="T9" fmla="*/ 5 h 19"/>
                  <a:gd name="T10" fmla="*/ 19 w 39"/>
                  <a:gd name="T11" fmla="*/ 0 h 19"/>
                  <a:gd name="T12" fmla="*/ 5 w 39"/>
                  <a:gd name="T13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19">
                    <a:moveTo>
                      <a:pt x="5" y="5"/>
                    </a:moveTo>
                    <a:cubicBezTo>
                      <a:pt x="3" y="7"/>
                      <a:pt x="1" y="10"/>
                      <a:pt x="0" y="13"/>
                    </a:cubicBezTo>
                    <a:cubicBezTo>
                      <a:pt x="6" y="17"/>
                      <a:pt x="12" y="19"/>
                      <a:pt x="20" y="19"/>
                    </a:cubicBezTo>
                    <a:cubicBezTo>
                      <a:pt x="27" y="19"/>
                      <a:pt x="34" y="17"/>
                      <a:pt x="39" y="13"/>
                    </a:cubicBezTo>
                    <a:cubicBezTo>
                      <a:pt x="38" y="10"/>
                      <a:pt x="36" y="7"/>
                      <a:pt x="34" y="5"/>
                    </a:cubicBezTo>
                    <a:cubicBezTo>
                      <a:pt x="27" y="1"/>
                      <a:pt x="23" y="0"/>
                      <a:pt x="19" y="0"/>
                    </a:cubicBezTo>
                    <a:cubicBezTo>
                      <a:pt x="16" y="0"/>
                      <a:pt x="12" y="1"/>
                      <a:pt x="5" y="5"/>
                    </a:cubicBezTo>
                    <a:close/>
                  </a:path>
                </a:pathLst>
              </a:custGeom>
              <a:solidFill>
                <a:srgbClr val="FFD67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3" name="Freeform 226"/>
              <p:cNvSpPr/>
              <p:nvPr/>
            </p:nvSpPr>
            <p:spPr bwMode="auto">
              <a:xfrm>
                <a:off x="5370555" y="3395651"/>
                <a:ext cx="46038" cy="28575"/>
              </a:xfrm>
              <a:custGeom>
                <a:avLst/>
                <a:gdLst>
                  <a:gd name="T0" fmla="*/ 29 w 29"/>
                  <a:gd name="T1" fmla="*/ 5 h 18"/>
                  <a:gd name="T2" fmla="*/ 29 w 29"/>
                  <a:gd name="T3" fmla="*/ 0 h 18"/>
                  <a:gd name="T4" fmla="*/ 0 w 29"/>
                  <a:gd name="T5" fmla="*/ 0 h 18"/>
                  <a:gd name="T6" fmla="*/ 0 w 29"/>
                  <a:gd name="T7" fmla="*/ 18 h 18"/>
                  <a:gd name="T8" fmla="*/ 29 w 29"/>
                  <a:gd name="T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8">
                    <a:moveTo>
                      <a:pt x="29" y="5"/>
                    </a:moveTo>
                    <a:lnTo>
                      <a:pt x="29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29" y="5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4" name="Freeform 227"/>
              <p:cNvSpPr/>
              <p:nvPr/>
            </p:nvSpPr>
            <p:spPr bwMode="auto">
              <a:xfrm>
                <a:off x="5300702" y="3278176"/>
                <a:ext cx="187326" cy="125412"/>
              </a:xfrm>
              <a:custGeom>
                <a:avLst/>
                <a:gdLst>
                  <a:gd name="T0" fmla="*/ 23 w 45"/>
                  <a:gd name="T1" fmla="*/ 0 h 30"/>
                  <a:gd name="T2" fmla="*/ 23 w 45"/>
                  <a:gd name="T3" fmla="*/ 30 h 30"/>
                  <a:gd name="T4" fmla="*/ 23 w 45"/>
                  <a:gd name="T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0">
                    <a:moveTo>
                      <a:pt x="23" y="0"/>
                    </a:moveTo>
                    <a:cubicBezTo>
                      <a:pt x="45" y="0"/>
                      <a:pt x="36" y="30"/>
                      <a:pt x="23" y="30"/>
                    </a:cubicBezTo>
                    <a:cubicBezTo>
                      <a:pt x="9" y="30"/>
                      <a:pt x="0" y="0"/>
                      <a:pt x="23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5" name="Freeform 228"/>
              <p:cNvSpPr/>
              <p:nvPr/>
            </p:nvSpPr>
            <p:spPr bwMode="auto">
              <a:xfrm>
                <a:off x="5375315" y="3421051"/>
                <a:ext cx="41275" cy="79375"/>
              </a:xfrm>
              <a:custGeom>
                <a:avLst/>
                <a:gdLst>
                  <a:gd name="T0" fmla="*/ 3 w 10"/>
                  <a:gd name="T1" fmla="*/ 10 h 19"/>
                  <a:gd name="T2" fmla="*/ 3 w 10"/>
                  <a:gd name="T3" fmla="*/ 19 h 19"/>
                  <a:gd name="T4" fmla="*/ 5 w 10"/>
                  <a:gd name="T5" fmla="*/ 19 h 19"/>
                  <a:gd name="T6" fmla="*/ 6 w 10"/>
                  <a:gd name="T7" fmla="*/ 19 h 19"/>
                  <a:gd name="T8" fmla="*/ 6 w 10"/>
                  <a:gd name="T9" fmla="*/ 10 h 19"/>
                  <a:gd name="T10" fmla="*/ 10 w 10"/>
                  <a:gd name="T11" fmla="*/ 0 h 19"/>
                  <a:gd name="T12" fmla="*/ 0 w 10"/>
                  <a:gd name="T13" fmla="*/ 0 h 19"/>
                  <a:gd name="T14" fmla="*/ 3 w 10"/>
                  <a:gd name="T15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19">
                    <a:moveTo>
                      <a:pt x="3" y="10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4" y="19"/>
                      <a:pt x="5" y="19"/>
                    </a:cubicBezTo>
                    <a:cubicBezTo>
                      <a:pt x="5" y="19"/>
                      <a:pt x="6" y="19"/>
                      <a:pt x="6" y="1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6" y="0"/>
                      <a:pt x="3" y="0"/>
                      <a:pt x="0" y="0"/>
                    </a:cubicBez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76B36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6" name="Freeform 229"/>
              <p:cNvSpPr/>
              <p:nvPr/>
            </p:nvSpPr>
            <p:spPr bwMode="auto">
              <a:xfrm>
                <a:off x="5354678" y="3408351"/>
                <a:ext cx="36513" cy="49213"/>
              </a:xfrm>
              <a:custGeom>
                <a:avLst/>
                <a:gdLst>
                  <a:gd name="T0" fmla="*/ 10 w 23"/>
                  <a:gd name="T1" fmla="*/ 0 h 31"/>
                  <a:gd name="T2" fmla="*/ 0 w 23"/>
                  <a:gd name="T3" fmla="*/ 13 h 31"/>
                  <a:gd name="T4" fmla="*/ 5 w 23"/>
                  <a:gd name="T5" fmla="*/ 31 h 31"/>
                  <a:gd name="T6" fmla="*/ 23 w 23"/>
                  <a:gd name="T7" fmla="*/ 8 h 31"/>
                  <a:gd name="T8" fmla="*/ 10 w 23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1">
                    <a:moveTo>
                      <a:pt x="10" y="0"/>
                    </a:moveTo>
                    <a:lnTo>
                      <a:pt x="0" y="13"/>
                    </a:lnTo>
                    <a:lnTo>
                      <a:pt x="5" y="31"/>
                    </a:lnTo>
                    <a:lnTo>
                      <a:pt x="23" y="8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7" name="Freeform 230"/>
              <p:cNvSpPr/>
              <p:nvPr/>
            </p:nvSpPr>
            <p:spPr bwMode="auto">
              <a:xfrm>
                <a:off x="5354678" y="3408351"/>
                <a:ext cx="36513" cy="41275"/>
              </a:xfrm>
              <a:custGeom>
                <a:avLst/>
                <a:gdLst>
                  <a:gd name="T0" fmla="*/ 10 w 23"/>
                  <a:gd name="T1" fmla="*/ 0 h 26"/>
                  <a:gd name="T2" fmla="*/ 0 w 23"/>
                  <a:gd name="T3" fmla="*/ 13 h 26"/>
                  <a:gd name="T4" fmla="*/ 8 w 23"/>
                  <a:gd name="T5" fmla="*/ 26 h 26"/>
                  <a:gd name="T6" fmla="*/ 23 w 23"/>
                  <a:gd name="T7" fmla="*/ 8 h 26"/>
                  <a:gd name="T8" fmla="*/ 10 w 2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10" y="0"/>
                    </a:moveTo>
                    <a:lnTo>
                      <a:pt x="0" y="13"/>
                    </a:lnTo>
                    <a:lnTo>
                      <a:pt x="8" y="26"/>
                    </a:lnTo>
                    <a:lnTo>
                      <a:pt x="23" y="8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D67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8" name="Freeform 231"/>
              <p:cNvSpPr/>
              <p:nvPr/>
            </p:nvSpPr>
            <p:spPr bwMode="auto">
              <a:xfrm>
                <a:off x="5395953" y="3408351"/>
                <a:ext cx="38100" cy="49213"/>
              </a:xfrm>
              <a:custGeom>
                <a:avLst/>
                <a:gdLst>
                  <a:gd name="T0" fmla="*/ 13 w 24"/>
                  <a:gd name="T1" fmla="*/ 0 h 31"/>
                  <a:gd name="T2" fmla="*/ 24 w 24"/>
                  <a:gd name="T3" fmla="*/ 13 h 31"/>
                  <a:gd name="T4" fmla="*/ 18 w 24"/>
                  <a:gd name="T5" fmla="*/ 31 h 31"/>
                  <a:gd name="T6" fmla="*/ 0 w 24"/>
                  <a:gd name="T7" fmla="*/ 8 h 31"/>
                  <a:gd name="T8" fmla="*/ 13 w 24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1">
                    <a:moveTo>
                      <a:pt x="13" y="0"/>
                    </a:moveTo>
                    <a:lnTo>
                      <a:pt x="24" y="13"/>
                    </a:lnTo>
                    <a:lnTo>
                      <a:pt x="18" y="31"/>
                    </a:lnTo>
                    <a:lnTo>
                      <a:pt x="0" y="8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9" name="Freeform 232"/>
              <p:cNvSpPr/>
              <p:nvPr/>
            </p:nvSpPr>
            <p:spPr bwMode="auto">
              <a:xfrm>
                <a:off x="5395953" y="3408353"/>
                <a:ext cx="38100" cy="41275"/>
              </a:xfrm>
              <a:custGeom>
                <a:avLst/>
                <a:gdLst>
                  <a:gd name="T0" fmla="*/ 13 w 24"/>
                  <a:gd name="T1" fmla="*/ 0 h 26"/>
                  <a:gd name="T2" fmla="*/ 24 w 24"/>
                  <a:gd name="T3" fmla="*/ 13 h 26"/>
                  <a:gd name="T4" fmla="*/ 16 w 24"/>
                  <a:gd name="T5" fmla="*/ 26 h 26"/>
                  <a:gd name="T6" fmla="*/ 0 w 24"/>
                  <a:gd name="T7" fmla="*/ 8 h 26"/>
                  <a:gd name="T8" fmla="*/ 13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13" y="0"/>
                    </a:moveTo>
                    <a:lnTo>
                      <a:pt x="24" y="13"/>
                    </a:lnTo>
                    <a:lnTo>
                      <a:pt x="16" y="26"/>
                    </a:lnTo>
                    <a:lnTo>
                      <a:pt x="0" y="8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D67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50" name="Freeform 233"/>
              <p:cNvSpPr/>
              <p:nvPr/>
            </p:nvSpPr>
            <p:spPr bwMode="auto">
              <a:xfrm>
                <a:off x="5329282" y="3257543"/>
                <a:ext cx="128589" cy="84138"/>
              </a:xfrm>
              <a:custGeom>
                <a:avLst/>
                <a:gdLst>
                  <a:gd name="T0" fmla="*/ 27 w 31"/>
                  <a:gd name="T1" fmla="*/ 14 h 20"/>
                  <a:gd name="T2" fmla="*/ 23 w 31"/>
                  <a:gd name="T3" fmla="*/ 9 h 20"/>
                  <a:gd name="T4" fmla="*/ 10 w 31"/>
                  <a:gd name="T5" fmla="*/ 11 h 20"/>
                  <a:gd name="T6" fmla="*/ 5 w 31"/>
                  <a:gd name="T7" fmla="*/ 18 h 20"/>
                  <a:gd name="T8" fmla="*/ 4 w 31"/>
                  <a:gd name="T9" fmla="*/ 20 h 20"/>
                  <a:gd name="T10" fmla="*/ 1 w 31"/>
                  <a:gd name="T11" fmla="*/ 16 h 20"/>
                  <a:gd name="T12" fmla="*/ 1 w 31"/>
                  <a:gd name="T13" fmla="*/ 10 h 20"/>
                  <a:gd name="T14" fmla="*/ 15 w 31"/>
                  <a:gd name="T15" fmla="*/ 1 h 20"/>
                  <a:gd name="T16" fmla="*/ 24 w 31"/>
                  <a:gd name="T17" fmla="*/ 4 h 20"/>
                  <a:gd name="T18" fmla="*/ 30 w 31"/>
                  <a:gd name="T19" fmla="*/ 17 h 20"/>
                  <a:gd name="T20" fmla="*/ 27 w 31"/>
                  <a:gd name="T21" fmla="*/ 19 h 20"/>
                  <a:gd name="T22" fmla="*/ 27 w 31"/>
                  <a:gd name="T23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20">
                    <a:moveTo>
                      <a:pt x="27" y="14"/>
                    </a:moveTo>
                    <a:cubicBezTo>
                      <a:pt x="27" y="12"/>
                      <a:pt x="25" y="9"/>
                      <a:pt x="23" y="9"/>
                    </a:cubicBezTo>
                    <a:cubicBezTo>
                      <a:pt x="22" y="8"/>
                      <a:pt x="14" y="9"/>
                      <a:pt x="10" y="11"/>
                    </a:cubicBezTo>
                    <a:cubicBezTo>
                      <a:pt x="6" y="14"/>
                      <a:pt x="5" y="16"/>
                      <a:pt x="5" y="18"/>
                    </a:cubicBezTo>
                    <a:cubicBezTo>
                      <a:pt x="5" y="19"/>
                      <a:pt x="4" y="20"/>
                      <a:pt x="4" y="20"/>
                    </a:cubicBezTo>
                    <a:cubicBezTo>
                      <a:pt x="3" y="19"/>
                      <a:pt x="2" y="17"/>
                      <a:pt x="1" y="16"/>
                    </a:cubicBezTo>
                    <a:cubicBezTo>
                      <a:pt x="0" y="15"/>
                      <a:pt x="0" y="13"/>
                      <a:pt x="1" y="10"/>
                    </a:cubicBezTo>
                    <a:cubicBezTo>
                      <a:pt x="2" y="8"/>
                      <a:pt x="5" y="1"/>
                      <a:pt x="15" y="1"/>
                    </a:cubicBezTo>
                    <a:cubicBezTo>
                      <a:pt x="20" y="0"/>
                      <a:pt x="22" y="3"/>
                      <a:pt x="24" y="4"/>
                    </a:cubicBezTo>
                    <a:cubicBezTo>
                      <a:pt x="28" y="5"/>
                      <a:pt x="31" y="13"/>
                      <a:pt x="30" y="17"/>
                    </a:cubicBezTo>
                    <a:cubicBezTo>
                      <a:pt x="29" y="18"/>
                      <a:pt x="28" y="20"/>
                      <a:pt x="27" y="19"/>
                    </a:cubicBezTo>
                    <a:cubicBezTo>
                      <a:pt x="26" y="19"/>
                      <a:pt x="27" y="16"/>
                      <a:pt x="27" y="14"/>
                    </a:cubicBezTo>
                    <a:close/>
                  </a:path>
                </a:pathLst>
              </a:custGeom>
              <a:solidFill>
                <a:srgbClr val="E3B5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51" name="Freeform 234"/>
              <p:cNvSpPr/>
              <p:nvPr/>
            </p:nvSpPr>
            <p:spPr bwMode="auto">
              <a:xfrm>
                <a:off x="5441991" y="3321063"/>
                <a:ext cx="15875" cy="33338"/>
              </a:xfrm>
              <a:custGeom>
                <a:avLst/>
                <a:gdLst>
                  <a:gd name="T0" fmla="*/ 3 w 4"/>
                  <a:gd name="T1" fmla="*/ 0 h 8"/>
                  <a:gd name="T2" fmla="*/ 4 w 4"/>
                  <a:gd name="T3" fmla="*/ 4 h 8"/>
                  <a:gd name="T4" fmla="*/ 2 w 4"/>
                  <a:gd name="T5" fmla="*/ 7 h 8"/>
                  <a:gd name="T6" fmla="*/ 1 w 4"/>
                  <a:gd name="T7" fmla="*/ 4 h 8"/>
                  <a:gd name="T8" fmla="*/ 3 w 4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0"/>
                    </a:moveTo>
                    <a:cubicBezTo>
                      <a:pt x="4" y="1"/>
                      <a:pt x="4" y="2"/>
                      <a:pt x="4" y="4"/>
                    </a:cubicBezTo>
                    <a:cubicBezTo>
                      <a:pt x="3" y="6"/>
                      <a:pt x="2" y="8"/>
                      <a:pt x="2" y="7"/>
                    </a:cubicBezTo>
                    <a:cubicBezTo>
                      <a:pt x="1" y="7"/>
                      <a:pt x="0" y="6"/>
                      <a:pt x="1" y="4"/>
                    </a:cubicBezTo>
                    <a:cubicBezTo>
                      <a:pt x="1" y="2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52" name="Freeform 235"/>
              <p:cNvSpPr/>
              <p:nvPr/>
            </p:nvSpPr>
            <p:spPr bwMode="auto">
              <a:xfrm>
                <a:off x="5329238" y="3321050"/>
                <a:ext cx="15875" cy="33338"/>
              </a:xfrm>
              <a:custGeom>
                <a:avLst/>
                <a:gdLst>
                  <a:gd name="T0" fmla="*/ 1 w 4"/>
                  <a:gd name="T1" fmla="*/ 0 h 8"/>
                  <a:gd name="T2" fmla="*/ 0 w 4"/>
                  <a:gd name="T3" fmla="*/ 4 h 8"/>
                  <a:gd name="T4" fmla="*/ 3 w 4"/>
                  <a:gd name="T5" fmla="*/ 7 h 8"/>
                  <a:gd name="T6" fmla="*/ 3 w 4"/>
                  <a:gd name="T7" fmla="*/ 4 h 8"/>
                  <a:gd name="T8" fmla="*/ 1 w 4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1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1" y="6"/>
                      <a:pt x="2" y="8"/>
                      <a:pt x="3" y="7"/>
                    </a:cubicBezTo>
                    <a:cubicBezTo>
                      <a:pt x="3" y="7"/>
                      <a:pt x="4" y="6"/>
                      <a:pt x="3" y="4"/>
                    </a:cubicBezTo>
                    <a:cubicBezTo>
                      <a:pt x="3" y="2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753" name="Group 752"/>
            <p:cNvGrpSpPr/>
            <p:nvPr/>
          </p:nvGrpSpPr>
          <p:grpSpPr>
            <a:xfrm>
              <a:off x="7800380" y="7363451"/>
              <a:ext cx="1107256" cy="1115003"/>
              <a:chOff x="2612074" y="2503487"/>
              <a:chExt cx="471488" cy="474663"/>
            </a:xfrm>
          </p:grpSpPr>
          <p:sp>
            <p:nvSpPr>
              <p:cNvPr id="754" name="Oval 236"/>
              <p:cNvSpPr>
                <a:spLocks noChangeArrowheads="1"/>
              </p:cNvSpPr>
              <p:nvPr/>
            </p:nvSpPr>
            <p:spPr bwMode="auto">
              <a:xfrm>
                <a:off x="2612074" y="2503487"/>
                <a:ext cx="471488" cy="47466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55" name="Oval 237"/>
              <p:cNvSpPr>
                <a:spLocks noChangeArrowheads="1"/>
              </p:cNvSpPr>
              <p:nvPr/>
            </p:nvSpPr>
            <p:spPr bwMode="auto">
              <a:xfrm>
                <a:off x="2643189" y="2532062"/>
                <a:ext cx="415925" cy="41751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56" name="Freeform 238"/>
              <p:cNvSpPr/>
              <p:nvPr/>
            </p:nvSpPr>
            <p:spPr bwMode="auto">
              <a:xfrm>
                <a:off x="2733677" y="2806698"/>
                <a:ext cx="238125" cy="142875"/>
              </a:xfrm>
              <a:custGeom>
                <a:avLst/>
                <a:gdLst>
                  <a:gd name="T0" fmla="*/ 10 w 57"/>
                  <a:gd name="T1" fmla="*/ 7 h 34"/>
                  <a:gd name="T2" fmla="*/ 0 w 57"/>
                  <a:gd name="T3" fmla="*/ 25 h 34"/>
                  <a:gd name="T4" fmla="*/ 28 w 57"/>
                  <a:gd name="T5" fmla="*/ 34 h 34"/>
                  <a:gd name="T6" fmla="*/ 57 w 57"/>
                  <a:gd name="T7" fmla="*/ 25 h 34"/>
                  <a:gd name="T8" fmla="*/ 47 w 57"/>
                  <a:gd name="T9" fmla="*/ 7 h 34"/>
                  <a:gd name="T10" fmla="*/ 28 w 57"/>
                  <a:gd name="T11" fmla="*/ 0 h 34"/>
                  <a:gd name="T12" fmla="*/ 10 w 57"/>
                  <a:gd name="T13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4">
                    <a:moveTo>
                      <a:pt x="10" y="7"/>
                    </a:moveTo>
                    <a:cubicBezTo>
                      <a:pt x="5" y="10"/>
                      <a:pt x="3" y="17"/>
                      <a:pt x="0" y="25"/>
                    </a:cubicBezTo>
                    <a:cubicBezTo>
                      <a:pt x="8" y="31"/>
                      <a:pt x="18" y="34"/>
                      <a:pt x="28" y="34"/>
                    </a:cubicBezTo>
                    <a:cubicBezTo>
                      <a:pt x="39" y="34"/>
                      <a:pt x="49" y="31"/>
                      <a:pt x="57" y="25"/>
                    </a:cubicBezTo>
                    <a:cubicBezTo>
                      <a:pt x="54" y="17"/>
                      <a:pt x="52" y="10"/>
                      <a:pt x="47" y="7"/>
                    </a:cubicBezTo>
                    <a:cubicBezTo>
                      <a:pt x="39" y="2"/>
                      <a:pt x="33" y="1"/>
                      <a:pt x="28" y="0"/>
                    </a:cubicBezTo>
                    <a:cubicBezTo>
                      <a:pt x="23" y="0"/>
                      <a:pt x="18" y="2"/>
                      <a:pt x="10" y="7"/>
                    </a:cubicBezTo>
                    <a:close/>
                  </a:path>
                </a:pathLst>
              </a:custGeom>
              <a:solidFill>
                <a:srgbClr val="FFD67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57" name="Freeform 239"/>
              <p:cNvSpPr/>
              <p:nvPr/>
            </p:nvSpPr>
            <p:spPr bwMode="auto">
              <a:xfrm>
                <a:off x="2805115" y="2806698"/>
                <a:ext cx="96838" cy="50800"/>
              </a:xfrm>
              <a:custGeom>
                <a:avLst/>
                <a:gdLst>
                  <a:gd name="T0" fmla="*/ 23 w 23"/>
                  <a:gd name="T1" fmla="*/ 3 h 12"/>
                  <a:gd name="T2" fmla="*/ 11 w 23"/>
                  <a:gd name="T3" fmla="*/ 0 h 12"/>
                  <a:gd name="T4" fmla="*/ 0 w 23"/>
                  <a:gd name="T5" fmla="*/ 3 h 12"/>
                  <a:gd name="T6" fmla="*/ 11 w 23"/>
                  <a:gd name="T7" fmla="*/ 12 h 12"/>
                  <a:gd name="T8" fmla="*/ 23 w 23"/>
                  <a:gd name="T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23" y="3"/>
                    </a:moveTo>
                    <a:cubicBezTo>
                      <a:pt x="18" y="1"/>
                      <a:pt x="15" y="0"/>
                      <a:pt x="11" y="0"/>
                    </a:cubicBezTo>
                    <a:cubicBezTo>
                      <a:pt x="8" y="0"/>
                      <a:pt x="4" y="1"/>
                      <a:pt x="0" y="3"/>
                    </a:cubicBezTo>
                    <a:cubicBezTo>
                      <a:pt x="1" y="8"/>
                      <a:pt x="6" y="12"/>
                      <a:pt x="11" y="12"/>
                    </a:cubicBezTo>
                    <a:cubicBezTo>
                      <a:pt x="17" y="12"/>
                      <a:pt x="21" y="8"/>
                      <a:pt x="23" y="3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58" name="Freeform 240"/>
              <p:cNvSpPr/>
              <p:nvPr/>
            </p:nvSpPr>
            <p:spPr bwMode="auto">
              <a:xfrm>
                <a:off x="2822577" y="2732086"/>
                <a:ext cx="57150" cy="117475"/>
              </a:xfrm>
              <a:custGeom>
                <a:avLst/>
                <a:gdLst>
                  <a:gd name="T0" fmla="*/ 0 w 14"/>
                  <a:gd name="T1" fmla="*/ 0 h 28"/>
                  <a:gd name="T2" fmla="*/ 14 w 14"/>
                  <a:gd name="T3" fmla="*/ 0 h 28"/>
                  <a:gd name="T4" fmla="*/ 14 w 14"/>
                  <a:gd name="T5" fmla="*/ 20 h 28"/>
                  <a:gd name="T6" fmla="*/ 0 w 14"/>
                  <a:gd name="T7" fmla="*/ 20 h 28"/>
                  <a:gd name="T8" fmla="*/ 0 w 14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8">
                    <a:moveTo>
                      <a:pt x="0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7"/>
                      <a:pt x="0" y="28"/>
                      <a:pt x="0" y="2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59" name="Freeform 241"/>
              <p:cNvSpPr/>
              <p:nvPr/>
            </p:nvSpPr>
            <p:spPr bwMode="auto">
              <a:xfrm>
                <a:off x="2725737" y="2624137"/>
                <a:ext cx="250825" cy="161925"/>
              </a:xfrm>
              <a:custGeom>
                <a:avLst/>
                <a:gdLst>
                  <a:gd name="T0" fmla="*/ 30 w 60"/>
                  <a:gd name="T1" fmla="*/ 0 h 39"/>
                  <a:gd name="T2" fmla="*/ 30 w 60"/>
                  <a:gd name="T3" fmla="*/ 39 h 39"/>
                  <a:gd name="T4" fmla="*/ 30 w 60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39">
                    <a:moveTo>
                      <a:pt x="30" y="0"/>
                    </a:moveTo>
                    <a:cubicBezTo>
                      <a:pt x="60" y="0"/>
                      <a:pt x="48" y="39"/>
                      <a:pt x="30" y="39"/>
                    </a:cubicBezTo>
                    <a:cubicBezTo>
                      <a:pt x="13" y="39"/>
                      <a:pt x="0" y="0"/>
                      <a:pt x="30" y="0"/>
                    </a:cubicBezTo>
                    <a:close/>
                  </a:path>
                </a:pathLst>
              </a:custGeom>
              <a:solidFill>
                <a:srgbClr val="F0CE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60" name="Freeform 242"/>
              <p:cNvSpPr/>
              <p:nvPr/>
            </p:nvSpPr>
            <p:spPr bwMode="auto">
              <a:xfrm>
                <a:off x="2851151" y="2624137"/>
                <a:ext cx="125413" cy="161925"/>
              </a:xfrm>
              <a:custGeom>
                <a:avLst/>
                <a:gdLst>
                  <a:gd name="T0" fmla="*/ 0 w 30"/>
                  <a:gd name="T1" fmla="*/ 0 h 39"/>
                  <a:gd name="T2" fmla="*/ 0 w 30"/>
                  <a:gd name="T3" fmla="*/ 39 h 39"/>
                  <a:gd name="T4" fmla="*/ 0 w 30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39">
                    <a:moveTo>
                      <a:pt x="0" y="0"/>
                    </a:moveTo>
                    <a:cubicBezTo>
                      <a:pt x="30" y="0"/>
                      <a:pt x="18" y="39"/>
                      <a:pt x="0" y="3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61" name="Freeform 243"/>
              <p:cNvSpPr/>
              <p:nvPr/>
            </p:nvSpPr>
            <p:spPr bwMode="auto">
              <a:xfrm>
                <a:off x="2763839" y="2590798"/>
                <a:ext cx="179388" cy="136525"/>
              </a:xfrm>
              <a:custGeom>
                <a:avLst/>
                <a:gdLst>
                  <a:gd name="T0" fmla="*/ 21 w 43"/>
                  <a:gd name="T1" fmla="*/ 12 h 33"/>
                  <a:gd name="T2" fmla="*/ 28 w 43"/>
                  <a:gd name="T3" fmla="*/ 12 h 33"/>
                  <a:gd name="T4" fmla="*/ 38 w 43"/>
                  <a:gd name="T5" fmla="*/ 24 h 33"/>
                  <a:gd name="T6" fmla="*/ 41 w 43"/>
                  <a:gd name="T7" fmla="*/ 25 h 33"/>
                  <a:gd name="T8" fmla="*/ 22 w 43"/>
                  <a:gd name="T9" fmla="*/ 0 h 33"/>
                  <a:gd name="T10" fmla="*/ 2 w 43"/>
                  <a:gd name="T11" fmla="*/ 24 h 33"/>
                  <a:gd name="T12" fmla="*/ 6 w 43"/>
                  <a:gd name="T13" fmla="*/ 24 h 33"/>
                  <a:gd name="T14" fmla="*/ 21 w 43"/>
                  <a:gd name="T15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3">
                    <a:moveTo>
                      <a:pt x="21" y="12"/>
                    </a:moveTo>
                    <a:cubicBezTo>
                      <a:pt x="24" y="12"/>
                      <a:pt x="26" y="11"/>
                      <a:pt x="28" y="12"/>
                    </a:cubicBezTo>
                    <a:cubicBezTo>
                      <a:pt x="33" y="14"/>
                      <a:pt x="37" y="20"/>
                      <a:pt x="38" y="24"/>
                    </a:cubicBezTo>
                    <a:cubicBezTo>
                      <a:pt x="39" y="30"/>
                      <a:pt x="38" y="30"/>
                      <a:pt x="41" y="25"/>
                    </a:cubicBezTo>
                    <a:cubicBezTo>
                      <a:pt x="43" y="20"/>
                      <a:pt x="37" y="0"/>
                      <a:pt x="22" y="0"/>
                    </a:cubicBezTo>
                    <a:cubicBezTo>
                      <a:pt x="6" y="0"/>
                      <a:pt x="0" y="16"/>
                      <a:pt x="2" y="24"/>
                    </a:cubicBezTo>
                    <a:cubicBezTo>
                      <a:pt x="4" y="33"/>
                      <a:pt x="4" y="31"/>
                      <a:pt x="6" y="24"/>
                    </a:cubicBezTo>
                    <a:cubicBezTo>
                      <a:pt x="7" y="18"/>
                      <a:pt x="10" y="13"/>
                      <a:pt x="21" y="12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62" name="Freeform 244"/>
              <p:cNvSpPr/>
              <p:nvPr/>
            </p:nvSpPr>
            <p:spPr bwMode="auto">
              <a:xfrm>
                <a:off x="2776539" y="2619374"/>
                <a:ext cx="153988" cy="100013"/>
              </a:xfrm>
              <a:custGeom>
                <a:avLst/>
                <a:gdLst>
                  <a:gd name="T0" fmla="*/ 26 w 37"/>
                  <a:gd name="T1" fmla="*/ 5 h 24"/>
                  <a:gd name="T2" fmla="*/ 12 w 37"/>
                  <a:gd name="T3" fmla="*/ 12 h 24"/>
                  <a:gd name="T4" fmla="*/ 15 w 37"/>
                  <a:gd name="T5" fmla="*/ 8 h 24"/>
                  <a:gd name="T6" fmla="*/ 6 w 37"/>
                  <a:gd name="T7" fmla="*/ 13 h 24"/>
                  <a:gd name="T8" fmla="*/ 8 w 37"/>
                  <a:gd name="T9" fmla="*/ 10 h 24"/>
                  <a:gd name="T10" fmla="*/ 4 w 37"/>
                  <a:gd name="T11" fmla="*/ 20 h 24"/>
                  <a:gd name="T12" fmla="*/ 2 w 37"/>
                  <a:gd name="T13" fmla="*/ 19 h 24"/>
                  <a:gd name="T14" fmla="*/ 1 w 37"/>
                  <a:gd name="T15" fmla="*/ 7 h 24"/>
                  <a:gd name="T16" fmla="*/ 25 w 37"/>
                  <a:gd name="T17" fmla="*/ 0 h 24"/>
                  <a:gd name="T18" fmla="*/ 36 w 37"/>
                  <a:gd name="T19" fmla="*/ 8 h 24"/>
                  <a:gd name="T20" fmla="*/ 35 w 37"/>
                  <a:gd name="T21" fmla="*/ 19 h 24"/>
                  <a:gd name="T22" fmla="*/ 33 w 37"/>
                  <a:gd name="T23" fmla="*/ 19 h 24"/>
                  <a:gd name="T24" fmla="*/ 26 w 37"/>
                  <a:gd name="T25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24">
                    <a:moveTo>
                      <a:pt x="26" y="5"/>
                    </a:moveTo>
                    <a:cubicBezTo>
                      <a:pt x="24" y="7"/>
                      <a:pt x="17" y="11"/>
                      <a:pt x="12" y="12"/>
                    </a:cubicBezTo>
                    <a:cubicBezTo>
                      <a:pt x="13" y="11"/>
                      <a:pt x="14" y="10"/>
                      <a:pt x="15" y="8"/>
                    </a:cubicBezTo>
                    <a:cubicBezTo>
                      <a:pt x="15" y="7"/>
                      <a:pt x="9" y="13"/>
                      <a:pt x="6" y="13"/>
                    </a:cubicBezTo>
                    <a:cubicBezTo>
                      <a:pt x="7" y="12"/>
                      <a:pt x="8" y="11"/>
                      <a:pt x="8" y="10"/>
                    </a:cubicBezTo>
                    <a:cubicBezTo>
                      <a:pt x="4" y="12"/>
                      <a:pt x="4" y="17"/>
                      <a:pt x="4" y="20"/>
                    </a:cubicBezTo>
                    <a:cubicBezTo>
                      <a:pt x="4" y="24"/>
                      <a:pt x="2" y="23"/>
                      <a:pt x="2" y="19"/>
                    </a:cubicBezTo>
                    <a:cubicBezTo>
                      <a:pt x="2" y="15"/>
                      <a:pt x="0" y="10"/>
                      <a:pt x="1" y="7"/>
                    </a:cubicBezTo>
                    <a:cubicBezTo>
                      <a:pt x="2" y="4"/>
                      <a:pt x="19" y="0"/>
                      <a:pt x="25" y="0"/>
                    </a:cubicBezTo>
                    <a:cubicBezTo>
                      <a:pt x="30" y="0"/>
                      <a:pt x="35" y="5"/>
                      <a:pt x="36" y="8"/>
                    </a:cubicBezTo>
                    <a:cubicBezTo>
                      <a:pt x="37" y="10"/>
                      <a:pt x="35" y="17"/>
                      <a:pt x="35" y="19"/>
                    </a:cubicBezTo>
                    <a:cubicBezTo>
                      <a:pt x="35" y="21"/>
                      <a:pt x="33" y="23"/>
                      <a:pt x="33" y="19"/>
                    </a:cubicBezTo>
                    <a:cubicBezTo>
                      <a:pt x="33" y="14"/>
                      <a:pt x="30" y="10"/>
                      <a:pt x="26" y="5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63" name="Freeform 245"/>
              <p:cNvSpPr/>
              <p:nvPr/>
            </p:nvSpPr>
            <p:spPr bwMode="auto">
              <a:xfrm>
                <a:off x="2917827" y="2678112"/>
                <a:ext cx="20638" cy="41275"/>
              </a:xfrm>
              <a:custGeom>
                <a:avLst/>
                <a:gdLst>
                  <a:gd name="T0" fmla="*/ 4 w 5"/>
                  <a:gd name="T1" fmla="*/ 0 h 10"/>
                  <a:gd name="T2" fmla="*/ 5 w 5"/>
                  <a:gd name="T3" fmla="*/ 5 h 10"/>
                  <a:gd name="T4" fmla="*/ 2 w 5"/>
                  <a:gd name="T5" fmla="*/ 9 h 10"/>
                  <a:gd name="T6" fmla="*/ 1 w 5"/>
                  <a:gd name="T7" fmla="*/ 4 h 10"/>
                  <a:gd name="T8" fmla="*/ 4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4" y="0"/>
                    </a:moveTo>
                    <a:cubicBezTo>
                      <a:pt x="5" y="0"/>
                      <a:pt x="5" y="3"/>
                      <a:pt x="5" y="5"/>
                    </a:cubicBezTo>
                    <a:cubicBezTo>
                      <a:pt x="4" y="8"/>
                      <a:pt x="3" y="10"/>
                      <a:pt x="2" y="9"/>
                    </a:cubicBezTo>
                    <a:cubicBezTo>
                      <a:pt x="0" y="9"/>
                      <a:pt x="0" y="7"/>
                      <a:pt x="1" y="4"/>
                    </a:cubicBezTo>
                    <a:cubicBezTo>
                      <a:pt x="1" y="2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64" name="Freeform 246"/>
              <p:cNvSpPr/>
              <p:nvPr/>
            </p:nvSpPr>
            <p:spPr bwMode="auto">
              <a:xfrm>
                <a:off x="2767015" y="2678111"/>
                <a:ext cx="22225" cy="41275"/>
              </a:xfrm>
              <a:custGeom>
                <a:avLst/>
                <a:gdLst>
                  <a:gd name="T0" fmla="*/ 1 w 5"/>
                  <a:gd name="T1" fmla="*/ 0 h 10"/>
                  <a:gd name="T2" fmla="*/ 0 w 5"/>
                  <a:gd name="T3" fmla="*/ 5 h 10"/>
                  <a:gd name="T4" fmla="*/ 3 w 5"/>
                  <a:gd name="T5" fmla="*/ 9 h 10"/>
                  <a:gd name="T6" fmla="*/ 4 w 5"/>
                  <a:gd name="T7" fmla="*/ 4 h 10"/>
                  <a:gd name="T8" fmla="*/ 1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1" y="0"/>
                    </a:moveTo>
                    <a:cubicBezTo>
                      <a:pt x="0" y="0"/>
                      <a:pt x="0" y="3"/>
                      <a:pt x="0" y="5"/>
                    </a:cubicBezTo>
                    <a:cubicBezTo>
                      <a:pt x="1" y="8"/>
                      <a:pt x="2" y="10"/>
                      <a:pt x="3" y="9"/>
                    </a:cubicBezTo>
                    <a:cubicBezTo>
                      <a:pt x="4" y="9"/>
                      <a:pt x="5" y="7"/>
                      <a:pt x="4" y="4"/>
                    </a:cubicBezTo>
                    <a:cubicBezTo>
                      <a:pt x="4" y="2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65" name="Freeform 247"/>
              <p:cNvSpPr/>
              <p:nvPr/>
            </p:nvSpPr>
            <p:spPr bwMode="auto">
              <a:xfrm>
                <a:off x="2733674" y="2844797"/>
                <a:ext cx="46038" cy="92075"/>
              </a:xfrm>
              <a:custGeom>
                <a:avLst/>
                <a:gdLst>
                  <a:gd name="T0" fmla="*/ 7 w 11"/>
                  <a:gd name="T1" fmla="*/ 0 h 22"/>
                  <a:gd name="T2" fmla="*/ 0 w 11"/>
                  <a:gd name="T3" fmla="*/ 16 h 22"/>
                  <a:gd name="T4" fmla="*/ 10 w 11"/>
                  <a:gd name="T5" fmla="*/ 22 h 22"/>
                  <a:gd name="T6" fmla="*/ 11 w 11"/>
                  <a:gd name="T7" fmla="*/ 15 h 22"/>
                  <a:gd name="T8" fmla="*/ 7 w 11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2">
                    <a:moveTo>
                      <a:pt x="7" y="0"/>
                    </a:moveTo>
                    <a:cubicBezTo>
                      <a:pt x="4" y="4"/>
                      <a:pt x="2" y="10"/>
                      <a:pt x="0" y="16"/>
                    </a:cubicBezTo>
                    <a:cubicBezTo>
                      <a:pt x="3" y="19"/>
                      <a:pt x="6" y="20"/>
                      <a:pt x="10" y="22"/>
                    </a:cubicBezTo>
                    <a:cubicBezTo>
                      <a:pt x="11" y="20"/>
                      <a:pt x="11" y="17"/>
                      <a:pt x="11" y="15"/>
                    </a:cubicBezTo>
                    <a:cubicBezTo>
                      <a:pt x="11" y="9"/>
                      <a:pt x="10" y="4"/>
                      <a:pt x="7" y="0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66" name="Freeform 248"/>
              <p:cNvSpPr/>
              <p:nvPr/>
            </p:nvSpPr>
            <p:spPr bwMode="auto">
              <a:xfrm>
                <a:off x="2925763" y="2844800"/>
                <a:ext cx="46038" cy="92075"/>
              </a:xfrm>
              <a:custGeom>
                <a:avLst/>
                <a:gdLst>
                  <a:gd name="T0" fmla="*/ 0 w 11"/>
                  <a:gd name="T1" fmla="*/ 22 h 22"/>
                  <a:gd name="T2" fmla="*/ 11 w 11"/>
                  <a:gd name="T3" fmla="*/ 16 h 22"/>
                  <a:gd name="T4" fmla="*/ 3 w 11"/>
                  <a:gd name="T5" fmla="*/ 0 h 22"/>
                  <a:gd name="T6" fmla="*/ 0 w 11"/>
                  <a:gd name="T7" fmla="*/ 15 h 22"/>
                  <a:gd name="T8" fmla="*/ 0 w 1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2">
                    <a:moveTo>
                      <a:pt x="0" y="22"/>
                    </a:moveTo>
                    <a:cubicBezTo>
                      <a:pt x="4" y="21"/>
                      <a:pt x="8" y="19"/>
                      <a:pt x="11" y="16"/>
                    </a:cubicBezTo>
                    <a:cubicBezTo>
                      <a:pt x="9" y="10"/>
                      <a:pt x="7" y="4"/>
                      <a:pt x="3" y="0"/>
                    </a:cubicBezTo>
                    <a:cubicBezTo>
                      <a:pt x="1" y="4"/>
                      <a:pt x="0" y="9"/>
                      <a:pt x="0" y="15"/>
                    </a:cubicBezTo>
                    <a:cubicBezTo>
                      <a:pt x="0" y="17"/>
                      <a:pt x="0" y="20"/>
                      <a:pt x="0" y="22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767" name="Group 766"/>
            <p:cNvGrpSpPr/>
            <p:nvPr/>
          </p:nvGrpSpPr>
          <p:grpSpPr>
            <a:xfrm>
              <a:off x="13668452" y="6587427"/>
              <a:ext cx="891024" cy="902444"/>
              <a:chOff x="5162569" y="2155823"/>
              <a:chExt cx="379414" cy="384175"/>
            </a:xfrm>
          </p:grpSpPr>
          <p:sp>
            <p:nvSpPr>
              <p:cNvPr id="768" name="Oval 249"/>
              <p:cNvSpPr>
                <a:spLocks noChangeArrowheads="1"/>
              </p:cNvSpPr>
              <p:nvPr/>
            </p:nvSpPr>
            <p:spPr bwMode="auto">
              <a:xfrm>
                <a:off x="5162569" y="2155823"/>
                <a:ext cx="379414" cy="3841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69" name="Oval 250"/>
              <p:cNvSpPr>
                <a:spLocks noChangeArrowheads="1"/>
              </p:cNvSpPr>
              <p:nvPr/>
            </p:nvSpPr>
            <p:spPr bwMode="auto">
              <a:xfrm>
                <a:off x="5183206" y="2178047"/>
                <a:ext cx="338139" cy="3365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0" name="Freeform 251"/>
              <p:cNvSpPr/>
              <p:nvPr/>
            </p:nvSpPr>
            <p:spPr bwMode="auto">
              <a:xfrm>
                <a:off x="5254644" y="2401885"/>
                <a:ext cx="195264" cy="112713"/>
              </a:xfrm>
              <a:custGeom>
                <a:avLst/>
                <a:gdLst>
                  <a:gd name="T0" fmla="*/ 8 w 47"/>
                  <a:gd name="T1" fmla="*/ 5 h 27"/>
                  <a:gd name="T2" fmla="*/ 0 w 47"/>
                  <a:gd name="T3" fmla="*/ 20 h 27"/>
                  <a:gd name="T4" fmla="*/ 24 w 47"/>
                  <a:gd name="T5" fmla="*/ 27 h 27"/>
                  <a:gd name="T6" fmla="*/ 47 w 47"/>
                  <a:gd name="T7" fmla="*/ 20 h 27"/>
                  <a:gd name="T8" fmla="*/ 39 w 47"/>
                  <a:gd name="T9" fmla="*/ 5 h 27"/>
                  <a:gd name="T10" fmla="*/ 23 w 47"/>
                  <a:gd name="T11" fmla="*/ 0 h 27"/>
                  <a:gd name="T12" fmla="*/ 8 w 47"/>
                  <a:gd name="T13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27">
                    <a:moveTo>
                      <a:pt x="8" y="5"/>
                    </a:moveTo>
                    <a:cubicBezTo>
                      <a:pt x="4" y="8"/>
                      <a:pt x="3" y="13"/>
                      <a:pt x="0" y="20"/>
                    </a:cubicBezTo>
                    <a:cubicBezTo>
                      <a:pt x="7" y="24"/>
                      <a:pt x="15" y="27"/>
                      <a:pt x="24" y="27"/>
                    </a:cubicBezTo>
                    <a:cubicBezTo>
                      <a:pt x="32" y="27"/>
                      <a:pt x="40" y="24"/>
                      <a:pt x="47" y="20"/>
                    </a:cubicBezTo>
                    <a:cubicBezTo>
                      <a:pt x="44" y="13"/>
                      <a:pt x="43" y="8"/>
                      <a:pt x="39" y="5"/>
                    </a:cubicBezTo>
                    <a:cubicBezTo>
                      <a:pt x="32" y="1"/>
                      <a:pt x="27" y="0"/>
                      <a:pt x="23" y="0"/>
                    </a:cubicBezTo>
                    <a:cubicBezTo>
                      <a:pt x="19" y="0"/>
                      <a:pt x="15" y="1"/>
                      <a:pt x="8" y="5"/>
                    </a:cubicBezTo>
                    <a:close/>
                  </a:path>
                </a:pathLst>
              </a:custGeom>
              <a:solidFill>
                <a:srgbClr val="E661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1" name="Freeform 252"/>
              <p:cNvSpPr/>
              <p:nvPr/>
            </p:nvSpPr>
            <p:spPr bwMode="auto">
              <a:xfrm>
                <a:off x="5329257" y="2339972"/>
                <a:ext cx="46038" cy="117475"/>
              </a:xfrm>
              <a:custGeom>
                <a:avLst/>
                <a:gdLst>
                  <a:gd name="T0" fmla="*/ 0 w 11"/>
                  <a:gd name="T1" fmla="*/ 0 h 28"/>
                  <a:gd name="T2" fmla="*/ 11 w 11"/>
                  <a:gd name="T3" fmla="*/ 0 h 28"/>
                  <a:gd name="T4" fmla="*/ 11 w 11"/>
                  <a:gd name="T5" fmla="*/ 16 h 28"/>
                  <a:gd name="T6" fmla="*/ 5 w 11"/>
                  <a:gd name="T7" fmla="*/ 28 h 28"/>
                  <a:gd name="T8" fmla="*/ 0 w 11"/>
                  <a:gd name="T9" fmla="*/ 16 h 28"/>
                  <a:gd name="T10" fmla="*/ 0 w 11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8">
                    <a:moveTo>
                      <a:pt x="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9"/>
                      <a:pt x="8" y="28"/>
                      <a:pt x="5" y="28"/>
                    </a:cubicBezTo>
                    <a:cubicBezTo>
                      <a:pt x="2" y="28"/>
                      <a:pt x="0" y="19"/>
                      <a:pt x="0" y="1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2" name="Freeform 253"/>
              <p:cNvSpPr/>
              <p:nvPr/>
            </p:nvSpPr>
            <p:spPr bwMode="auto">
              <a:xfrm>
                <a:off x="5329257" y="2373310"/>
                <a:ext cx="46038" cy="33338"/>
              </a:xfrm>
              <a:custGeom>
                <a:avLst/>
                <a:gdLst>
                  <a:gd name="T0" fmla="*/ 29 w 29"/>
                  <a:gd name="T1" fmla="*/ 5 h 21"/>
                  <a:gd name="T2" fmla="*/ 29 w 29"/>
                  <a:gd name="T3" fmla="*/ 0 h 21"/>
                  <a:gd name="T4" fmla="*/ 0 w 29"/>
                  <a:gd name="T5" fmla="*/ 0 h 21"/>
                  <a:gd name="T6" fmla="*/ 0 w 29"/>
                  <a:gd name="T7" fmla="*/ 21 h 21"/>
                  <a:gd name="T8" fmla="*/ 29 w 29"/>
                  <a:gd name="T9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1">
                    <a:moveTo>
                      <a:pt x="29" y="5"/>
                    </a:moveTo>
                    <a:lnTo>
                      <a:pt x="29" y="0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29" y="5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3" name="Freeform 254"/>
              <p:cNvSpPr/>
              <p:nvPr/>
            </p:nvSpPr>
            <p:spPr bwMode="auto">
              <a:xfrm>
                <a:off x="5249884" y="2247897"/>
                <a:ext cx="204789" cy="133350"/>
              </a:xfrm>
              <a:custGeom>
                <a:avLst/>
                <a:gdLst>
                  <a:gd name="T0" fmla="*/ 24 w 49"/>
                  <a:gd name="T1" fmla="*/ 0 h 32"/>
                  <a:gd name="T2" fmla="*/ 24 w 49"/>
                  <a:gd name="T3" fmla="*/ 32 h 32"/>
                  <a:gd name="T4" fmla="*/ 24 w 49"/>
                  <a:gd name="T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32">
                    <a:moveTo>
                      <a:pt x="24" y="0"/>
                    </a:moveTo>
                    <a:cubicBezTo>
                      <a:pt x="49" y="0"/>
                      <a:pt x="39" y="32"/>
                      <a:pt x="24" y="32"/>
                    </a:cubicBezTo>
                    <a:cubicBezTo>
                      <a:pt x="10" y="32"/>
                      <a:pt x="0" y="0"/>
                      <a:pt x="24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4" name="Freeform 255"/>
              <p:cNvSpPr/>
              <p:nvPr/>
            </p:nvSpPr>
            <p:spPr bwMode="auto">
              <a:xfrm>
                <a:off x="5278459" y="2222498"/>
                <a:ext cx="146050" cy="109538"/>
              </a:xfrm>
              <a:custGeom>
                <a:avLst/>
                <a:gdLst>
                  <a:gd name="T0" fmla="*/ 24 w 35"/>
                  <a:gd name="T1" fmla="*/ 9 h 26"/>
                  <a:gd name="T2" fmla="*/ 31 w 35"/>
                  <a:gd name="T3" fmla="*/ 19 h 26"/>
                  <a:gd name="T4" fmla="*/ 33 w 35"/>
                  <a:gd name="T5" fmla="*/ 20 h 26"/>
                  <a:gd name="T6" fmla="*/ 18 w 35"/>
                  <a:gd name="T7" fmla="*/ 0 h 26"/>
                  <a:gd name="T8" fmla="*/ 2 w 35"/>
                  <a:gd name="T9" fmla="*/ 19 h 26"/>
                  <a:gd name="T10" fmla="*/ 5 w 35"/>
                  <a:gd name="T11" fmla="*/ 19 h 26"/>
                  <a:gd name="T12" fmla="*/ 24 w 35"/>
                  <a:gd name="T13" fmla="*/ 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26">
                    <a:moveTo>
                      <a:pt x="24" y="9"/>
                    </a:moveTo>
                    <a:cubicBezTo>
                      <a:pt x="28" y="11"/>
                      <a:pt x="30" y="16"/>
                      <a:pt x="31" y="19"/>
                    </a:cubicBezTo>
                    <a:cubicBezTo>
                      <a:pt x="32" y="24"/>
                      <a:pt x="31" y="24"/>
                      <a:pt x="33" y="20"/>
                    </a:cubicBezTo>
                    <a:cubicBezTo>
                      <a:pt x="35" y="16"/>
                      <a:pt x="31" y="0"/>
                      <a:pt x="18" y="0"/>
                    </a:cubicBezTo>
                    <a:cubicBezTo>
                      <a:pt x="6" y="0"/>
                      <a:pt x="0" y="12"/>
                      <a:pt x="2" y="19"/>
                    </a:cubicBezTo>
                    <a:cubicBezTo>
                      <a:pt x="4" y="26"/>
                      <a:pt x="4" y="24"/>
                      <a:pt x="5" y="19"/>
                    </a:cubicBezTo>
                    <a:cubicBezTo>
                      <a:pt x="8" y="6"/>
                      <a:pt x="18" y="12"/>
                      <a:pt x="24" y="9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5" name="Freeform 256"/>
              <p:cNvSpPr/>
              <p:nvPr/>
            </p:nvSpPr>
            <p:spPr bwMode="auto">
              <a:xfrm>
                <a:off x="5287984" y="2257424"/>
                <a:ext cx="128589" cy="61913"/>
              </a:xfrm>
              <a:custGeom>
                <a:avLst/>
                <a:gdLst>
                  <a:gd name="T0" fmla="*/ 23 w 31"/>
                  <a:gd name="T1" fmla="*/ 4 h 15"/>
                  <a:gd name="T2" fmla="*/ 10 w 31"/>
                  <a:gd name="T3" fmla="*/ 10 h 15"/>
                  <a:gd name="T4" fmla="*/ 12 w 31"/>
                  <a:gd name="T5" fmla="*/ 8 h 15"/>
                  <a:gd name="T6" fmla="*/ 4 w 31"/>
                  <a:gd name="T7" fmla="*/ 10 h 15"/>
                  <a:gd name="T8" fmla="*/ 5 w 31"/>
                  <a:gd name="T9" fmla="*/ 9 h 15"/>
                  <a:gd name="T10" fmla="*/ 3 w 31"/>
                  <a:gd name="T11" fmla="*/ 13 h 15"/>
                  <a:gd name="T12" fmla="*/ 0 w 31"/>
                  <a:gd name="T13" fmla="*/ 12 h 15"/>
                  <a:gd name="T14" fmla="*/ 1 w 31"/>
                  <a:gd name="T15" fmla="*/ 6 h 15"/>
                  <a:gd name="T16" fmla="*/ 21 w 31"/>
                  <a:gd name="T17" fmla="*/ 0 h 15"/>
                  <a:gd name="T18" fmla="*/ 30 w 31"/>
                  <a:gd name="T19" fmla="*/ 6 h 15"/>
                  <a:gd name="T20" fmla="*/ 30 w 31"/>
                  <a:gd name="T21" fmla="*/ 12 h 15"/>
                  <a:gd name="T22" fmla="*/ 28 w 31"/>
                  <a:gd name="T23" fmla="*/ 12 h 15"/>
                  <a:gd name="T24" fmla="*/ 23 w 31"/>
                  <a:gd name="T25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" h="15">
                    <a:moveTo>
                      <a:pt x="23" y="4"/>
                    </a:moveTo>
                    <a:cubicBezTo>
                      <a:pt x="21" y="5"/>
                      <a:pt x="14" y="10"/>
                      <a:pt x="10" y="10"/>
                    </a:cubicBezTo>
                    <a:cubicBezTo>
                      <a:pt x="7" y="10"/>
                      <a:pt x="11" y="9"/>
                      <a:pt x="12" y="8"/>
                    </a:cubicBezTo>
                    <a:cubicBezTo>
                      <a:pt x="13" y="7"/>
                      <a:pt x="6" y="10"/>
                      <a:pt x="4" y="10"/>
                    </a:cubicBezTo>
                    <a:cubicBezTo>
                      <a:pt x="3" y="10"/>
                      <a:pt x="4" y="10"/>
                      <a:pt x="5" y="9"/>
                    </a:cubicBezTo>
                    <a:cubicBezTo>
                      <a:pt x="6" y="8"/>
                      <a:pt x="2" y="10"/>
                      <a:pt x="3" y="13"/>
                    </a:cubicBezTo>
                    <a:cubicBezTo>
                      <a:pt x="3" y="15"/>
                      <a:pt x="1" y="14"/>
                      <a:pt x="0" y="12"/>
                    </a:cubicBezTo>
                    <a:cubicBezTo>
                      <a:pt x="0" y="9"/>
                      <a:pt x="0" y="9"/>
                      <a:pt x="1" y="6"/>
                    </a:cubicBezTo>
                    <a:cubicBezTo>
                      <a:pt x="3" y="4"/>
                      <a:pt x="16" y="0"/>
                      <a:pt x="21" y="0"/>
                    </a:cubicBezTo>
                    <a:cubicBezTo>
                      <a:pt x="25" y="0"/>
                      <a:pt x="29" y="5"/>
                      <a:pt x="30" y="6"/>
                    </a:cubicBezTo>
                    <a:cubicBezTo>
                      <a:pt x="31" y="8"/>
                      <a:pt x="31" y="10"/>
                      <a:pt x="30" y="12"/>
                    </a:cubicBezTo>
                    <a:cubicBezTo>
                      <a:pt x="30" y="14"/>
                      <a:pt x="28" y="15"/>
                      <a:pt x="28" y="12"/>
                    </a:cubicBezTo>
                    <a:cubicBezTo>
                      <a:pt x="28" y="10"/>
                      <a:pt x="25" y="8"/>
                      <a:pt x="23" y="4"/>
                    </a:cubicBez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6" name="Freeform 257"/>
              <p:cNvSpPr/>
              <p:nvPr/>
            </p:nvSpPr>
            <p:spPr bwMode="auto">
              <a:xfrm>
                <a:off x="5403872" y="2293935"/>
                <a:ext cx="17463" cy="33338"/>
              </a:xfrm>
              <a:custGeom>
                <a:avLst/>
                <a:gdLst>
                  <a:gd name="T0" fmla="*/ 3 w 4"/>
                  <a:gd name="T1" fmla="*/ 0 h 8"/>
                  <a:gd name="T2" fmla="*/ 4 w 4"/>
                  <a:gd name="T3" fmla="*/ 5 h 8"/>
                  <a:gd name="T4" fmla="*/ 1 w 4"/>
                  <a:gd name="T5" fmla="*/ 8 h 8"/>
                  <a:gd name="T6" fmla="*/ 1 w 4"/>
                  <a:gd name="T7" fmla="*/ 4 h 8"/>
                  <a:gd name="T8" fmla="*/ 3 w 4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0"/>
                    </a:moveTo>
                    <a:cubicBezTo>
                      <a:pt x="4" y="1"/>
                      <a:pt x="4" y="2"/>
                      <a:pt x="4" y="5"/>
                    </a:cubicBezTo>
                    <a:cubicBezTo>
                      <a:pt x="3" y="7"/>
                      <a:pt x="2" y="8"/>
                      <a:pt x="1" y="8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2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7" name="Freeform 258"/>
              <p:cNvSpPr/>
              <p:nvPr/>
            </p:nvSpPr>
            <p:spPr bwMode="auto">
              <a:xfrm>
                <a:off x="5283221" y="2293936"/>
                <a:ext cx="17463" cy="33338"/>
              </a:xfrm>
              <a:custGeom>
                <a:avLst/>
                <a:gdLst>
                  <a:gd name="T0" fmla="*/ 1 w 4"/>
                  <a:gd name="T1" fmla="*/ 0 h 8"/>
                  <a:gd name="T2" fmla="*/ 0 w 4"/>
                  <a:gd name="T3" fmla="*/ 5 h 8"/>
                  <a:gd name="T4" fmla="*/ 3 w 4"/>
                  <a:gd name="T5" fmla="*/ 8 h 8"/>
                  <a:gd name="T6" fmla="*/ 3 w 4"/>
                  <a:gd name="T7" fmla="*/ 4 h 8"/>
                  <a:gd name="T8" fmla="*/ 1 w 4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1" y="0"/>
                    </a:moveTo>
                    <a:cubicBezTo>
                      <a:pt x="0" y="1"/>
                      <a:pt x="0" y="2"/>
                      <a:pt x="0" y="5"/>
                    </a:cubicBezTo>
                    <a:cubicBezTo>
                      <a:pt x="1" y="7"/>
                      <a:pt x="2" y="8"/>
                      <a:pt x="3" y="8"/>
                    </a:cubicBezTo>
                    <a:cubicBezTo>
                      <a:pt x="4" y="8"/>
                      <a:pt x="4" y="6"/>
                      <a:pt x="3" y="4"/>
                    </a:cubicBezTo>
                    <a:cubicBezTo>
                      <a:pt x="3" y="2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8" name="Freeform 259"/>
              <p:cNvSpPr/>
              <p:nvPr/>
            </p:nvSpPr>
            <p:spPr bwMode="auto">
              <a:xfrm>
                <a:off x="5254650" y="2432047"/>
                <a:ext cx="36513" cy="71438"/>
              </a:xfrm>
              <a:custGeom>
                <a:avLst/>
                <a:gdLst>
                  <a:gd name="T0" fmla="*/ 6 w 9"/>
                  <a:gd name="T1" fmla="*/ 0 h 17"/>
                  <a:gd name="T2" fmla="*/ 0 w 9"/>
                  <a:gd name="T3" fmla="*/ 13 h 17"/>
                  <a:gd name="T4" fmla="*/ 9 w 9"/>
                  <a:gd name="T5" fmla="*/ 17 h 17"/>
                  <a:gd name="T6" fmla="*/ 9 w 9"/>
                  <a:gd name="T7" fmla="*/ 12 h 17"/>
                  <a:gd name="T8" fmla="*/ 6 w 9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7">
                    <a:moveTo>
                      <a:pt x="6" y="0"/>
                    </a:moveTo>
                    <a:cubicBezTo>
                      <a:pt x="4" y="3"/>
                      <a:pt x="2" y="8"/>
                      <a:pt x="0" y="13"/>
                    </a:cubicBezTo>
                    <a:cubicBezTo>
                      <a:pt x="3" y="15"/>
                      <a:pt x="6" y="16"/>
                      <a:pt x="9" y="17"/>
                    </a:cubicBezTo>
                    <a:cubicBezTo>
                      <a:pt x="9" y="16"/>
                      <a:pt x="9" y="14"/>
                      <a:pt x="9" y="12"/>
                    </a:cubicBezTo>
                    <a:cubicBezTo>
                      <a:pt x="9" y="7"/>
                      <a:pt x="8" y="3"/>
                      <a:pt x="6" y="0"/>
                    </a:cubicBezTo>
                    <a:close/>
                  </a:path>
                </a:pathLst>
              </a:custGeom>
              <a:solidFill>
                <a:srgbClr val="FFAEA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9" name="Freeform 260"/>
              <p:cNvSpPr/>
              <p:nvPr/>
            </p:nvSpPr>
            <p:spPr bwMode="auto">
              <a:xfrm>
                <a:off x="5408613" y="2432050"/>
                <a:ext cx="41275" cy="71438"/>
              </a:xfrm>
              <a:custGeom>
                <a:avLst/>
                <a:gdLst>
                  <a:gd name="T0" fmla="*/ 1 w 10"/>
                  <a:gd name="T1" fmla="*/ 17 h 17"/>
                  <a:gd name="T2" fmla="*/ 10 w 10"/>
                  <a:gd name="T3" fmla="*/ 13 h 17"/>
                  <a:gd name="T4" fmla="*/ 4 w 10"/>
                  <a:gd name="T5" fmla="*/ 0 h 17"/>
                  <a:gd name="T6" fmla="*/ 0 w 10"/>
                  <a:gd name="T7" fmla="*/ 12 h 17"/>
                  <a:gd name="T8" fmla="*/ 1 w 10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7">
                    <a:moveTo>
                      <a:pt x="1" y="17"/>
                    </a:moveTo>
                    <a:cubicBezTo>
                      <a:pt x="4" y="16"/>
                      <a:pt x="7" y="15"/>
                      <a:pt x="10" y="13"/>
                    </a:cubicBezTo>
                    <a:cubicBezTo>
                      <a:pt x="8" y="8"/>
                      <a:pt x="6" y="3"/>
                      <a:pt x="4" y="0"/>
                    </a:cubicBezTo>
                    <a:cubicBezTo>
                      <a:pt x="2" y="3"/>
                      <a:pt x="0" y="7"/>
                      <a:pt x="0" y="12"/>
                    </a:cubicBezTo>
                    <a:cubicBezTo>
                      <a:pt x="0" y="14"/>
                      <a:pt x="1" y="16"/>
                      <a:pt x="1" y="17"/>
                    </a:cubicBezTo>
                    <a:close/>
                  </a:path>
                </a:pathLst>
              </a:custGeom>
              <a:solidFill>
                <a:srgbClr val="FFAEA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780" name="Group 779"/>
            <p:cNvGrpSpPr/>
            <p:nvPr/>
          </p:nvGrpSpPr>
          <p:grpSpPr>
            <a:xfrm>
              <a:off x="14294780" y="7792297"/>
              <a:ext cx="1107255" cy="1107543"/>
              <a:chOff x="5475281" y="2611435"/>
              <a:chExt cx="471487" cy="471487"/>
            </a:xfrm>
          </p:grpSpPr>
          <p:sp>
            <p:nvSpPr>
              <p:cNvPr id="781" name="Oval 261"/>
              <p:cNvSpPr>
                <a:spLocks noChangeArrowheads="1"/>
              </p:cNvSpPr>
              <p:nvPr/>
            </p:nvSpPr>
            <p:spPr bwMode="auto">
              <a:xfrm>
                <a:off x="5475281" y="2611435"/>
                <a:ext cx="471487" cy="47148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82" name="Oval 262"/>
              <p:cNvSpPr>
                <a:spLocks noChangeArrowheads="1"/>
              </p:cNvSpPr>
              <p:nvPr/>
            </p:nvSpPr>
            <p:spPr bwMode="auto">
              <a:xfrm>
                <a:off x="5500682" y="2640011"/>
                <a:ext cx="420688" cy="41751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83" name="Freeform 263"/>
              <p:cNvSpPr/>
              <p:nvPr/>
            </p:nvSpPr>
            <p:spPr bwMode="auto">
              <a:xfrm>
                <a:off x="5680069" y="2836861"/>
                <a:ext cx="61913" cy="125413"/>
              </a:xfrm>
              <a:custGeom>
                <a:avLst/>
                <a:gdLst>
                  <a:gd name="T0" fmla="*/ 0 w 15"/>
                  <a:gd name="T1" fmla="*/ 0 h 30"/>
                  <a:gd name="T2" fmla="*/ 15 w 15"/>
                  <a:gd name="T3" fmla="*/ 0 h 30"/>
                  <a:gd name="T4" fmla="*/ 15 w 15"/>
                  <a:gd name="T5" fmla="*/ 22 h 30"/>
                  <a:gd name="T6" fmla="*/ 0 w 15"/>
                  <a:gd name="T7" fmla="*/ 22 h 30"/>
                  <a:gd name="T8" fmla="*/ 0 w 15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0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9"/>
                      <a:pt x="0" y="30"/>
                      <a:pt x="0" y="2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84" name="Freeform 264"/>
              <p:cNvSpPr/>
              <p:nvPr/>
            </p:nvSpPr>
            <p:spPr bwMode="auto">
              <a:xfrm>
                <a:off x="5592757" y="2916237"/>
                <a:ext cx="236538" cy="141288"/>
              </a:xfrm>
              <a:custGeom>
                <a:avLst/>
                <a:gdLst>
                  <a:gd name="T0" fmla="*/ 10 w 57"/>
                  <a:gd name="T1" fmla="*/ 7 h 34"/>
                  <a:gd name="T2" fmla="*/ 0 w 57"/>
                  <a:gd name="T3" fmla="*/ 25 h 34"/>
                  <a:gd name="T4" fmla="*/ 29 w 57"/>
                  <a:gd name="T5" fmla="*/ 34 h 34"/>
                  <a:gd name="T6" fmla="*/ 57 w 57"/>
                  <a:gd name="T7" fmla="*/ 25 h 34"/>
                  <a:gd name="T8" fmla="*/ 47 w 57"/>
                  <a:gd name="T9" fmla="*/ 7 h 34"/>
                  <a:gd name="T10" fmla="*/ 28 w 57"/>
                  <a:gd name="T11" fmla="*/ 0 h 34"/>
                  <a:gd name="T12" fmla="*/ 10 w 57"/>
                  <a:gd name="T13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4">
                    <a:moveTo>
                      <a:pt x="10" y="7"/>
                    </a:moveTo>
                    <a:cubicBezTo>
                      <a:pt x="5" y="10"/>
                      <a:pt x="3" y="17"/>
                      <a:pt x="0" y="25"/>
                    </a:cubicBezTo>
                    <a:cubicBezTo>
                      <a:pt x="8" y="30"/>
                      <a:pt x="18" y="34"/>
                      <a:pt x="29" y="34"/>
                    </a:cubicBezTo>
                    <a:cubicBezTo>
                      <a:pt x="39" y="34"/>
                      <a:pt x="49" y="30"/>
                      <a:pt x="57" y="25"/>
                    </a:cubicBezTo>
                    <a:cubicBezTo>
                      <a:pt x="54" y="17"/>
                      <a:pt x="52" y="10"/>
                      <a:pt x="47" y="7"/>
                    </a:cubicBezTo>
                    <a:cubicBezTo>
                      <a:pt x="39" y="1"/>
                      <a:pt x="33" y="0"/>
                      <a:pt x="28" y="0"/>
                    </a:cubicBezTo>
                    <a:cubicBezTo>
                      <a:pt x="23" y="0"/>
                      <a:pt x="18" y="1"/>
                      <a:pt x="10" y="7"/>
                    </a:cubicBezTo>
                    <a:close/>
                  </a:path>
                </a:pathLst>
              </a:custGeom>
              <a:solidFill>
                <a:srgbClr val="238D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85" name="Freeform 265"/>
              <p:cNvSpPr/>
              <p:nvPr/>
            </p:nvSpPr>
            <p:spPr bwMode="auto">
              <a:xfrm>
                <a:off x="5680069" y="2878137"/>
                <a:ext cx="61913" cy="41275"/>
              </a:xfrm>
              <a:custGeom>
                <a:avLst/>
                <a:gdLst>
                  <a:gd name="T0" fmla="*/ 39 w 39"/>
                  <a:gd name="T1" fmla="*/ 8 h 26"/>
                  <a:gd name="T2" fmla="*/ 39 w 39"/>
                  <a:gd name="T3" fmla="*/ 0 h 26"/>
                  <a:gd name="T4" fmla="*/ 0 w 39"/>
                  <a:gd name="T5" fmla="*/ 0 h 26"/>
                  <a:gd name="T6" fmla="*/ 0 w 39"/>
                  <a:gd name="T7" fmla="*/ 26 h 26"/>
                  <a:gd name="T8" fmla="*/ 39 w 39"/>
                  <a:gd name="T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26">
                    <a:moveTo>
                      <a:pt x="39" y="8"/>
                    </a:moveTo>
                    <a:lnTo>
                      <a:pt x="39" y="0"/>
                    </a:lnTo>
                    <a:lnTo>
                      <a:pt x="0" y="0"/>
                    </a:lnTo>
                    <a:lnTo>
                      <a:pt x="0" y="26"/>
                    </a:lnTo>
                    <a:lnTo>
                      <a:pt x="39" y="8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86" name="Freeform 266"/>
              <p:cNvSpPr/>
              <p:nvPr/>
            </p:nvSpPr>
            <p:spPr bwMode="auto">
              <a:xfrm>
                <a:off x="5683244" y="2916235"/>
                <a:ext cx="55563" cy="141288"/>
              </a:xfrm>
              <a:custGeom>
                <a:avLst/>
                <a:gdLst>
                  <a:gd name="T0" fmla="*/ 5 w 13"/>
                  <a:gd name="T1" fmla="*/ 12 h 34"/>
                  <a:gd name="T2" fmla="*/ 3 w 13"/>
                  <a:gd name="T3" fmla="*/ 34 h 34"/>
                  <a:gd name="T4" fmla="*/ 7 w 13"/>
                  <a:gd name="T5" fmla="*/ 34 h 34"/>
                  <a:gd name="T6" fmla="*/ 10 w 13"/>
                  <a:gd name="T7" fmla="*/ 34 h 34"/>
                  <a:gd name="T8" fmla="*/ 8 w 13"/>
                  <a:gd name="T9" fmla="*/ 12 h 34"/>
                  <a:gd name="T10" fmla="*/ 13 w 13"/>
                  <a:gd name="T11" fmla="*/ 0 h 34"/>
                  <a:gd name="T12" fmla="*/ 0 w 13"/>
                  <a:gd name="T13" fmla="*/ 0 h 34"/>
                  <a:gd name="T14" fmla="*/ 5 w 13"/>
                  <a:gd name="T15" fmla="*/ 1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34">
                    <a:moveTo>
                      <a:pt x="5" y="12"/>
                    </a:moveTo>
                    <a:cubicBezTo>
                      <a:pt x="3" y="34"/>
                      <a:pt x="3" y="34"/>
                      <a:pt x="3" y="34"/>
                    </a:cubicBezTo>
                    <a:cubicBezTo>
                      <a:pt x="4" y="34"/>
                      <a:pt x="5" y="34"/>
                      <a:pt x="7" y="34"/>
                    </a:cubicBezTo>
                    <a:cubicBezTo>
                      <a:pt x="8" y="34"/>
                      <a:pt x="9" y="34"/>
                      <a:pt x="10" y="34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8" y="0"/>
                      <a:pt x="5" y="0"/>
                      <a:pt x="0" y="0"/>
                    </a:cubicBezTo>
                    <a:lnTo>
                      <a:pt x="5" y="12"/>
                    </a:lnTo>
                    <a:close/>
                  </a:path>
                </a:pathLst>
              </a:custGeom>
              <a:solidFill>
                <a:srgbClr val="FFA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87" name="Freeform 267"/>
              <p:cNvSpPr/>
              <p:nvPr/>
            </p:nvSpPr>
            <p:spPr bwMode="auto">
              <a:xfrm>
                <a:off x="5659432" y="2898773"/>
                <a:ext cx="49213" cy="53975"/>
              </a:xfrm>
              <a:custGeom>
                <a:avLst/>
                <a:gdLst>
                  <a:gd name="T0" fmla="*/ 13 w 31"/>
                  <a:gd name="T1" fmla="*/ 0 h 34"/>
                  <a:gd name="T2" fmla="*/ 0 w 31"/>
                  <a:gd name="T3" fmla="*/ 19 h 34"/>
                  <a:gd name="T4" fmla="*/ 7 w 31"/>
                  <a:gd name="T5" fmla="*/ 34 h 34"/>
                  <a:gd name="T6" fmla="*/ 31 w 31"/>
                  <a:gd name="T7" fmla="*/ 11 h 34"/>
                  <a:gd name="T8" fmla="*/ 13 w 31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4">
                    <a:moveTo>
                      <a:pt x="13" y="0"/>
                    </a:moveTo>
                    <a:lnTo>
                      <a:pt x="0" y="19"/>
                    </a:lnTo>
                    <a:lnTo>
                      <a:pt x="7" y="34"/>
                    </a:lnTo>
                    <a:lnTo>
                      <a:pt x="31" y="1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AC6D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88" name="Freeform 268"/>
              <p:cNvSpPr/>
              <p:nvPr/>
            </p:nvSpPr>
            <p:spPr bwMode="auto">
              <a:xfrm>
                <a:off x="5713407" y="2898773"/>
                <a:ext cx="49213" cy="53975"/>
              </a:xfrm>
              <a:custGeom>
                <a:avLst/>
                <a:gdLst>
                  <a:gd name="T0" fmla="*/ 18 w 31"/>
                  <a:gd name="T1" fmla="*/ 0 h 34"/>
                  <a:gd name="T2" fmla="*/ 31 w 31"/>
                  <a:gd name="T3" fmla="*/ 19 h 34"/>
                  <a:gd name="T4" fmla="*/ 23 w 31"/>
                  <a:gd name="T5" fmla="*/ 34 h 34"/>
                  <a:gd name="T6" fmla="*/ 0 w 31"/>
                  <a:gd name="T7" fmla="*/ 11 h 34"/>
                  <a:gd name="T8" fmla="*/ 18 w 31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4">
                    <a:moveTo>
                      <a:pt x="18" y="0"/>
                    </a:moveTo>
                    <a:lnTo>
                      <a:pt x="31" y="19"/>
                    </a:lnTo>
                    <a:lnTo>
                      <a:pt x="23" y="34"/>
                    </a:lnTo>
                    <a:lnTo>
                      <a:pt x="0" y="1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6AC6D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89" name="Freeform 269"/>
              <p:cNvSpPr/>
              <p:nvPr/>
            </p:nvSpPr>
            <p:spPr bwMode="auto">
              <a:xfrm>
                <a:off x="5587993" y="2727323"/>
                <a:ext cx="246063" cy="168275"/>
              </a:xfrm>
              <a:custGeom>
                <a:avLst/>
                <a:gdLst>
                  <a:gd name="T0" fmla="*/ 30 w 59"/>
                  <a:gd name="T1" fmla="*/ 0 h 40"/>
                  <a:gd name="T2" fmla="*/ 30 w 59"/>
                  <a:gd name="T3" fmla="*/ 40 h 40"/>
                  <a:gd name="T4" fmla="*/ 30 w 59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40">
                    <a:moveTo>
                      <a:pt x="30" y="0"/>
                    </a:moveTo>
                    <a:cubicBezTo>
                      <a:pt x="59" y="0"/>
                      <a:pt x="47" y="40"/>
                      <a:pt x="30" y="40"/>
                    </a:cubicBezTo>
                    <a:cubicBezTo>
                      <a:pt x="12" y="40"/>
                      <a:pt x="0" y="0"/>
                      <a:pt x="30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90" name="Freeform 270"/>
              <p:cNvSpPr/>
              <p:nvPr/>
            </p:nvSpPr>
            <p:spPr bwMode="auto">
              <a:xfrm>
                <a:off x="5621331" y="2698748"/>
                <a:ext cx="179388" cy="133350"/>
              </a:xfrm>
              <a:custGeom>
                <a:avLst/>
                <a:gdLst>
                  <a:gd name="T0" fmla="*/ 30 w 43"/>
                  <a:gd name="T1" fmla="*/ 11 h 32"/>
                  <a:gd name="T2" fmla="*/ 38 w 43"/>
                  <a:gd name="T3" fmla="*/ 23 h 32"/>
                  <a:gd name="T4" fmla="*/ 41 w 43"/>
                  <a:gd name="T5" fmla="*/ 24 h 32"/>
                  <a:gd name="T6" fmla="*/ 22 w 43"/>
                  <a:gd name="T7" fmla="*/ 0 h 32"/>
                  <a:gd name="T8" fmla="*/ 2 w 43"/>
                  <a:gd name="T9" fmla="*/ 24 h 32"/>
                  <a:gd name="T10" fmla="*/ 6 w 43"/>
                  <a:gd name="T11" fmla="*/ 24 h 32"/>
                  <a:gd name="T12" fmla="*/ 30 w 43"/>
                  <a:gd name="T13" fmla="*/ 1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32">
                    <a:moveTo>
                      <a:pt x="30" y="11"/>
                    </a:moveTo>
                    <a:cubicBezTo>
                      <a:pt x="35" y="13"/>
                      <a:pt x="37" y="19"/>
                      <a:pt x="38" y="23"/>
                    </a:cubicBezTo>
                    <a:cubicBezTo>
                      <a:pt x="39" y="30"/>
                      <a:pt x="39" y="29"/>
                      <a:pt x="41" y="24"/>
                    </a:cubicBezTo>
                    <a:cubicBezTo>
                      <a:pt x="43" y="20"/>
                      <a:pt x="38" y="0"/>
                      <a:pt x="22" y="0"/>
                    </a:cubicBezTo>
                    <a:cubicBezTo>
                      <a:pt x="6" y="0"/>
                      <a:pt x="0" y="15"/>
                      <a:pt x="2" y="24"/>
                    </a:cubicBezTo>
                    <a:cubicBezTo>
                      <a:pt x="4" y="32"/>
                      <a:pt x="4" y="30"/>
                      <a:pt x="6" y="24"/>
                    </a:cubicBezTo>
                    <a:cubicBezTo>
                      <a:pt x="9" y="7"/>
                      <a:pt x="22" y="14"/>
                      <a:pt x="30" y="11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91" name="Freeform 271"/>
              <p:cNvSpPr/>
              <p:nvPr/>
            </p:nvSpPr>
            <p:spPr bwMode="auto">
              <a:xfrm>
                <a:off x="5775318" y="2782886"/>
                <a:ext cx="20638" cy="41275"/>
              </a:xfrm>
              <a:custGeom>
                <a:avLst/>
                <a:gdLst>
                  <a:gd name="T0" fmla="*/ 4 w 5"/>
                  <a:gd name="T1" fmla="*/ 1 h 10"/>
                  <a:gd name="T2" fmla="*/ 5 w 5"/>
                  <a:gd name="T3" fmla="*/ 6 h 10"/>
                  <a:gd name="T4" fmla="*/ 2 w 5"/>
                  <a:gd name="T5" fmla="*/ 10 h 10"/>
                  <a:gd name="T6" fmla="*/ 1 w 5"/>
                  <a:gd name="T7" fmla="*/ 5 h 10"/>
                  <a:gd name="T8" fmla="*/ 4 w 5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4" y="1"/>
                    </a:moveTo>
                    <a:cubicBezTo>
                      <a:pt x="5" y="1"/>
                      <a:pt x="5" y="3"/>
                      <a:pt x="5" y="6"/>
                    </a:cubicBezTo>
                    <a:cubicBezTo>
                      <a:pt x="4" y="8"/>
                      <a:pt x="3" y="10"/>
                      <a:pt x="2" y="10"/>
                    </a:cubicBezTo>
                    <a:cubicBezTo>
                      <a:pt x="1" y="10"/>
                      <a:pt x="0" y="7"/>
                      <a:pt x="1" y="5"/>
                    </a:cubicBezTo>
                    <a:cubicBezTo>
                      <a:pt x="1" y="2"/>
                      <a:pt x="3" y="0"/>
                      <a:pt x="4" y="1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92" name="Freeform 272"/>
              <p:cNvSpPr/>
              <p:nvPr/>
            </p:nvSpPr>
            <p:spPr bwMode="auto">
              <a:xfrm>
                <a:off x="5626093" y="2782884"/>
                <a:ext cx="20638" cy="41275"/>
              </a:xfrm>
              <a:custGeom>
                <a:avLst/>
                <a:gdLst>
                  <a:gd name="T0" fmla="*/ 1 w 5"/>
                  <a:gd name="T1" fmla="*/ 1 h 10"/>
                  <a:gd name="T2" fmla="*/ 0 w 5"/>
                  <a:gd name="T3" fmla="*/ 6 h 10"/>
                  <a:gd name="T4" fmla="*/ 3 w 5"/>
                  <a:gd name="T5" fmla="*/ 10 h 10"/>
                  <a:gd name="T6" fmla="*/ 4 w 5"/>
                  <a:gd name="T7" fmla="*/ 5 h 10"/>
                  <a:gd name="T8" fmla="*/ 1 w 5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1" y="1"/>
                    </a:moveTo>
                    <a:cubicBezTo>
                      <a:pt x="0" y="1"/>
                      <a:pt x="0" y="3"/>
                      <a:pt x="0" y="6"/>
                    </a:cubicBezTo>
                    <a:cubicBezTo>
                      <a:pt x="1" y="8"/>
                      <a:pt x="2" y="10"/>
                      <a:pt x="3" y="10"/>
                    </a:cubicBezTo>
                    <a:cubicBezTo>
                      <a:pt x="4" y="10"/>
                      <a:pt x="5" y="7"/>
                      <a:pt x="4" y="5"/>
                    </a:cubicBezTo>
                    <a:cubicBezTo>
                      <a:pt x="4" y="2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93" name="Freeform 273"/>
              <p:cNvSpPr/>
              <p:nvPr/>
            </p:nvSpPr>
            <p:spPr bwMode="auto">
              <a:xfrm>
                <a:off x="5592761" y="2952744"/>
                <a:ext cx="44450" cy="88900"/>
              </a:xfrm>
              <a:custGeom>
                <a:avLst/>
                <a:gdLst>
                  <a:gd name="T0" fmla="*/ 7 w 11"/>
                  <a:gd name="T1" fmla="*/ 0 h 21"/>
                  <a:gd name="T2" fmla="*/ 0 w 11"/>
                  <a:gd name="T3" fmla="*/ 16 h 21"/>
                  <a:gd name="T4" fmla="*/ 10 w 11"/>
                  <a:gd name="T5" fmla="*/ 21 h 21"/>
                  <a:gd name="T6" fmla="*/ 11 w 11"/>
                  <a:gd name="T7" fmla="*/ 14 h 21"/>
                  <a:gd name="T8" fmla="*/ 7 w 11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7" y="0"/>
                    </a:moveTo>
                    <a:cubicBezTo>
                      <a:pt x="4" y="3"/>
                      <a:pt x="2" y="9"/>
                      <a:pt x="0" y="16"/>
                    </a:cubicBezTo>
                    <a:cubicBezTo>
                      <a:pt x="3" y="18"/>
                      <a:pt x="7" y="20"/>
                      <a:pt x="10" y="21"/>
                    </a:cubicBezTo>
                    <a:cubicBezTo>
                      <a:pt x="11" y="19"/>
                      <a:pt x="11" y="17"/>
                      <a:pt x="11" y="14"/>
                    </a:cubicBezTo>
                    <a:cubicBezTo>
                      <a:pt x="11" y="9"/>
                      <a:pt x="10" y="4"/>
                      <a:pt x="7" y="0"/>
                    </a:cubicBezTo>
                    <a:close/>
                  </a:path>
                </a:pathLst>
              </a:custGeom>
              <a:solidFill>
                <a:srgbClr val="6AC6D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94" name="Freeform 274"/>
              <p:cNvSpPr/>
              <p:nvPr/>
            </p:nvSpPr>
            <p:spPr bwMode="auto">
              <a:xfrm>
                <a:off x="5783263" y="2952750"/>
                <a:ext cx="46038" cy="88900"/>
              </a:xfrm>
              <a:custGeom>
                <a:avLst/>
                <a:gdLst>
                  <a:gd name="T0" fmla="*/ 1 w 11"/>
                  <a:gd name="T1" fmla="*/ 21 h 21"/>
                  <a:gd name="T2" fmla="*/ 11 w 11"/>
                  <a:gd name="T3" fmla="*/ 16 h 21"/>
                  <a:gd name="T4" fmla="*/ 4 w 11"/>
                  <a:gd name="T5" fmla="*/ 0 h 21"/>
                  <a:gd name="T6" fmla="*/ 0 w 11"/>
                  <a:gd name="T7" fmla="*/ 14 h 21"/>
                  <a:gd name="T8" fmla="*/ 1 w 11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1" y="21"/>
                    </a:moveTo>
                    <a:cubicBezTo>
                      <a:pt x="4" y="20"/>
                      <a:pt x="8" y="18"/>
                      <a:pt x="11" y="16"/>
                    </a:cubicBezTo>
                    <a:cubicBezTo>
                      <a:pt x="9" y="9"/>
                      <a:pt x="7" y="3"/>
                      <a:pt x="4" y="0"/>
                    </a:cubicBezTo>
                    <a:cubicBezTo>
                      <a:pt x="1" y="4"/>
                      <a:pt x="0" y="9"/>
                      <a:pt x="0" y="14"/>
                    </a:cubicBezTo>
                    <a:cubicBezTo>
                      <a:pt x="0" y="17"/>
                      <a:pt x="0" y="19"/>
                      <a:pt x="1" y="21"/>
                    </a:cubicBezTo>
                    <a:close/>
                  </a:path>
                </a:pathLst>
              </a:custGeom>
              <a:solidFill>
                <a:srgbClr val="70A7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795" name="Group 794"/>
            <p:cNvGrpSpPr/>
            <p:nvPr/>
          </p:nvGrpSpPr>
          <p:grpSpPr>
            <a:xfrm>
              <a:off x="7921545" y="5745017"/>
              <a:ext cx="1107257" cy="1118729"/>
              <a:chOff x="2579686" y="1768476"/>
              <a:chExt cx="471488" cy="476250"/>
            </a:xfrm>
          </p:grpSpPr>
          <p:sp>
            <p:nvSpPr>
              <p:cNvPr id="796" name="Oval 275"/>
              <p:cNvSpPr>
                <a:spLocks noChangeArrowheads="1"/>
              </p:cNvSpPr>
              <p:nvPr/>
            </p:nvSpPr>
            <p:spPr bwMode="auto">
              <a:xfrm>
                <a:off x="2579686" y="1768476"/>
                <a:ext cx="471488" cy="4762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97" name="Oval 276"/>
              <p:cNvSpPr>
                <a:spLocks noChangeArrowheads="1"/>
              </p:cNvSpPr>
              <p:nvPr/>
            </p:nvSpPr>
            <p:spPr bwMode="auto">
              <a:xfrm>
                <a:off x="2609848" y="1797051"/>
                <a:ext cx="415925" cy="41751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98" name="Freeform 277"/>
              <p:cNvSpPr/>
              <p:nvPr/>
            </p:nvSpPr>
            <p:spPr bwMode="auto">
              <a:xfrm>
                <a:off x="2697161" y="2073276"/>
                <a:ext cx="238125" cy="133350"/>
              </a:xfrm>
              <a:custGeom>
                <a:avLst/>
                <a:gdLst>
                  <a:gd name="T0" fmla="*/ 10 w 57"/>
                  <a:gd name="T1" fmla="*/ 7 h 32"/>
                  <a:gd name="T2" fmla="*/ 0 w 57"/>
                  <a:gd name="T3" fmla="*/ 25 h 32"/>
                  <a:gd name="T4" fmla="*/ 13 w 57"/>
                  <a:gd name="T5" fmla="*/ 32 h 32"/>
                  <a:gd name="T6" fmla="*/ 29 w 57"/>
                  <a:gd name="T7" fmla="*/ 29 h 32"/>
                  <a:gd name="T8" fmla="*/ 44 w 57"/>
                  <a:gd name="T9" fmla="*/ 32 h 32"/>
                  <a:gd name="T10" fmla="*/ 57 w 57"/>
                  <a:gd name="T11" fmla="*/ 25 h 32"/>
                  <a:gd name="T12" fmla="*/ 47 w 57"/>
                  <a:gd name="T13" fmla="*/ 7 h 32"/>
                  <a:gd name="T14" fmla="*/ 29 w 57"/>
                  <a:gd name="T15" fmla="*/ 0 h 32"/>
                  <a:gd name="T16" fmla="*/ 10 w 57"/>
                  <a:gd name="T17" fmla="*/ 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32">
                    <a:moveTo>
                      <a:pt x="10" y="7"/>
                    </a:moveTo>
                    <a:cubicBezTo>
                      <a:pt x="5" y="10"/>
                      <a:pt x="3" y="17"/>
                      <a:pt x="0" y="25"/>
                    </a:cubicBezTo>
                    <a:cubicBezTo>
                      <a:pt x="4" y="28"/>
                      <a:pt x="8" y="30"/>
                      <a:pt x="13" y="32"/>
                    </a:cubicBezTo>
                    <a:cubicBezTo>
                      <a:pt x="17" y="28"/>
                      <a:pt x="23" y="29"/>
                      <a:pt x="29" y="29"/>
                    </a:cubicBezTo>
                    <a:cubicBezTo>
                      <a:pt x="33" y="22"/>
                      <a:pt x="39" y="27"/>
                      <a:pt x="44" y="32"/>
                    </a:cubicBezTo>
                    <a:cubicBezTo>
                      <a:pt x="49" y="30"/>
                      <a:pt x="53" y="28"/>
                      <a:pt x="57" y="25"/>
                    </a:cubicBezTo>
                    <a:cubicBezTo>
                      <a:pt x="54" y="17"/>
                      <a:pt x="52" y="10"/>
                      <a:pt x="47" y="7"/>
                    </a:cubicBezTo>
                    <a:cubicBezTo>
                      <a:pt x="39" y="2"/>
                      <a:pt x="34" y="0"/>
                      <a:pt x="29" y="0"/>
                    </a:cubicBezTo>
                    <a:cubicBezTo>
                      <a:pt x="23" y="0"/>
                      <a:pt x="18" y="2"/>
                      <a:pt x="10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99" name="Freeform 278"/>
              <p:cNvSpPr/>
              <p:nvPr/>
            </p:nvSpPr>
            <p:spPr bwMode="auto">
              <a:xfrm>
                <a:off x="2789236" y="1998664"/>
                <a:ext cx="57150" cy="115888"/>
              </a:xfrm>
              <a:custGeom>
                <a:avLst/>
                <a:gdLst>
                  <a:gd name="T0" fmla="*/ 0 w 14"/>
                  <a:gd name="T1" fmla="*/ 0 h 28"/>
                  <a:gd name="T2" fmla="*/ 14 w 14"/>
                  <a:gd name="T3" fmla="*/ 0 h 28"/>
                  <a:gd name="T4" fmla="*/ 14 w 14"/>
                  <a:gd name="T5" fmla="*/ 20 h 28"/>
                  <a:gd name="T6" fmla="*/ 0 w 14"/>
                  <a:gd name="T7" fmla="*/ 20 h 28"/>
                  <a:gd name="T8" fmla="*/ 0 w 14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8">
                    <a:moveTo>
                      <a:pt x="0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7"/>
                      <a:pt x="0" y="28"/>
                      <a:pt x="0" y="2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00" name="Freeform 279"/>
              <p:cNvSpPr/>
              <p:nvPr/>
            </p:nvSpPr>
            <p:spPr bwMode="auto">
              <a:xfrm>
                <a:off x="2789236" y="2039939"/>
                <a:ext cx="57150" cy="38100"/>
              </a:xfrm>
              <a:custGeom>
                <a:avLst/>
                <a:gdLst>
                  <a:gd name="T0" fmla="*/ 36 w 36"/>
                  <a:gd name="T1" fmla="*/ 5 h 24"/>
                  <a:gd name="T2" fmla="*/ 36 w 36"/>
                  <a:gd name="T3" fmla="*/ 0 h 24"/>
                  <a:gd name="T4" fmla="*/ 0 w 36"/>
                  <a:gd name="T5" fmla="*/ 0 h 24"/>
                  <a:gd name="T6" fmla="*/ 0 w 36"/>
                  <a:gd name="T7" fmla="*/ 24 h 24"/>
                  <a:gd name="T8" fmla="*/ 36 w 36"/>
                  <a:gd name="T9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5"/>
                    </a:moveTo>
                    <a:lnTo>
                      <a:pt x="36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36" y="5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01" name="Freeform 280"/>
              <p:cNvSpPr/>
              <p:nvPr/>
            </p:nvSpPr>
            <p:spPr bwMode="auto">
              <a:xfrm>
                <a:off x="2692399" y="1889126"/>
                <a:ext cx="250825" cy="163513"/>
              </a:xfrm>
              <a:custGeom>
                <a:avLst/>
                <a:gdLst>
                  <a:gd name="T0" fmla="*/ 30 w 60"/>
                  <a:gd name="T1" fmla="*/ 0 h 39"/>
                  <a:gd name="T2" fmla="*/ 30 w 60"/>
                  <a:gd name="T3" fmla="*/ 39 h 39"/>
                  <a:gd name="T4" fmla="*/ 30 w 60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39">
                    <a:moveTo>
                      <a:pt x="30" y="0"/>
                    </a:moveTo>
                    <a:cubicBezTo>
                      <a:pt x="60" y="0"/>
                      <a:pt x="47" y="39"/>
                      <a:pt x="30" y="39"/>
                    </a:cubicBezTo>
                    <a:cubicBezTo>
                      <a:pt x="12" y="39"/>
                      <a:pt x="0" y="0"/>
                      <a:pt x="30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02" name="Freeform 281"/>
              <p:cNvSpPr/>
              <p:nvPr/>
            </p:nvSpPr>
            <p:spPr bwMode="auto">
              <a:xfrm>
                <a:off x="2725737" y="1852613"/>
                <a:ext cx="179388" cy="133350"/>
              </a:xfrm>
              <a:custGeom>
                <a:avLst/>
                <a:gdLst>
                  <a:gd name="T0" fmla="*/ 21 w 43"/>
                  <a:gd name="T1" fmla="*/ 12 h 32"/>
                  <a:gd name="T2" fmla="*/ 36 w 43"/>
                  <a:gd name="T3" fmla="*/ 24 h 32"/>
                  <a:gd name="T4" fmla="*/ 41 w 43"/>
                  <a:gd name="T5" fmla="*/ 25 h 32"/>
                  <a:gd name="T6" fmla="*/ 22 w 43"/>
                  <a:gd name="T7" fmla="*/ 0 h 32"/>
                  <a:gd name="T8" fmla="*/ 2 w 43"/>
                  <a:gd name="T9" fmla="*/ 24 h 32"/>
                  <a:gd name="T10" fmla="*/ 7 w 43"/>
                  <a:gd name="T11" fmla="*/ 24 h 32"/>
                  <a:gd name="T12" fmla="*/ 21 w 43"/>
                  <a:gd name="T13" fmla="*/ 1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32">
                    <a:moveTo>
                      <a:pt x="21" y="12"/>
                    </a:moveTo>
                    <a:cubicBezTo>
                      <a:pt x="31" y="12"/>
                      <a:pt x="36" y="19"/>
                      <a:pt x="36" y="24"/>
                    </a:cubicBezTo>
                    <a:cubicBezTo>
                      <a:pt x="37" y="29"/>
                      <a:pt x="38" y="29"/>
                      <a:pt x="41" y="25"/>
                    </a:cubicBezTo>
                    <a:cubicBezTo>
                      <a:pt x="43" y="20"/>
                      <a:pt x="37" y="0"/>
                      <a:pt x="22" y="0"/>
                    </a:cubicBezTo>
                    <a:cubicBezTo>
                      <a:pt x="6" y="0"/>
                      <a:pt x="0" y="15"/>
                      <a:pt x="2" y="24"/>
                    </a:cubicBezTo>
                    <a:cubicBezTo>
                      <a:pt x="4" y="32"/>
                      <a:pt x="7" y="27"/>
                      <a:pt x="7" y="24"/>
                    </a:cubicBezTo>
                    <a:cubicBezTo>
                      <a:pt x="7" y="20"/>
                      <a:pt x="10" y="12"/>
                      <a:pt x="21" y="12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03" name="Freeform 282"/>
              <p:cNvSpPr/>
              <p:nvPr/>
            </p:nvSpPr>
            <p:spPr bwMode="auto">
              <a:xfrm>
                <a:off x="2738436" y="1881189"/>
                <a:ext cx="158750" cy="100013"/>
              </a:xfrm>
              <a:custGeom>
                <a:avLst/>
                <a:gdLst>
                  <a:gd name="T0" fmla="*/ 4 w 38"/>
                  <a:gd name="T1" fmla="*/ 20 h 24"/>
                  <a:gd name="T2" fmla="*/ 0 w 38"/>
                  <a:gd name="T3" fmla="*/ 18 h 24"/>
                  <a:gd name="T4" fmla="*/ 1 w 38"/>
                  <a:gd name="T5" fmla="*/ 11 h 24"/>
                  <a:gd name="T6" fmla="*/ 18 w 38"/>
                  <a:gd name="T7" fmla="*/ 0 h 24"/>
                  <a:gd name="T8" fmla="*/ 36 w 38"/>
                  <a:gd name="T9" fmla="*/ 11 h 24"/>
                  <a:gd name="T10" fmla="*/ 37 w 38"/>
                  <a:gd name="T11" fmla="*/ 18 h 24"/>
                  <a:gd name="T12" fmla="*/ 34 w 38"/>
                  <a:gd name="T13" fmla="*/ 19 h 24"/>
                  <a:gd name="T14" fmla="*/ 18 w 38"/>
                  <a:gd name="T15" fmla="*/ 5 h 24"/>
                  <a:gd name="T16" fmla="*/ 4 w 38"/>
                  <a:gd name="T17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24">
                    <a:moveTo>
                      <a:pt x="4" y="20"/>
                    </a:moveTo>
                    <a:cubicBezTo>
                      <a:pt x="3" y="24"/>
                      <a:pt x="0" y="21"/>
                      <a:pt x="0" y="18"/>
                    </a:cubicBezTo>
                    <a:cubicBezTo>
                      <a:pt x="0" y="15"/>
                      <a:pt x="0" y="14"/>
                      <a:pt x="1" y="11"/>
                    </a:cubicBezTo>
                    <a:cubicBezTo>
                      <a:pt x="3" y="8"/>
                      <a:pt x="9" y="0"/>
                      <a:pt x="18" y="0"/>
                    </a:cubicBezTo>
                    <a:cubicBezTo>
                      <a:pt x="27" y="0"/>
                      <a:pt x="35" y="9"/>
                      <a:pt x="36" y="11"/>
                    </a:cubicBezTo>
                    <a:cubicBezTo>
                      <a:pt x="37" y="14"/>
                      <a:pt x="38" y="16"/>
                      <a:pt x="37" y="18"/>
                    </a:cubicBezTo>
                    <a:cubicBezTo>
                      <a:pt x="37" y="21"/>
                      <a:pt x="35" y="22"/>
                      <a:pt x="34" y="19"/>
                    </a:cubicBezTo>
                    <a:cubicBezTo>
                      <a:pt x="32" y="11"/>
                      <a:pt x="25" y="5"/>
                      <a:pt x="18" y="5"/>
                    </a:cubicBezTo>
                    <a:cubicBezTo>
                      <a:pt x="10" y="5"/>
                      <a:pt x="5" y="14"/>
                      <a:pt x="4" y="20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04" name="Freeform 283"/>
              <p:cNvSpPr/>
              <p:nvPr/>
            </p:nvSpPr>
            <p:spPr bwMode="auto">
              <a:xfrm>
                <a:off x="2879725" y="1943101"/>
                <a:ext cx="22225" cy="42863"/>
              </a:xfrm>
              <a:custGeom>
                <a:avLst/>
                <a:gdLst>
                  <a:gd name="T0" fmla="*/ 4 w 5"/>
                  <a:gd name="T1" fmla="*/ 0 h 10"/>
                  <a:gd name="T2" fmla="*/ 5 w 5"/>
                  <a:gd name="T3" fmla="*/ 5 h 10"/>
                  <a:gd name="T4" fmla="*/ 2 w 5"/>
                  <a:gd name="T5" fmla="*/ 9 h 10"/>
                  <a:gd name="T6" fmla="*/ 1 w 5"/>
                  <a:gd name="T7" fmla="*/ 4 h 10"/>
                  <a:gd name="T8" fmla="*/ 4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4" y="0"/>
                    </a:moveTo>
                    <a:cubicBezTo>
                      <a:pt x="5" y="0"/>
                      <a:pt x="5" y="3"/>
                      <a:pt x="5" y="5"/>
                    </a:cubicBezTo>
                    <a:cubicBezTo>
                      <a:pt x="4" y="8"/>
                      <a:pt x="3" y="10"/>
                      <a:pt x="2" y="9"/>
                    </a:cubicBezTo>
                    <a:cubicBezTo>
                      <a:pt x="1" y="9"/>
                      <a:pt x="0" y="7"/>
                      <a:pt x="1" y="4"/>
                    </a:cubicBezTo>
                    <a:cubicBezTo>
                      <a:pt x="1" y="2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05" name="Freeform 284"/>
              <p:cNvSpPr/>
              <p:nvPr/>
            </p:nvSpPr>
            <p:spPr bwMode="auto">
              <a:xfrm>
                <a:off x="2730498" y="1943101"/>
                <a:ext cx="20638" cy="42863"/>
              </a:xfrm>
              <a:custGeom>
                <a:avLst/>
                <a:gdLst>
                  <a:gd name="T0" fmla="*/ 1 w 5"/>
                  <a:gd name="T1" fmla="*/ 0 h 10"/>
                  <a:gd name="T2" fmla="*/ 0 w 5"/>
                  <a:gd name="T3" fmla="*/ 5 h 10"/>
                  <a:gd name="T4" fmla="*/ 3 w 5"/>
                  <a:gd name="T5" fmla="*/ 9 h 10"/>
                  <a:gd name="T6" fmla="*/ 4 w 5"/>
                  <a:gd name="T7" fmla="*/ 4 h 10"/>
                  <a:gd name="T8" fmla="*/ 1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1" y="0"/>
                    </a:moveTo>
                    <a:cubicBezTo>
                      <a:pt x="0" y="0"/>
                      <a:pt x="0" y="3"/>
                      <a:pt x="0" y="5"/>
                    </a:cubicBezTo>
                    <a:cubicBezTo>
                      <a:pt x="1" y="8"/>
                      <a:pt x="2" y="10"/>
                      <a:pt x="3" y="9"/>
                    </a:cubicBezTo>
                    <a:cubicBezTo>
                      <a:pt x="4" y="9"/>
                      <a:pt x="5" y="7"/>
                      <a:pt x="4" y="4"/>
                    </a:cubicBezTo>
                    <a:cubicBezTo>
                      <a:pt x="4" y="2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06" name="Freeform 285"/>
              <p:cNvSpPr/>
              <p:nvPr/>
            </p:nvSpPr>
            <p:spPr bwMode="auto">
              <a:xfrm>
                <a:off x="2751134" y="2085977"/>
                <a:ext cx="128588" cy="128588"/>
              </a:xfrm>
              <a:custGeom>
                <a:avLst/>
                <a:gdLst>
                  <a:gd name="T0" fmla="*/ 4 w 31"/>
                  <a:gd name="T1" fmla="*/ 0 h 31"/>
                  <a:gd name="T2" fmla="*/ 4 w 31"/>
                  <a:gd name="T3" fmla="*/ 22 h 31"/>
                  <a:gd name="T4" fmla="*/ 16 w 31"/>
                  <a:gd name="T5" fmla="*/ 22 h 31"/>
                  <a:gd name="T6" fmla="*/ 27 w 31"/>
                  <a:gd name="T7" fmla="*/ 22 h 31"/>
                  <a:gd name="T8" fmla="*/ 27 w 31"/>
                  <a:gd name="T9" fmla="*/ 0 h 31"/>
                  <a:gd name="T10" fmla="*/ 31 w 31"/>
                  <a:gd name="T11" fmla="*/ 2 h 31"/>
                  <a:gd name="T12" fmla="*/ 31 w 31"/>
                  <a:gd name="T13" fmla="*/ 29 h 31"/>
                  <a:gd name="T14" fmla="*/ 16 w 31"/>
                  <a:gd name="T15" fmla="*/ 31 h 31"/>
                  <a:gd name="T16" fmla="*/ 0 w 31"/>
                  <a:gd name="T17" fmla="*/ 29 h 31"/>
                  <a:gd name="T18" fmla="*/ 0 w 31"/>
                  <a:gd name="T19" fmla="*/ 26 h 31"/>
                  <a:gd name="T20" fmla="*/ 0 w 31"/>
                  <a:gd name="T21" fmla="*/ 2 h 31"/>
                  <a:gd name="T22" fmla="*/ 4 w 31"/>
                  <a:gd name="T2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31">
                    <a:moveTo>
                      <a:pt x="4" y="0"/>
                    </a:moveTo>
                    <a:cubicBezTo>
                      <a:pt x="4" y="22"/>
                      <a:pt x="4" y="22"/>
                      <a:pt x="4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1"/>
                      <a:pt x="30" y="1"/>
                      <a:pt x="31" y="2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26" y="30"/>
                      <a:pt x="21" y="31"/>
                      <a:pt x="16" y="31"/>
                    </a:cubicBezTo>
                    <a:cubicBezTo>
                      <a:pt x="10" y="31"/>
                      <a:pt x="5" y="30"/>
                      <a:pt x="0" y="29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238D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07" name="Freeform 286"/>
              <p:cNvSpPr/>
              <p:nvPr/>
            </p:nvSpPr>
            <p:spPr bwMode="auto">
              <a:xfrm>
                <a:off x="2763838" y="1885950"/>
                <a:ext cx="104775" cy="82550"/>
              </a:xfrm>
              <a:custGeom>
                <a:avLst/>
                <a:gdLst>
                  <a:gd name="T0" fmla="*/ 24 w 25"/>
                  <a:gd name="T1" fmla="*/ 5 h 20"/>
                  <a:gd name="T2" fmla="*/ 1 w 25"/>
                  <a:gd name="T3" fmla="*/ 20 h 20"/>
                  <a:gd name="T4" fmla="*/ 24 w 25"/>
                  <a:gd name="T5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20">
                    <a:moveTo>
                      <a:pt x="24" y="5"/>
                    </a:moveTo>
                    <a:cubicBezTo>
                      <a:pt x="25" y="11"/>
                      <a:pt x="14" y="20"/>
                      <a:pt x="1" y="20"/>
                    </a:cubicBezTo>
                    <a:cubicBezTo>
                      <a:pt x="0" y="5"/>
                      <a:pt x="14" y="0"/>
                      <a:pt x="24" y="5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808" name="Group 807"/>
            <p:cNvGrpSpPr/>
            <p:nvPr/>
          </p:nvGrpSpPr>
          <p:grpSpPr>
            <a:xfrm>
              <a:off x="8972504" y="8227108"/>
              <a:ext cx="1506165" cy="1517744"/>
              <a:chOff x="3208976" y="2796546"/>
              <a:chExt cx="641351" cy="646114"/>
            </a:xfrm>
          </p:grpSpPr>
          <p:sp>
            <p:nvSpPr>
              <p:cNvPr id="809" name="Oval 287"/>
              <p:cNvSpPr>
                <a:spLocks noChangeArrowheads="1"/>
              </p:cNvSpPr>
              <p:nvPr/>
            </p:nvSpPr>
            <p:spPr bwMode="auto">
              <a:xfrm>
                <a:off x="3208976" y="2796546"/>
                <a:ext cx="641351" cy="64611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0" name="Oval 288"/>
              <p:cNvSpPr>
                <a:spLocks noChangeArrowheads="1"/>
              </p:cNvSpPr>
              <p:nvPr/>
            </p:nvSpPr>
            <p:spPr bwMode="auto">
              <a:xfrm>
                <a:off x="3251203" y="2832106"/>
                <a:ext cx="568326" cy="56832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1" name="Freeform 289"/>
              <p:cNvSpPr/>
              <p:nvPr/>
            </p:nvSpPr>
            <p:spPr bwMode="auto">
              <a:xfrm>
                <a:off x="3497266" y="3024194"/>
                <a:ext cx="142875" cy="166688"/>
              </a:xfrm>
              <a:custGeom>
                <a:avLst/>
                <a:gdLst>
                  <a:gd name="T0" fmla="*/ 30 w 34"/>
                  <a:gd name="T1" fmla="*/ 16 h 40"/>
                  <a:gd name="T2" fmla="*/ 31 w 34"/>
                  <a:gd name="T3" fmla="*/ 23 h 40"/>
                  <a:gd name="T4" fmla="*/ 13 w 34"/>
                  <a:gd name="T5" fmla="*/ 30 h 40"/>
                  <a:gd name="T6" fmla="*/ 30 w 34"/>
                  <a:gd name="T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40">
                    <a:moveTo>
                      <a:pt x="30" y="16"/>
                    </a:moveTo>
                    <a:cubicBezTo>
                      <a:pt x="24" y="20"/>
                      <a:pt x="28" y="27"/>
                      <a:pt x="31" y="23"/>
                    </a:cubicBezTo>
                    <a:cubicBezTo>
                      <a:pt x="34" y="27"/>
                      <a:pt x="26" y="40"/>
                      <a:pt x="13" y="30"/>
                    </a:cubicBezTo>
                    <a:cubicBezTo>
                      <a:pt x="0" y="20"/>
                      <a:pt x="19" y="0"/>
                      <a:pt x="30" y="16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2" name="Freeform 290"/>
              <p:cNvSpPr/>
              <p:nvPr/>
            </p:nvSpPr>
            <p:spPr bwMode="auto">
              <a:xfrm>
                <a:off x="3435353" y="3019431"/>
                <a:ext cx="138113" cy="168275"/>
              </a:xfrm>
              <a:custGeom>
                <a:avLst/>
                <a:gdLst>
                  <a:gd name="T0" fmla="*/ 3 w 33"/>
                  <a:gd name="T1" fmla="*/ 16 h 40"/>
                  <a:gd name="T2" fmla="*/ 3 w 33"/>
                  <a:gd name="T3" fmla="*/ 23 h 40"/>
                  <a:gd name="T4" fmla="*/ 20 w 33"/>
                  <a:gd name="T5" fmla="*/ 30 h 40"/>
                  <a:gd name="T6" fmla="*/ 3 w 33"/>
                  <a:gd name="T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40">
                    <a:moveTo>
                      <a:pt x="3" y="16"/>
                    </a:moveTo>
                    <a:cubicBezTo>
                      <a:pt x="10" y="20"/>
                      <a:pt x="5" y="28"/>
                      <a:pt x="3" y="23"/>
                    </a:cubicBezTo>
                    <a:cubicBezTo>
                      <a:pt x="0" y="27"/>
                      <a:pt x="7" y="40"/>
                      <a:pt x="20" y="30"/>
                    </a:cubicBezTo>
                    <a:cubicBezTo>
                      <a:pt x="33" y="20"/>
                      <a:pt x="14" y="0"/>
                      <a:pt x="3" y="16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3" name="Freeform 291"/>
              <p:cNvSpPr/>
              <p:nvPr/>
            </p:nvSpPr>
            <p:spPr bwMode="auto">
              <a:xfrm>
                <a:off x="3430591" y="3070231"/>
                <a:ext cx="146050" cy="158750"/>
              </a:xfrm>
              <a:custGeom>
                <a:avLst/>
                <a:gdLst>
                  <a:gd name="T0" fmla="*/ 6 w 35"/>
                  <a:gd name="T1" fmla="*/ 13 h 38"/>
                  <a:gd name="T2" fmla="*/ 4 w 35"/>
                  <a:gd name="T3" fmla="*/ 20 h 38"/>
                  <a:gd name="T4" fmla="*/ 20 w 35"/>
                  <a:gd name="T5" fmla="*/ 31 h 38"/>
                  <a:gd name="T6" fmla="*/ 6 w 35"/>
                  <a:gd name="T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8">
                    <a:moveTo>
                      <a:pt x="6" y="13"/>
                    </a:moveTo>
                    <a:cubicBezTo>
                      <a:pt x="12" y="19"/>
                      <a:pt x="6" y="25"/>
                      <a:pt x="4" y="20"/>
                    </a:cubicBezTo>
                    <a:cubicBezTo>
                      <a:pt x="0" y="24"/>
                      <a:pt x="5" y="38"/>
                      <a:pt x="20" y="31"/>
                    </a:cubicBezTo>
                    <a:cubicBezTo>
                      <a:pt x="35" y="24"/>
                      <a:pt x="21" y="0"/>
                      <a:pt x="6" y="13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4" name="Freeform 292"/>
              <p:cNvSpPr/>
              <p:nvPr/>
            </p:nvSpPr>
            <p:spPr bwMode="auto">
              <a:xfrm>
                <a:off x="3497266" y="3070231"/>
                <a:ext cx="142875" cy="158750"/>
              </a:xfrm>
              <a:custGeom>
                <a:avLst/>
                <a:gdLst>
                  <a:gd name="T0" fmla="*/ 28 w 34"/>
                  <a:gd name="T1" fmla="*/ 13 h 38"/>
                  <a:gd name="T2" fmla="*/ 30 w 34"/>
                  <a:gd name="T3" fmla="*/ 20 h 38"/>
                  <a:gd name="T4" fmla="*/ 15 w 34"/>
                  <a:gd name="T5" fmla="*/ 31 h 38"/>
                  <a:gd name="T6" fmla="*/ 28 w 34"/>
                  <a:gd name="T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8">
                    <a:moveTo>
                      <a:pt x="28" y="13"/>
                    </a:moveTo>
                    <a:cubicBezTo>
                      <a:pt x="23" y="19"/>
                      <a:pt x="29" y="25"/>
                      <a:pt x="30" y="20"/>
                    </a:cubicBezTo>
                    <a:cubicBezTo>
                      <a:pt x="34" y="24"/>
                      <a:pt x="30" y="38"/>
                      <a:pt x="15" y="31"/>
                    </a:cubicBezTo>
                    <a:cubicBezTo>
                      <a:pt x="0" y="24"/>
                      <a:pt x="14" y="0"/>
                      <a:pt x="28" y="13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5" name="Freeform 293"/>
              <p:cNvSpPr/>
              <p:nvPr/>
            </p:nvSpPr>
            <p:spPr bwMode="auto">
              <a:xfrm>
                <a:off x="3371853" y="3208344"/>
                <a:ext cx="325439" cy="192088"/>
              </a:xfrm>
              <a:custGeom>
                <a:avLst/>
                <a:gdLst>
                  <a:gd name="T0" fmla="*/ 14 w 78"/>
                  <a:gd name="T1" fmla="*/ 9 h 46"/>
                  <a:gd name="T2" fmla="*/ 0 w 78"/>
                  <a:gd name="T3" fmla="*/ 34 h 46"/>
                  <a:gd name="T4" fmla="*/ 39 w 78"/>
                  <a:gd name="T5" fmla="*/ 46 h 46"/>
                  <a:gd name="T6" fmla="*/ 78 w 78"/>
                  <a:gd name="T7" fmla="*/ 34 h 46"/>
                  <a:gd name="T8" fmla="*/ 65 w 78"/>
                  <a:gd name="T9" fmla="*/ 9 h 46"/>
                  <a:gd name="T10" fmla="*/ 39 w 78"/>
                  <a:gd name="T11" fmla="*/ 0 h 46"/>
                  <a:gd name="T12" fmla="*/ 14 w 78"/>
                  <a:gd name="T13" fmla="*/ 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6">
                    <a:moveTo>
                      <a:pt x="14" y="9"/>
                    </a:moveTo>
                    <a:cubicBezTo>
                      <a:pt x="7" y="13"/>
                      <a:pt x="4" y="22"/>
                      <a:pt x="0" y="34"/>
                    </a:cubicBezTo>
                    <a:cubicBezTo>
                      <a:pt x="11" y="41"/>
                      <a:pt x="25" y="46"/>
                      <a:pt x="39" y="46"/>
                    </a:cubicBezTo>
                    <a:cubicBezTo>
                      <a:pt x="54" y="46"/>
                      <a:pt x="67" y="41"/>
                      <a:pt x="78" y="34"/>
                    </a:cubicBezTo>
                    <a:cubicBezTo>
                      <a:pt x="74" y="22"/>
                      <a:pt x="71" y="13"/>
                      <a:pt x="65" y="9"/>
                    </a:cubicBezTo>
                    <a:cubicBezTo>
                      <a:pt x="53" y="1"/>
                      <a:pt x="46" y="0"/>
                      <a:pt x="39" y="0"/>
                    </a:cubicBezTo>
                    <a:cubicBezTo>
                      <a:pt x="32" y="0"/>
                      <a:pt x="25" y="1"/>
                      <a:pt x="14" y="9"/>
                    </a:cubicBezTo>
                    <a:close/>
                  </a:path>
                </a:pathLst>
              </a:custGeom>
              <a:solidFill>
                <a:srgbClr val="238D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6" name="Freeform 294"/>
              <p:cNvSpPr/>
              <p:nvPr/>
            </p:nvSpPr>
            <p:spPr bwMode="auto">
              <a:xfrm>
                <a:off x="3497266" y="3098806"/>
                <a:ext cx="79375" cy="158750"/>
              </a:xfrm>
              <a:custGeom>
                <a:avLst/>
                <a:gdLst>
                  <a:gd name="T0" fmla="*/ 0 w 19"/>
                  <a:gd name="T1" fmla="*/ 0 h 38"/>
                  <a:gd name="T2" fmla="*/ 19 w 19"/>
                  <a:gd name="T3" fmla="*/ 0 h 38"/>
                  <a:gd name="T4" fmla="*/ 19 w 19"/>
                  <a:gd name="T5" fmla="*/ 28 h 38"/>
                  <a:gd name="T6" fmla="*/ 0 w 19"/>
                  <a:gd name="T7" fmla="*/ 28 h 38"/>
                  <a:gd name="T8" fmla="*/ 0 w 19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8">
                    <a:moveTo>
                      <a:pt x="0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37"/>
                      <a:pt x="0" y="38"/>
                      <a:pt x="0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7" name="Freeform 295"/>
              <p:cNvSpPr/>
              <p:nvPr/>
            </p:nvSpPr>
            <p:spPr bwMode="auto">
              <a:xfrm>
                <a:off x="3497266" y="3157544"/>
                <a:ext cx="79375" cy="53975"/>
              </a:xfrm>
              <a:custGeom>
                <a:avLst/>
                <a:gdLst>
                  <a:gd name="T0" fmla="*/ 50 w 50"/>
                  <a:gd name="T1" fmla="*/ 11 h 34"/>
                  <a:gd name="T2" fmla="*/ 50 w 50"/>
                  <a:gd name="T3" fmla="*/ 0 h 34"/>
                  <a:gd name="T4" fmla="*/ 0 w 50"/>
                  <a:gd name="T5" fmla="*/ 0 h 34"/>
                  <a:gd name="T6" fmla="*/ 0 w 50"/>
                  <a:gd name="T7" fmla="*/ 34 h 34"/>
                  <a:gd name="T8" fmla="*/ 50 w 50"/>
                  <a:gd name="T9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4">
                    <a:moveTo>
                      <a:pt x="50" y="11"/>
                    </a:moveTo>
                    <a:lnTo>
                      <a:pt x="50" y="0"/>
                    </a:lnTo>
                    <a:lnTo>
                      <a:pt x="0" y="0"/>
                    </a:lnTo>
                    <a:lnTo>
                      <a:pt x="0" y="34"/>
                    </a:lnTo>
                    <a:lnTo>
                      <a:pt x="50" y="11"/>
                    </a:lnTo>
                    <a:close/>
                  </a:path>
                </a:pathLst>
              </a:custGeom>
              <a:solidFill>
                <a:srgbClr val="E8C5A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8" name="Freeform 296"/>
              <p:cNvSpPr/>
              <p:nvPr/>
            </p:nvSpPr>
            <p:spPr bwMode="auto">
              <a:xfrm>
                <a:off x="3363915" y="2952756"/>
                <a:ext cx="342900" cy="225425"/>
              </a:xfrm>
              <a:custGeom>
                <a:avLst/>
                <a:gdLst>
                  <a:gd name="T0" fmla="*/ 41 w 82"/>
                  <a:gd name="T1" fmla="*/ 0 h 54"/>
                  <a:gd name="T2" fmla="*/ 41 w 82"/>
                  <a:gd name="T3" fmla="*/ 54 h 54"/>
                  <a:gd name="T4" fmla="*/ 41 w 82"/>
                  <a:gd name="T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2" h="54">
                    <a:moveTo>
                      <a:pt x="41" y="0"/>
                    </a:moveTo>
                    <a:cubicBezTo>
                      <a:pt x="82" y="0"/>
                      <a:pt x="65" y="54"/>
                      <a:pt x="41" y="54"/>
                    </a:cubicBezTo>
                    <a:cubicBezTo>
                      <a:pt x="17" y="54"/>
                      <a:pt x="0" y="0"/>
                      <a:pt x="41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9" name="Freeform 297"/>
              <p:cNvSpPr/>
              <p:nvPr/>
            </p:nvSpPr>
            <p:spPr bwMode="auto">
              <a:xfrm>
                <a:off x="3497265" y="3221045"/>
                <a:ext cx="79375" cy="95250"/>
              </a:xfrm>
              <a:custGeom>
                <a:avLst/>
                <a:gdLst>
                  <a:gd name="T0" fmla="*/ 9 w 19"/>
                  <a:gd name="T1" fmla="*/ 23 h 23"/>
                  <a:gd name="T2" fmla="*/ 0 w 19"/>
                  <a:gd name="T3" fmla="*/ 0 h 23"/>
                  <a:gd name="T4" fmla="*/ 19 w 19"/>
                  <a:gd name="T5" fmla="*/ 0 h 23"/>
                  <a:gd name="T6" fmla="*/ 9 w 19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3">
                    <a:moveTo>
                      <a:pt x="9" y="23"/>
                    </a:moveTo>
                    <a:cubicBezTo>
                      <a:pt x="9" y="20"/>
                      <a:pt x="0" y="7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7"/>
                      <a:pt x="9" y="20"/>
                      <a:pt x="9" y="23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" name="Freeform 298"/>
              <p:cNvSpPr/>
              <p:nvPr/>
            </p:nvSpPr>
            <p:spPr bwMode="auto">
              <a:xfrm>
                <a:off x="3440115" y="3187706"/>
                <a:ext cx="95250" cy="133350"/>
              </a:xfrm>
              <a:custGeom>
                <a:avLst/>
                <a:gdLst>
                  <a:gd name="T0" fmla="*/ 23 w 23"/>
                  <a:gd name="T1" fmla="*/ 32 h 32"/>
                  <a:gd name="T2" fmla="*/ 7 w 23"/>
                  <a:gd name="T3" fmla="*/ 20 h 32"/>
                  <a:gd name="T4" fmla="*/ 11 w 23"/>
                  <a:gd name="T5" fmla="*/ 10 h 32"/>
                  <a:gd name="T6" fmla="*/ 0 w 23"/>
                  <a:gd name="T7" fmla="*/ 14 h 32"/>
                  <a:gd name="T8" fmla="*/ 14 w 23"/>
                  <a:gd name="T9" fmla="*/ 0 h 32"/>
                  <a:gd name="T10" fmla="*/ 17 w 23"/>
                  <a:gd name="T11" fmla="*/ 16 h 32"/>
                  <a:gd name="T12" fmla="*/ 23 w 23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32">
                    <a:moveTo>
                      <a:pt x="23" y="32"/>
                    </a:moveTo>
                    <a:cubicBezTo>
                      <a:pt x="17" y="23"/>
                      <a:pt x="11" y="20"/>
                      <a:pt x="7" y="20"/>
                    </a:cubicBezTo>
                    <a:cubicBezTo>
                      <a:pt x="7" y="16"/>
                      <a:pt x="10" y="12"/>
                      <a:pt x="11" y="10"/>
                    </a:cubicBezTo>
                    <a:cubicBezTo>
                      <a:pt x="5" y="10"/>
                      <a:pt x="3" y="12"/>
                      <a:pt x="0" y="14"/>
                    </a:cubicBezTo>
                    <a:cubicBezTo>
                      <a:pt x="1" y="9"/>
                      <a:pt x="8" y="2"/>
                      <a:pt x="14" y="0"/>
                    </a:cubicBezTo>
                    <a:cubicBezTo>
                      <a:pt x="14" y="4"/>
                      <a:pt x="13" y="11"/>
                      <a:pt x="17" y="16"/>
                    </a:cubicBezTo>
                    <a:cubicBezTo>
                      <a:pt x="21" y="21"/>
                      <a:pt x="23" y="25"/>
                      <a:pt x="23" y="32"/>
                    </a:cubicBezTo>
                    <a:close/>
                  </a:path>
                </a:pathLst>
              </a:custGeom>
              <a:solidFill>
                <a:srgbClr val="6AC6D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1" name="Freeform 299"/>
              <p:cNvSpPr/>
              <p:nvPr/>
            </p:nvSpPr>
            <p:spPr bwMode="auto">
              <a:xfrm>
                <a:off x="3535365" y="3187706"/>
                <a:ext cx="100013" cy="133350"/>
              </a:xfrm>
              <a:custGeom>
                <a:avLst/>
                <a:gdLst>
                  <a:gd name="T0" fmla="*/ 0 w 24"/>
                  <a:gd name="T1" fmla="*/ 32 h 32"/>
                  <a:gd name="T2" fmla="*/ 17 w 24"/>
                  <a:gd name="T3" fmla="*/ 20 h 32"/>
                  <a:gd name="T4" fmla="*/ 12 w 24"/>
                  <a:gd name="T5" fmla="*/ 10 h 32"/>
                  <a:gd name="T6" fmla="*/ 24 w 24"/>
                  <a:gd name="T7" fmla="*/ 14 h 32"/>
                  <a:gd name="T8" fmla="*/ 10 w 24"/>
                  <a:gd name="T9" fmla="*/ 0 h 32"/>
                  <a:gd name="T10" fmla="*/ 6 w 24"/>
                  <a:gd name="T11" fmla="*/ 16 h 32"/>
                  <a:gd name="T12" fmla="*/ 0 w 24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0" y="32"/>
                    </a:moveTo>
                    <a:cubicBezTo>
                      <a:pt x="6" y="23"/>
                      <a:pt x="13" y="20"/>
                      <a:pt x="17" y="20"/>
                    </a:cubicBezTo>
                    <a:cubicBezTo>
                      <a:pt x="16" y="16"/>
                      <a:pt x="14" y="12"/>
                      <a:pt x="12" y="10"/>
                    </a:cubicBezTo>
                    <a:cubicBezTo>
                      <a:pt x="19" y="10"/>
                      <a:pt x="21" y="12"/>
                      <a:pt x="24" y="14"/>
                    </a:cubicBezTo>
                    <a:cubicBezTo>
                      <a:pt x="23" y="9"/>
                      <a:pt x="15" y="2"/>
                      <a:pt x="10" y="0"/>
                    </a:cubicBezTo>
                    <a:cubicBezTo>
                      <a:pt x="10" y="4"/>
                      <a:pt x="10" y="11"/>
                      <a:pt x="6" y="16"/>
                    </a:cubicBezTo>
                    <a:cubicBezTo>
                      <a:pt x="3" y="21"/>
                      <a:pt x="0" y="25"/>
                      <a:pt x="0" y="32"/>
                    </a:cubicBezTo>
                    <a:close/>
                  </a:path>
                </a:pathLst>
              </a:custGeom>
              <a:solidFill>
                <a:srgbClr val="6AC6D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2" name="Freeform 300"/>
              <p:cNvSpPr/>
              <p:nvPr/>
            </p:nvSpPr>
            <p:spPr bwMode="auto">
              <a:xfrm>
                <a:off x="3573465" y="3157544"/>
                <a:ext cx="90488" cy="41275"/>
              </a:xfrm>
              <a:custGeom>
                <a:avLst/>
                <a:gdLst>
                  <a:gd name="T0" fmla="*/ 22 w 22"/>
                  <a:gd name="T1" fmla="*/ 6 h 10"/>
                  <a:gd name="T2" fmla="*/ 11 w 22"/>
                  <a:gd name="T3" fmla="*/ 9 h 10"/>
                  <a:gd name="T4" fmla="*/ 1 w 22"/>
                  <a:gd name="T5" fmla="*/ 10 h 10"/>
                  <a:gd name="T6" fmla="*/ 0 w 22"/>
                  <a:gd name="T7" fmla="*/ 7 h 10"/>
                  <a:gd name="T8" fmla="*/ 10 w 22"/>
                  <a:gd name="T9" fmla="*/ 4 h 10"/>
                  <a:gd name="T10" fmla="*/ 21 w 22"/>
                  <a:gd name="T11" fmla="*/ 0 h 10"/>
                  <a:gd name="T12" fmla="*/ 22 w 2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0">
                    <a:moveTo>
                      <a:pt x="22" y="6"/>
                    </a:moveTo>
                    <a:cubicBezTo>
                      <a:pt x="20" y="9"/>
                      <a:pt x="17" y="10"/>
                      <a:pt x="11" y="9"/>
                    </a:cubicBezTo>
                    <a:cubicBezTo>
                      <a:pt x="7" y="7"/>
                      <a:pt x="3" y="9"/>
                      <a:pt x="1" y="10"/>
                    </a:cubicBezTo>
                    <a:cubicBezTo>
                      <a:pt x="1" y="10"/>
                      <a:pt x="0" y="7"/>
                      <a:pt x="0" y="7"/>
                    </a:cubicBezTo>
                    <a:cubicBezTo>
                      <a:pt x="1" y="6"/>
                      <a:pt x="5" y="3"/>
                      <a:pt x="10" y="4"/>
                    </a:cubicBezTo>
                    <a:cubicBezTo>
                      <a:pt x="16" y="5"/>
                      <a:pt x="19" y="3"/>
                      <a:pt x="21" y="0"/>
                    </a:cubicBezTo>
                    <a:cubicBezTo>
                      <a:pt x="20" y="1"/>
                      <a:pt x="21" y="5"/>
                      <a:pt x="22" y="6"/>
                    </a:cubicBezTo>
                    <a:close/>
                  </a:path>
                </a:pathLst>
              </a:custGeom>
              <a:solidFill>
                <a:srgbClr val="FFAEA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3" name="Freeform 301"/>
              <p:cNvSpPr/>
              <p:nvPr/>
            </p:nvSpPr>
            <p:spPr bwMode="auto">
              <a:xfrm>
                <a:off x="3414713" y="2911480"/>
                <a:ext cx="241300" cy="184150"/>
              </a:xfrm>
              <a:custGeom>
                <a:avLst/>
                <a:gdLst>
                  <a:gd name="T0" fmla="*/ 28 w 58"/>
                  <a:gd name="T1" fmla="*/ 16 h 44"/>
                  <a:gd name="T2" fmla="*/ 49 w 58"/>
                  <a:gd name="T3" fmla="*/ 32 h 44"/>
                  <a:gd name="T4" fmla="*/ 55 w 58"/>
                  <a:gd name="T5" fmla="*/ 33 h 44"/>
                  <a:gd name="T6" fmla="*/ 30 w 58"/>
                  <a:gd name="T7" fmla="*/ 0 h 44"/>
                  <a:gd name="T8" fmla="*/ 3 w 58"/>
                  <a:gd name="T9" fmla="*/ 32 h 44"/>
                  <a:gd name="T10" fmla="*/ 9 w 58"/>
                  <a:gd name="T11" fmla="*/ 32 h 44"/>
                  <a:gd name="T12" fmla="*/ 28 w 58"/>
                  <a:gd name="T13" fmla="*/ 1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4">
                    <a:moveTo>
                      <a:pt x="28" y="16"/>
                    </a:moveTo>
                    <a:cubicBezTo>
                      <a:pt x="42" y="16"/>
                      <a:pt x="49" y="25"/>
                      <a:pt x="49" y="32"/>
                    </a:cubicBezTo>
                    <a:cubicBezTo>
                      <a:pt x="50" y="39"/>
                      <a:pt x="52" y="40"/>
                      <a:pt x="55" y="33"/>
                    </a:cubicBezTo>
                    <a:cubicBezTo>
                      <a:pt x="58" y="27"/>
                      <a:pt x="51" y="0"/>
                      <a:pt x="30" y="0"/>
                    </a:cubicBezTo>
                    <a:cubicBezTo>
                      <a:pt x="8" y="0"/>
                      <a:pt x="0" y="21"/>
                      <a:pt x="3" y="32"/>
                    </a:cubicBezTo>
                    <a:cubicBezTo>
                      <a:pt x="6" y="44"/>
                      <a:pt x="9" y="37"/>
                      <a:pt x="9" y="32"/>
                    </a:cubicBezTo>
                    <a:cubicBezTo>
                      <a:pt x="9" y="27"/>
                      <a:pt x="13" y="17"/>
                      <a:pt x="28" y="16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4" name="Freeform 302"/>
              <p:cNvSpPr/>
              <p:nvPr/>
            </p:nvSpPr>
            <p:spPr bwMode="auto">
              <a:xfrm>
                <a:off x="3627438" y="3028955"/>
                <a:ext cx="25400" cy="53975"/>
              </a:xfrm>
              <a:custGeom>
                <a:avLst/>
                <a:gdLst>
                  <a:gd name="T0" fmla="*/ 4 w 6"/>
                  <a:gd name="T1" fmla="*/ 0 h 13"/>
                  <a:gd name="T2" fmla="*/ 6 w 6"/>
                  <a:gd name="T3" fmla="*/ 7 h 13"/>
                  <a:gd name="T4" fmla="*/ 2 w 6"/>
                  <a:gd name="T5" fmla="*/ 13 h 13"/>
                  <a:gd name="T6" fmla="*/ 0 w 6"/>
                  <a:gd name="T7" fmla="*/ 6 h 13"/>
                  <a:gd name="T8" fmla="*/ 4 w 6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3">
                    <a:moveTo>
                      <a:pt x="4" y="0"/>
                    </a:moveTo>
                    <a:cubicBezTo>
                      <a:pt x="6" y="1"/>
                      <a:pt x="6" y="4"/>
                      <a:pt x="6" y="7"/>
                    </a:cubicBezTo>
                    <a:cubicBezTo>
                      <a:pt x="5" y="10"/>
                      <a:pt x="3" y="13"/>
                      <a:pt x="2" y="13"/>
                    </a:cubicBezTo>
                    <a:cubicBezTo>
                      <a:pt x="0" y="12"/>
                      <a:pt x="0" y="9"/>
                      <a:pt x="0" y="6"/>
                    </a:cubicBezTo>
                    <a:cubicBezTo>
                      <a:pt x="1" y="2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FFDD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5" name="Freeform 303"/>
              <p:cNvSpPr/>
              <p:nvPr/>
            </p:nvSpPr>
            <p:spPr bwMode="auto">
              <a:xfrm>
                <a:off x="3417891" y="3028955"/>
                <a:ext cx="30163" cy="53975"/>
              </a:xfrm>
              <a:custGeom>
                <a:avLst/>
                <a:gdLst>
                  <a:gd name="T0" fmla="*/ 2 w 7"/>
                  <a:gd name="T1" fmla="*/ 0 h 13"/>
                  <a:gd name="T2" fmla="*/ 1 w 7"/>
                  <a:gd name="T3" fmla="*/ 7 h 13"/>
                  <a:gd name="T4" fmla="*/ 5 w 7"/>
                  <a:gd name="T5" fmla="*/ 13 h 13"/>
                  <a:gd name="T6" fmla="*/ 6 w 7"/>
                  <a:gd name="T7" fmla="*/ 6 h 13"/>
                  <a:gd name="T8" fmla="*/ 2 w 7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3">
                    <a:moveTo>
                      <a:pt x="2" y="0"/>
                    </a:moveTo>
                    <a:cubicBezTo>
                      <a:pt x="1" y="1"/>
                      <a:pt x="0" y="4"/>
                      <a:pt x="1" y="7"/>
                    </a:cubicBezTo>
                    <a:cubicBezTo>
                      <a:pt x="1" y="10"/>
                      <a:pt x="3" y="13"/>
                      <a:pt x="5" y="13"/>
                    </a:cubicBezTo>
                    <a:cubicBezTo>
                      <a:pt x="6" y="12"/>
                      <a:pt x="7" y="9"/>
                      <a:pt x="6" y="6"/>
                    </a:cubicBezTo>
                    <a:cubicBezTo>
                      <a:pt x="5" y="2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F7D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6" name="Freeform 304"/>
              <p:cNvSpPr/>
              <p:nvPr/>
            </p:nvSpPr>
            <p:spPr bwMode="auto">
              <a:xfrm>
                <a:off x="3460754" y="2924179"/>
                <a:ext cx="141288" cy="120650"/>
              </a:xfrm>
              <a:custGeom>
                <a:avLst/>
                <a:gdLst>
                  <a:gd name="T0" fmla="*/ 1 w 34"/>
                  <a:gd name="T1" fmla="*/ 8 h 29"/>
                  <a:gd name="T2" fmla="*/ 33 w 34"/>
                  <a:gd name="T3" fmla="*/ 29 h 29"/>
                  <a:gd name="T4" fmla="*/ 1 w 34"/>
                  <a:gd name="T5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29">
                    <a:moveTo>
                      <a:pt x="1" y="8"/>
                    </a:moveTo>
                    <a:cubicBezTo>
                      <a:pt x="0" y="16"/>
                      <a:pt x="15" y="28"/>
                      <a:pt x="33" y="29"/>
                    </a:cubicBezTo>
                    <a:cubicBezTo>
                      <a:pt x="34" y="8"/>
                      <a:pt x="15" y="0"/>
                      <a:pt x="1" y="8"/>
                    </a:cubicBezTo>
                    <a:close/>
                  </a:path>
                </a:pathLst>
              </a:custGeom>
              <a:solidFill>
                <a:srgbClr val="7D5F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7" name="Freeform 305"/>
              <p:cNvSpPr/>
              <p:nvPr/>
            </p:nvSpPr>
            <p:spPr bwMode="auto">
              <a:xfrm>
                <a:off x="3530604" y="3303596"/>
                <a:ext cx="4763" cy="96838"/>
              </a:xfrm>
              <a:custGeom>
                <a:avLst/>
                <a:gdLst>
                  <a:gd name="T0" fmla="*/ 1 w 1"/>
                  <a:gd name="T1" fmla="*/ 23 h 23"/>
                  <a:gd name="T2" fmla="*/ 1 w 1"/>
                  <a:gd name="T3" fmla="*/ 0 h 23"/>
                  <a:gd name="T4" fmla="*/ 0 w 1"/>
                  <a:gd name="T5" fmla="*/ 23 h 23"/>
                  <a:gd name="T6" fmla="*/ 1 w 1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3">
                    <a:moveTo>
                      <a:pt x="1" y="23"/>
                    </a:moveTo>
                    <a:cubicBezTo>
                      <a:pt x="1" y="15"/>
                      <a:pt x="1" y="6"/>
                      <a:pt x="1" y="0"/>
                    </a:cubicBezTo>
                    <a:cubicBezTo>
                      <a:pt x="0" y="6"/>
                      <a:pt x="0" y="15"/>
                      <a:pt x="0" y="23"/>
                    </a:cubicBezTo>
                    <a:cubicBezTo>
                      <a:pt x="0" y="23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6AC6D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8" name="Freeform 306"/>
              <p:cNvSpPr/>
              <p:nvPr/>
            </p:nvSpPr>
            <p:spPr bwMode="auto">
              <a:xfrm>
                <a:off x="3576646" y="3182952"/>
                <a:ext cx="92075" cy="53975"/>
              </a:xfrm>
              <a:custGeom>
                <a:avLst/>
                <a:gdLst>
                  <a:gd name="T0" fmla="*/ 20 w 22"/>
                  <a:gd name="T1" fmla="*/ 11 h 13"/>
                  <a:gd name="T2" fmla="*/ 9 w 22"/>
                  <a:gd name="T3" fmla="*/ 8 h 13"/>
                  <a:gd name="T4" fmla="*/ 1 w 22"/>
                  <a:gd name="T5" fmla="*/ 6 h 13"/>
                  <a:gd name="T6" fmla="*/ 0 w 22"/>
                  <a:gd name="T7" fmla="*/ 2 h 13"/>
                  <a:gd name="T8" fmla="*/ 10 w 22"/>
                  <a:gd name="T9" fmla="*/ 3 h 13"/>
                  <a:gd name="T10" fmla="*/ 22 w 22"/>
                  <a:gd name="T11" fmla="*/ 5 h 13"/>
                  <a:gd name="T12" fmla="*/ 20 w 22"/>
                  <a:gd name="T13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3">
                    <a:moveTo>
                      <a:pt x="20" y="11"/>
                    </a:moveTo>
                    <a:cubicBezTo>
                      <a:pt x="16" y="13"/>
                      <a:pt x="13" y="12"/>
                      <a:pt x="9" y="8"/>
                    </a:cubicBezTo>
                    <a:cubicBezTo>
                      <a:pt x="6" y="5"/>
                      <a:pt x="3" y="5"/>
                      <a:pt x="1" y="6"/>
                    </a:cubicBezTo>
                    <a:cubicBezTo>
                      <a:pt x="1" y="6"/>
                      <a:pt x="0" y="2"/>
                      <a:pt x="0" y="2"/>
                    </a:cubicBezTo>
                    <a:cubicBezTo>
                      <a:pt x="1" y="1"/>
                      <a:pt x="6" y="0"/>
                      <a:pt x="10" y="3"/>
                    </a:cubicBezTo>
                    <a:cubicBezTo>
                      <a:pt x="15" y="6"/>
                      <a:pt x="18" y="7"/>
                      <a:pt x="22" y="5"/>
                    </a:cubicBezTo>
                    <a:cubicBezTo>
                      <a:pt x="20" y="5"/>
                      <a:pt x="19" y="9"/>
                      <a:pt x="20" y="11"/>
                    </a:cubicBezTo>
                    <a:close/>
                  </a:path>
                </a:pathLst>
              </a:custGeom>
              <a:solidFill>
                <a:srgbClr val="E661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9" name="Freeform 307"/>
              <p:cNvSpPr/>
              <p:nvPr/>
            </p:nvSpPr>
            <p:spPr bwMode="auto">
              <a:xfrm>
                <a:off x="3489325" y="3182938"/>
                <a:ext cx="92075" cy="38100"/>
              </a:xfrm>
              <a:custGeom>
                <a:avLst/>
                <a:gdLst>
                  <a:gd name="T0" fmla="*/ 0 w 22"/>
                  <a:gd name="T1" fmla="*/ 0 h 9"/>
                  <a:gd name="T2" fmla="*/ 22 w 22"/>
                  <a:gd name="T3" fmla="*/ 0 h 9"/>
                  <a:gd name="T4" fmla="*/ 22 w 22"/>
                  <a:gd name="T5" fmla="*/ 6 h 9"/>
                  <a:gd name="T6" fmla="*/ 0 w 22"/>
                  <a:gd name="T7" fmla="*/ 6 h 9"/>
                  <a:gd name="T8" fmla="*/ 0 w 2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9">
                    <a:moveTo>
                      <a:pt x="0" y="0"/>
                    </a:moveTo>
                    <a:cubicBezTo>
                      <a:pt x="8" y="2"/>
                      <a:pt x="15" y="2"/>
                      <a:pt x="22" y="0"/>
                    </a:cubicBezTo>
                    <a:cubicBezTo>
                      <a:pt x="22" y="2"/>
                      <a:pt x="22" y="4"/>
                      <a:pt x="22" y="6"/>
                    </a:cubicBezTo>
                    <a:cubicBezTo>
                      <a:pt x="15" y="9"/>
                      <a:pt x="8" y="9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E661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830" name="Oval 308"/>
            <p:cNvSpPr>
              <a:spLocks noChangeArrowheads="1"/>
            </p:cNvSpPr>
            <p:nvPr/>
          </p:nvSpPr>
          <p:spPr bwMode="auto">
            <a:xfrm>
              <a:off x="11099772" y="10350459"/>
              <a:ext cx="1058789" cy="105906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31" name="Oval 309"/>
            <p:cNvSpPr>
              <a:spLocks noChangeArrowheads="1"/>
            </p:cNvSpPr>
            <p:nvPr/>
          </p:nvSpPr>
          <p:spPr bwMode="auto">
            <a:xfrm>
              <a:off x="11159423" y="10417584"/>
              <a:ext cx="932033" cy="9322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32" name="Freeform 310"/>
            <p:cNvSpPr/>
            <p:nvPr/>
          </p:nvSpPr>
          <p:spPr bwMode="auto">
            <a:xfrm>
              <a:off x="11364471" y="11025427"/>
              <a:ext cx="529395" cy="324433"/>
            </a:xfrm>
            <a:custGeom>
              <a:avLst/>
              <a:gdLst>
                <a:gd name="T0" fmla="*/ 9 w 54"/>
                <a:gd name="T1" fmla="*/ 7 h 33"/>
                <a:gd name="T2" fmla="*/ 0 w 54"/>
                <a:gd name="T3" fmla="*/ 24 h 33"/>
                <a:gd name="T4" fmla="*/ 27 w 54"/>
                <a:gd name="T5" fmla="*/ 33 h 33"/>
                <a:gd name="T6" fmla="*/ 54 w 54"/>
                <a:gd name="T7" fmla="*/ 24 h 33"/>
                <a:gd name="T8" fmla="*/ 44 w 54"/>
                <a:gd name="T9" fmla="*/ 7 h 33"/>
                <a:gd name="T10" fmla="*/ 27 w 54"/>
                <a:gd name="T11" fmla="*/ 0 h 33"/>
                <a:gd name="T12" fmla="*/ 9 w 54"/>
                <a:gd name="T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3">
                  <a:moveTo>
                    <a:pt x="9" y="7"/>
                  </a:moveTo>
                  <a:cubicBezTo>
                    <a:pt x="4" y="10"/>
                    <a:pt x="2" y="16"/>
                    <a:pt x="0" y="24"/>
                  </a:cubicBezTo>
                  <a:cubicBezTo>
                    <a:pt x="7" y="29"/>
                    <a:pt x="17" y="33"/>
                    <a:pt x="27" y="33"/>
                  </a:cubicBezTo>
                  <a:cubicBezTo>
                    <a:pt x="37" y="33"/>
                    <a:pt x="46" y="29"/>
                    <a:pt x="54" y="24"/>
                  </a:cubicBezTo>
                  <a:cubicBezTo>
                    <a:pt x="51" y="16"/>
                    <a:pt x="49" y="10"/>
                    <a:pt x="44" y="7"/>
                  </a:cubicBezTo>
                  <a:cubicBezTo>
                    <a:pt x="36" y="2"/>
                    <a:pt x="32" y="0"/>
                    <a:pt x="27" y="0"/>
                  </a:cubicBezTo>
                  <a:cubicBezTo>
                    <a:pt x="22" y="0"/>
                    <a:pt x="17" y="2"/>
                    <a:pt x="9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33" name="Freeform 311"/>
            <p:cNvSpPr/>
            <p:nvPr/>
          </p:nvSpPr>
          <p:spPr bwMode="auto">
            <a:xfrm>
              <a:off x="11562061" y="10838971"/>
              <a:ext cx="126757" cy="264767"/>
            </a:xfrm>
            <a:custGeom>
              <a:avLst/>
              <a:gdLst>
                <a:gd name="T0" fmla="*/ 0 w 13"/>
                <a:gd name="T1" fmla="*/ 0 h 27"/>
                <a:gd name="T2" fmla="*/ 13 w 13"/>
                <a:gd name="T3" fmla="*/ 0 h 27"/>
                <a:gd name="T4" fmla="*/ 13 w 13"/>
                <a:gd name="T5" fmla="*/ 19 h 27"/>
                <a:gd name="T6" fmla="*/ 0 w 13"/>
                <a:gd name="T7" fmla="*/ 19 h 27"/>
                <a:gd name="T8" fmla="*/ 0 w 1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6"/>
                    <a:pt x="0" y="27"/>
                    <a:pt x="0" y="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34" name="Freeform 312"/>
            <p:cNvSpPr/>
            <p:nvPr/>
          </p:nvSpPr>
          <p:spPr bwMode="auto">
            <a:xfrm>
              <a:off x="11562061" y="10947115"/>
              <a:ext cx="126757" cy="89498"/>
            </a:xfrm>
            <a:custGeom>
              <a:avLst/>
              <a:gdLst>
                <a:gd name="T0" fmla="*/ 34 w 34"/>
                <a:gd name="T1" fmla="*/ 8 h 24"/>
                <a:gd name="T2" fmla="*/ 34 w 34"/>
                <a:gd name="T3" fmla="*/ 0 h 24"/>
                <a:gd name="T4" fmla="*/ 0 w 34"/>
                <a:gd name="T5" fmla="*/ 0 h 24"/>
                <a:gd name="T6" fmla="*/ 0 w 34"/>
                <a:gd name="T7" fmla="*/ 24 h 24"/>
                <a:gd name="T8" fmla="*/ 34 w 34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">
                  <a:moveTo>
                    <a:pt x="34" y="8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E8C5A0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35" name="Freeform 313"/>
            <p:cNvSpPr/>
            <p:nvPr/>
          </p:nvSpPr>
          <p:spPr bwMode="auto">
            <a:xfrm>
              <a:off x="11345830" y="10615224"/>
              <a:ext cx="559220" cy="361724"/>
            </a:xfrm>
            <a:custGeom>
              <a:avLst/>
              <a:gdLst>
                <a:gd name="T0" fmla="*/ 29 w 57"/>
                <a:gd name="T1" fmla="*/ 0 h 37"/>
                <a:gd name="T2" fmla="*/ 29 w 57"/>
                <a:gd name="T3" fmla="*/ 37 h 37"/>
                <a:gd name="T4" fmla="*/ 29 w 57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7">
                  <a:moveTo>
                    <a:pt x="29" y="0"/>
                  </a:moveTo>
                  <a:cubicBezTo>
                    <a:pt x="57" y="0"/>
                    <a:pt x="46" y="37"/>
                    <a:pt x="29" y="37"/>
                  </a:cubicBezTo>
                  <a:cubicBezTo>
                    <a:pt x="12" y="37"/>
                    <a:pt x="0" y="0"/>
                    <a:pt x="29" y="0"/>
                  </a:cubicBez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36" name="Freeform 314"/>
            <p:cNvSpPr/>
            <p:nvPr/>
          </p:nvSpPr>
          <p:spPr bwMode="auto">
            <a:xfrm>
              <a:off x="11424121" y="10544373"/>
              <a:ext cx="402638" cy="305786"/>
            </a:xfrm>
            <a:custGeom>
              <a:avLst/>
              <a:gdLst>
                <a:gd name="T0" fmla="*/ 29 w 41"/>
                <a:gd name="T1" fmla="*/ 11 h 31"/>
                <a:gd name="T2" fmla="*/ 36 w 41"/>
                <a:gd name="T3" fmla="*/ 23 h 31"/>
                <a:gd name="T4" fmla="*/ 39 w 41"/>
                <a:gd name="T5" fmla="*/ 23 h 31"/>
                <a:gd name="T6" fmla="*/ 21 w 41"/>
                <a:gd name="T7" fmla="*/ 0 h 31"/>
                <a:gd name="T8" fmla="*/ 3 w 41"/>
                <a:gd name="T9" fmla="*/ 23 h 31"/>
                <a:gd name="T10" fmla="*/ 6 w 41"/>
                <a:gd name="T11" fmla="*/ 23 h 31"/>
                <a:gd name="T12" fmla="*/ 29 w 41"/>
                <a:gd name="T13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1">
                  <a:moveTo>
                    <a:pt x="29" y="11"/>
                  </a:moveTo>
                  <a:cubicBezTo>
                    <a:pt x="33" y="13"/>
                    <a:pt x="35" y="19"/>
                    <a:pt x="36" y="23"/>
                  </a:cubicBezTo>
                  <a:cubicBezTo>
                    <a:pt x="38" y="28"/>
                    <a:pt x="37" y="28"/>
                    <a:pt x="39" y="23"/>
                  </a:cubicBezTo>
                  <a:cubicBezTo>
                    <a:pt x="41" y="19"/>
                    <a:pt x="36" y="0"/>
                    <a:pt x="21" y="0"/>
                  </a:cubicBezTo>
                  <a:cubicBezTo>
                    <a:pt x="6" y="0"/>
                    <a:pt x="0" y="15"/>
                    <a:pt x="3" y="23"/>
                  </a:cubicBezTo>
                  <a:cubicBezTo>
                    <a:pt x="5" y="31"/>
                    <a:pt x="5" y="29"/>
                    <a:pt x="6" y="23"/>
                  </a:cubicBezTo>
                  <a:cubicBezTo>
                    <a:pt x="9" y="7"/>
                    <a:pt x="21" y="14"/>
                    <a:pt x="29" y="11"/>
                  </a:cubicBezTo>
                  <a:close/>
                </a:path>
              </a:pathLst>
            </a:custGeom>
            <a:solidFill>
              <a:srgbClr val="7D5F54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37" name="Freeform 315"/>
            <p:cNvSpPr/>
            <p:nvPr/>
          </p:nvSpPr>
          <p:spPr bwMode="auto">
            <a:xfrm>
              <a:off x="11778293" y="10742013"/>
              <a:ext cx="37281" cy="89498"/>
            </a:xfrm>
            <a:custGeom>
              <a:avLst/>
              <a:gdLst>
                <a:gd name="T0" fmla="*/ 3 w 4"/>
                <a:gd name="T1" fmla="*/ 0 h 9"/>
                <a:gd name="T2" fmla="*/ 4 w 4"/>
                <a:gd name="T3" fmla="*/ 5 h 9"/>
                <a:gd name="T4" fmla="*/ 1 w 4"/>
                <a:gd name="T5" fmla="*/ 9 h 9"/>
                <a:gd name="T6" fmla="*/ 0 w 4"/>
                <a:gd name="T7" fmla="*/ 4 h 9"/>
                <a:gd name="T8" fmla="*/ 3 w 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3" y="0"/>
                  </a:moveTo>
                  <a:cubicBezTo>
                    <a:pt x="4" y="0"/>
                    <a:pt x="4" y="2"/>
                    <a:pt x="4" y="5"/>
                  </a:cubicBezTo>
                  <a:cubicBezTo>
                    <a:pt x="3" y="7"/>
                    <a:pt x="2" y="9"/>
                    <a:pt x="1" y="9"/>
                  </a:cubicBezTo>
                  <a:cubicBezTo>
                    <a:pt x="0" y="8"/>
                    <a:pt x="0" y="6"/>
                    <a:pt x="0" y="4"/>
                  </a:cubicBezTo>
                  <a:cubicBezTo>
                    <a:pt x="1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38" name="Freeform 316"/>
            <p:cNvSpPr/>
            <p:nvPr/>
          </p:nvSpPr>
          <p:spPr bwMode="auto">
            <a:xfrm>
              <a:off x="11435303" y="10742013"/>
              <a:ext cx="48467" cy="89498"/>
            </a:xfrm>
            <a:custGeom>
              <a:avLst/>
              <a:gdLst>
                <a:gd name="T0" fmla="*/ 2 w 5"/>
                <a:gd name="T1" fmla="*/ 0 h 9"/>
                <a:gd name="T2" fmla="*/ 1 w 5"/>
                <a:gd name="T3" fmla="*/ 5 h 9"/>
                <a:gd name="T4" fmla="*/ 3 w 5"/>
                <a:gd name="T5" fmla="*/ 9 h 9"/>
                <a:gd name="T6" fmla="*/ 4 w 5"/>
                <a:gd name="T7" fmla="*/ 4 h 9"/>
                <a:gd name="T8" fmla="*/ 2 w 5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2" y="0"/>
                  </a:moveTo>
                  <a:cubicBezTo>
                    <a:pt x="0" y="0"/>
                    <a:pt x="0" y="2"/>
                    <a:pt x="1" y="5"/>
                  </a:cubicBezTo>
                  <a:cubicBezTo>
                    <a:pt x="1" y="7"/>
                    <a:pt x="2" y="9"/>
                    <a:pt x="3" y="9"/>
                  </a:cubicBezTo>
                  <a:cubicBezTo>
                    <a:pt x="4" y="8"/>
                    <a:pt x="5" y="6"/>
                    <a:pt x="4" y="4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F7D6B2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39" name="Freeform 317"/>
            <p:cNvSpPr/>
            <p:nvPr/>
          </p:nvSpPr>
          <p:spPr bwMode="auto">
            <a:xfrm>
              <a:off x="11569517" y="11036614"/>
              <a:ext cx="119300" cy="313244"/>
            </a:xfrm>
            <a:custGeom>
              <a:avLst/>
              <a:gdLst>
                <a:gd name="T0" fmla="*/ 4 w 12"/>
                <a:gd name="T1" fmla="*/ 11 h 32"/>
                <a:gd name="T2" fmla="*/ 3 w 12"/>
                <a:gd name="T3" fmla="*/ 31 h 32"/>
                <a:gd name="T4" fmla="*/ 6 w 12"/>
                <a:gd name="T5" fmla="*/ 32 h 32"/>
                <a:gd name="T6" fmla="*/ 9 w 12"/>
                <a:gd name="T7" fmla="*/ 31 h 32"/>
                <a:gd name="T8" fmla="*/ 7 w 12"/>
                <a:gd name="T9" fmla="*/ 11 h 32"/>
                <a:gd name="T10" fmla="*/ 12 w 12"/>
                <a:gd name="T11" fmla="*/ 0 h 32"/>
                <a:gd name="T12" fmla="*/ 0 w 12"/>
                <a:gd name="T13" fmla="*/ 0 h 32"/>
                <a:gd name="T14" fmla="*/ 4 w 12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4" y="1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4" y="31"/>
                    <a:pt x="5" y="32"/>
                    <a:pt x="6" y="32"/>
                  </a:cubicBezTo>
                  <a:cubicBezTo>
                    <a:pt x="7" y="32"/>
                    <a:pt x="8" y="31"/>
                    <a:pt x="9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4" y="0"/>
                    <a:pt x="0" y="0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70A7CC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40" name="Freeform 318"/>
            <p:cNvSpPr/>
            <p:nvPr/>
          </p:nvSpPr>
          <p:spPr bwMode="auto">
            <a:xfrm>
              <a:off x="11502411" y="10995593"/>
              <a:ext cx="126757" cy="137978"/>
            </a:xfrm>
            <a:custGeom>
              <a:avLst/>
              <a:gdLst>
                <a:gd name="T0" fmla="*/ 16 w 34"/>
                <a:gd name="T1" fmla="*/ 0 h 37"/>
                <a:gd name="T2" fmla="*/ 5 w 34"/>
                <a:gd name="T3" fmla="*/ 13 h 37"/>
                <a:gd name="T4" fmla="*/ 0 w 34"/>
                <a:gd name="T5" fmla="*/ 37 h 37"/>
                <a:gd name="T6" fmla="*/ 34 w 34"/>
                <a:gd name="T7" fmla="*/ 11 h 37"/>
                <a:gd name="T8" fmla="*/ 16 w 3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7">
                  <a:moveTo>
                    <a:pt x="16" y="0"/>
                  </a:moveTo>
                  <a:lnTo>
                    <a:pt x="5" y="13"/>
                  </a:lnTo>
                  <a:lnTo>
                    <a:pt x="0" y="37"/>
                  </a:lnTo>
                  <a:lnTo>
                    <a:pt x="34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41" name="Freeform 319"/>
            <p:cNvSpPr/>
            <p:nvPr/>
          </p:nvSpPr>
          <p:spPr bwMode="auto">
            <a:xfrm>
              <a:off x="11629166" y="10995593"/>
              <a:ext cx="119300" cy="149164"/>
            </a:xfrm>
            <a:custGeom>
              <a:avLst/>
              <a:gdLst>
                <a:gd name="T0" fmla="*/ 16 w 32"/>
                <a:gd name="T1" fmla="*/ 0 h 40"/>
                <a:gd name="T2" fmla="*/ 29 w 32"/>
                <a:gd name="T3" fmla="*/ 13 h 40"/>
                <a:gd name="T4" fmla="*/ 32 w 32"/>
                <a:gd name="T5" fmla="*/ 40 h 40"/>
                <a:gd name="T6" fmla="*/ 0 w 32"/>
                <a:gd name="T7" fmla="*/ 11 h 40"/>
                <a:gd name="T8" fmla="*/ 16 w 32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0">
                  <a:moveTo>
                    <a:pt x="16" y="0"/>
                  </a:moveTo>
                  <a:lnTo>
                    <a:pt x="29" y="13"/>
                  </a:lnTo>
                  <a:lnTo>
                    <a:pt x="32" y="40"/>
                  </a:lnTo>
                  <a:lnTo>
                    <a:pt x="0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42" name="Freeform 320"/>
            <p:cNvSpPr/>
            <p:nvPr/>
          </p:nvSpPr>
          <p:spPr bwMode="auto">
            <a:xfrm>
              <a:off x="11513597" y="10995593"/>
              <a:ext cx="115573" cy="126789"/>
            </a:xfrm>
            <a:custGeom>
              <a:avLst/>
              <a:gdLst>
                <a:gd name="T0" fmla="*/ 13 w 31"/>
                <a:gd name="T1" fmla="*/ 0 h 34"/>
                <a:gd name="T2" fmla="*/ 2 w 31"/>
                <a:gd name="T3" fmla="*/ 13 h 34"/>
                <a:gd name="T4" fmla="*/ 0 w 31"/>
                <a:gd name="T5" fmla="*/ 34 h 34"/>
                <a:gd name="T6" fmla="*/ 31 w 31"/>
                <a:gd name="T7" fmla="*/ 11 h 34"/>
                <a:gd name="T8" fmla="*/ 13 w 31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4">
                  <a:moveTo>
                    <a:pt x="13" y="0"/>
                  </a:moveTo>
                  <a:lnTo>
                    <a:pt x="2" y="13"/>
                  </a:lnTo>
                  <a:lnTo>
                    <a:pt x="0" y="34"/>
                  </a:lnTo>
                  <a:lnTo>
                    <a:pt x="31" y="1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43" name="Freeform 321"/>
            <p:cNvSpPr/>
            <p:nvPr/>
          </p:nvSpPr>
          <p:spPr bwMode="auto">
            <a:xfrm>
              <a:off x="11629166" y="10995593"/>
              <a:ext cx="108117" cy="126789"/>
            </a:xfrm>
            <a:custGeom>
              <a:avLst/>
              <a:gdLst>
                <a:gd name="T0" fmla="*/ 16 w 29"/>
                <a:gd name="T1" fmla="*/ 0 h 34"/>
                <a:gd name="T2" fmla="*/ 29 w 29"/>
                <a:gd name="T3" fmla="*/ 13 h 34"/>
                <a:gd name="T4" fmla="*/ 29 w 29"/>
                <a:gd name="T5" fmla="*/ 34 h 34"/>
                <a:gd name="T6" fmla="*/ 0 w 29"/>
                <a:gd name="T7" fmla="*/ 11 h 34"/>
                <a:gd name="T8" fmla="*/ 16 w 29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4">
                  <a:moveTo>
                    <a:pt x="16" y="0"/>
                  </a:moveTo>
                  <a:lnTo>
                    <a:pt x="29" y="13"/>
                  </a:lnTo>
                  <a:lnTo>
                    <a:pt x="29" y="34"/>
                  </a:lnTo>
                  <a:lnTo>
                    <a:pt x="0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44" name="Rectangle 322"/>
            <p:cNvSpPr>
              <a:spLocks noChangeArrowheads="1"/>
            </p:cNvSpPr>
            <p:nvPr/>
          </p:nvSpPr>
          <p:spPr bwMode="auto">
            <a:xfrm>
              <a:off x="11200434" y="11458001"/>
              <a:ext cx="861199" cy="783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45" name="Rectangle 323"/>
            <p:cNvSpPr>
              <a:spLocks noChangeArrowheads="1"/>
            </p:cNvSpPr>
            <p:nvPr/>
          </p:nvSpPr>
          <p:spPr bwMode="auto">
            <a:xfrm>
              <a:off x="11200434" y="11614623"/>
              <a:ext cx="861199" cy="783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46" name="Rectangle 324"/>
            <p:cNvSpPr>
              <a:spLocks noChangeArrowheads="1"/>
            </p:cNvSpPr>
            <p:nvPr/>
          </p:nvSpPr>
          <p:spPr bwMode="auto">
            <a:xfrm>
              <a:off x="11200434" y="11760059"/>
              <a:ext cx="861199" cy="8949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47" name="Freeform 327"/>
            <p:cNvSpPr/>
            <p:nvPr/>
          </p:nvSpPr>
          <p:spPr bwMode="auto">
            <a:xfrm>
              <a:off x="9720365" y="12241113"/>
              <a:ext cx="1096070" cy="1096356"/>
            </a:xfrm>
            <a:custGeom>
              <a:avLst/>
              <a:gdLst>
                <a:gd name="T0" fmla="*/ 294 w 294"/>
                <a:gd name="T1" fmla="*/ 55 h 294"/>
                <a:gd name="T2" fmla="*/ 192 w 294"/>
                <a:gd name="T3" fmla="*/ 273 h 294"/>
                <a:gd name="T4" fmla="*/ 131 w 294"/>
                <a:gd name="T5" fmla="*/ 294 h 294"/>
                <a:gd name="T6" fmla="*/ 5 w 294"/>
                <a:gd name="T7" fmla="*/ 294 h 294"/>
                <a:gd name="T8" fmla="*/ 0 w 294"/>
                <a:gd name="T9" fmla="*/ 273 h 294"/>
                <a:gd name="T10" fmla="*/ 128 w 294"/>
                <a:gd name="T11" fmla="*/ 0 h 294"/>
                <a:gd name="T12" fmla="*/ 294 w 294"/>
                <a:gd name="T13" fmla="*/ 5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294">
                  <a:moveTo>
                    <a:pt x="294" y="55"/>
                  </a:moveTo>
                  <a:lnTo>
                    <a:pt x="192" y="273"/>
                  </a:lnTo>
                  <a:lnTo>
                    <a:pt x="131" y="294"/>
                  </a:lnTo>
                  <a:lnTo>
                    <a:pt x="5" y="294"/>
                  </a:lnTo>
                  <a:lnTo>
                    <a:pt x="0" y="273"/>
                  </a:lnTo>
                  <a:lnTo>
                    <a:pt x="128" y="0"/>
                  </a:lnTo>
                  <a:lnTo>
                    <a:pt x="294" y="55"/>
                  </a:ln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48" name="Freeform 328"/>
            <p:cNvSpPr/>
            <p:nvPr/>
          </p:nvSpPr>
          <p:spPr bwMode="auto">
            <a:xfrm>
              <a:off x="9630889" y="12330611"/>
              <a:ext cx="1077431" cy="1006857"/>
            </a:xfrm>
            <a:custGeom>
              <a:avLst/>
              <a:gdLst>
                <a:gd name="T0" fmla="*/ 145 w 289"/>
                <a:gd name="T1" fmla="*/ 0 h 270"/>
                <a:gd name="T2" fmla="*/ 0 w 289"/>
                <a:gd name="T3" fmla="*/ 260 h 270"/>
                <a:gd name="T4" fmla="*/ 0 w 289"/>
                <a:gd name="T5" fmla="*/ 270 h 270"/>
                <a:gd name="T6" fmla="*/ 0 w 289"/>
                <a:gd name="T7" fmla="*/ 270 h 270"/>
                <a:gd name="T8" fmla="*/ 150 w 289"/>
                <a:gd name="T9" fmla="*/ 270 h 270"/>
                <a:gd name="T10" fmla="*/ 205 w 289"/>
                <a:gd name="T11" fmla="*/ 252 h 270"/>
                <a:gd name="T12" fmla="*/ 289 w 289"/>
                <a:gd name="T13" fmla="*/ 99 h 270"/>
                <a:gd name="T14" fmla="*/ 145 w 289"/>
                <a:gd name="T1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9" h="270">
                  <a:moveTo>
                    <a:pt x="145" y="0"/>
                  </a:moveTo>
                  <a:lnTo>
                    <a:pt x="0" y="260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150" y="270"/>
                  </a:lnTo>
                  <a:lnTo>
                    <a:pt x="205" y="252"/>
                  </a:lnTo>
                  <a:lnTo>
                    <a:pt x="289" y="99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49" name="Freeform 329"/>
            <p:cNvSpPr/>
            <p:nvPr/>
          </p:nvSpPr>
          <p:spPr bwMode="auto">
            <a:xfrm>
              <a:off x="9287903" y="12662501"/>
              <a:ext cx="1293662" cy="1077712"/>
            </a:xfrm>
            <a:custGeom>
              <a:avLst/>
              <a:gdLst>
                <a:gd name="T0" fmla="*/ 163 w 347"/>
                <a:gd name="T1" fmla="*/ 0 h 289"/>
                <a:gd name="T2" fmla="*/ 0 w 347"/>
                <a:gd name="T3" fmla="*/ 289 h 289"/>
                <a:gd name="T4" fmla="*/ 87 w 347"/>
                <a:gd name="T5" fmla="*/ 289 h 289"/>
                <a:gd name="T6" fmla="*/ 244 w 347"/>
                <a:gd name="T7" fmla="*/ 289 h 289"/>
                <a:gd name="T8" fmla="*/ 347 w 347"/>
                <a:gd name="T9" fmla="*/ 102 h 289"/>
                <a:gd name="T10" fmla="*/ 163 w 347"/>
                <a:gd name="T11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7" h="289">
                  <a:moveTo>
                    <a:pt x="163" y="0"/>
                  </a:moveTo>
                  <a:lnTo>
                    <a:pt x="0" y="289"/>
                  </a:lnTo>
                  <a:lnTo>
                    <a:pt x="87" y="289"/>
                  </a:lnTo>
                  <a:lnTo>
                    <a:pt x="244" y="289"/>
                  </a:lnTo>
                  <a:lnTo>
                    <a:pt x="347" y="102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50" name="Freeform 330"/>
            <p:cNvSpPr/>
            <p:nvPr/>
          </p:nvSpPr>
          <p:spPr bwMode="auto">
            <a:xfrm>
              <a:off x="10533098" y="12006181"/>
              <a:ext cx="1036420" cy="753278"/>
            </a:xfrm>
            <a:custGeom>
              <a:avLst/>
              <a:gdLst>
                <a:gd name="T0" fmla="*/ 106 w 106"/>
                <a:gd name="T1" fmla="*/ 17 h 77"/>
                <a:gd name="T2" fmla="*/ 62 w 106"/>
                <a:gd name="T3" fmla="*/ 51 h 77"/>
                <a:gd name="T4" fmla="*/ 5 w 106"/>
                <a:gd name="T5" fmla="*/ 72 h 77"/>
                <a:gd name="T6" fmla="*/ 41 w 106"/>
                <a:gd name="T7" fmla="*/ 35 h 77"/>
                <a:gd name="T8" fmla="*/ 74 w 106"/>
                <a:gd name="T9" fmla="*/ 13 h 77"/>
                <a:gd name="T10" fmla="*/ 106 w 106"/>
                <a:gd name="T11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77">
                  <a:moveTo>
                    <a:pt x="106" y="17"/>
                  </a:moveTo>
                  <a:cubicBezTo>
                    <a:pt x="62" y="51"/>
                    <a:pt x="62" y="51"/>
                    <a:pt x="62" y="51"/>
                  </a:cubicBezTo>
                  <a:cubicBezTo>
                    <a:pt x="57" y="55"/>
                    <a:pt x="10" y="77"/>
                    <a:pt x="5" y="72"/>
                  </a:cubicBezTo>
                  <a:cubicBezTo>
                    <a:pt x="0" y="67"/>
                    <a:pt x="36" y="39"/>
                    <a:pt x="41" y="35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92" y="0"/>
                    <a:pt x="102" y="11"/>
                    <a:pt x="106" y="17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51" name="Freeform 331"/>
            <p:cNvSpPr/>
            <p:nvPr/>
          </p:nvSpPr>
          <p:spPr bwMode="auto">
            <a:xfrm>
              <a:off x="10100635" y="10958303"/>
              <a:ext cx="1636650" cy="1830990"/>
            </a:xfrm>
            <a:custGeom>
              <a:avLst/>
              <a:gdLst>
                <a:gd name="T0" fmla="*/ 135 w 167"/>
                <a:gd name="T1" fmla="*/ 18 h 187"/>
                <a:gd name="T2" fmla="*/ 105 w 167"/>
                <a:gd name="T3" fmla="*/ 75 h 187"/>
                <a:gd name="T4" fmla="*/ 81 w 167"/>
                <a:gd name="T5" fmla="*/ 71 h 187"/>
                <a:gd name="T6" fmla="*/ 59 w 167"/>
                <a:gd name="T7" fmla="*/ 63 h 187"/>
                <a:gd name="T8" fmla="*/ 36 w 167"/>
                <a:gd name="T9" fmla="*/ 61 h 187"/>
                <a:gd name="T10" fmla="*/ 10 w 167"/>
                <a:gd name="T11" fmla="*/ 109 h 187"/>
                <a:gd name="T12" fmla="*/ 2 w 167"/>
                <a:gd name="T13" fmla="*/ 153 h 187"/>
                <a:gd name="T14" fmla="*/ 61 w 167"/>
                <a:gd name="T15" fmla="*/ 179 h 187"/>
                <a:gd name="T16" fmla="*/ 84 w 167"/>
                <a:gd name="T17" fmla="*/ 163 h 187"/>
                <a:gd name="T18" fmla="*/ 158 w 167"/>
                <a:gd name="T19" fmla="*/ 30 h 187"/>
                <a:gd name="T20" fmla="*/ 135 w 167"/>
                <a:gd name="T21" fmla="*/ 1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" h="187">
                  <a:moveTo>
                    <a:pt x="135" y="18"/>
                  </a:moveTo>
                  <a:cubicBezTo>
                    <a:pt x="105" y="75"/>
                    <a:pt x="105" y="75"/>
                    <a:pt x="105" y="75"/>
                  </a:cubicBezTo>
                  <a:cubicBezTo>
                    <a:pt x="104" y="64"/>
                    <a:pt x="88" y="61"/>
                    <a:pt x="81" y="71"/>
                  </a:cubicBezTo>
                  <a:cubicBezTo>
                    <a:pt x="82" y="60"/>
                    <a:pt x="67" y="56"/>
                    <a:pt x="59" y="63"/>
                  </a:cubicBezTo>
                  <a:cubicBezTo>
                    <a:pt x="58" y="53"/>
                    <a:pt x="41" y="50"/>
                    <a:pt x="36" y="61"/>
                  </a:cubicBezTo>
                  <a:cubicBezTo>
                    <a:pt x="10" y="109"/>
                    <a:pt x="10" y="109"/>
                    <a:pt x="10" y="109"/>
                  </a:cubicBezTo>
                  <a:cubicBezTo>
                    <a:pt x="3" y="122"/>
                    <a:pt x="0" y="143"/>
                    <a:pt x="2" y="153"/>
                  </a:cubicBezTo>
                  <a:cubicBezTo>
                    <a:pt x="8" y="183"/>
                    <a:pt x="47" y="187"/>
                    <a:pt x="61" y="179"/>
                  </a:cubicBezTo>
                  <a:cubicBezTo>
                    <a:pt x="72" y="173"/>
                    <a:pt x="80" y="170"/>
                    <a:pt x="84" y="163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67" y="14"/>
                    <a:pt x="144" y="0"/>
                    <a:pt x="135" y="18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52" name="Freeform 332"/>
            <p:cNvSpPr>
              <a:spLocks noEditPoints="1"/>
            </p:cNvSpPr>
            <p:nvPr/>
          </p:nvSpPr>
          <p:spPr bwMode="auto">
            <a:xfrm>
              <a:off x="10581564" y="11554958"/>
              <a:ext cx="548036" cy="361724"/>
            </a:xfrm>
            <a:custGeom>
              <a:avLst/>
              <a:gdLst>
                <a:gd name="T0" fmla="*/ 0 w 56"/>
                <a:gd name="T1" fmla="*/ 18 h 37"/>
                <a:gd name="T2" fmla="*/ 10 w 56"/>
                <a:gd name="T3" fmla="*/ 0 h 37"/>
                <a:gd name="T4" fmla="*/ 10 w 56"/>
                <a:gd name="T5" fmla="*/ 2 h 37"/>
                <a:gd name="T6" fmla="*/ 12 w 56"/>
                <a:gd name="T7" fmla="*/ 0 h 37"/>
                <a:gd name="T8" fmla="*/ 0 w 56"/>
                <a:gd name="T9" fmla="*/ 18 h 37"/>
                <a:gd name="T10" fmla="*/ 56 w 56"/>
                <a:gd name="T11" fmla="*/ 14 h 37"/>
                <a:gd name="T12" fmla="*/ 55 w 56"/>
                <a:gd name="T13" fmla="*/ 11 h 37"/>
                <a:gd name="T14" fmla="*/ 42 w 56"/>
                <a:gd name="T15" fmla="*/ 37 h 37"/>
                <a:gd name="T16" fmla="*/ 56 w 56"/>
                <a:gd name="T17" fmla="*/ 14 h 37"/>
                <a:gd name="T18" fmla="*/ 56 w 56"/>
                <a:gd name="T19" fmla="*/ 14 h 37"/>
                <a:gd name="T20" fmla="*/ 36 w 56"/>
                <a:gd name="T21" fmla="*/ 6 h 37"/>
                <a:gd name="T22" fmla="*/ 32 w 56"/>
                <a:gd name="T23" fmla="*/ 10 h 37"/>
                <a:gd name="T24" fmla="*/ 32 w 56"/>
                <a:gd name="T25" fmla="*/ 8 h 37"/>
                <a:gd name="T26" fmla="*/ 21 w 56"/>
                <a:gd name="T27" fmla="*/ 29 h 37"/>
                <a:gd name="T28" fmla="*/ 36 w 56"/>
                <a:gd name="T29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37">
                  <a:moveTo>
                    <a:pt x="0" y="18"/>
                  </a:moveTo>
                  <a:cubicBezTo>
                    <a:pt x="0" y="18"/>
                    <a:pt x="5" y="9"/>
                    <a:pt x="10" y="0"/>
                  </a:cubicBezTo>
                  <a:cubicBezTo>
                    <a:pt x="10" y="1"/>
                    <a:pt x="10" y="1"/>
                    <a:pt x="10" y="2"/>
                  </a:cubicBezTo>
                  <a:cubicBezTo>
                    <a:pt x="11" y="1"/>
                    <a:pt x="11" y="1"/>
                    <a:pt x="12" y="0"/>
                  </a:cubicBezTo>
                  <a:cubicBezTo>
                    <a:pt x="7" y="8"/>
                    <a:pt x="0" y="18"/>
                    <a:pt x="0" y="18"/>
                  </a:cubicBezTo>
                  <a:close/>
                  <a:moveTo>
                    <a:pt x="56" y="14"/>
                  </a:moveTo>
                  <a:cubicBezTo>
                    <a:pt x="56" y="13"/>
                    <a:pt x="56" y="12"/>
                    <a:pt x="55" y="11"/>
                  </a:cubicBezTo>
                  <a:cubicBezTo>
                    <a:pt x="50" y="20"/>
                    <a:pt x="42" y="37"/>
                    <a:pt x="42" y="37"/>
                  </a:cubicBezTo>
                  <a:cubicBezTo>
                    <a:pt x="42" y="37"/>
                    <a:pt x="52" y="21"/>
                    <a:pt x="56" y="14"/>
                  </a:cubicBezTo>
                  <a:cubicBezTo>
                    <a:pt x="56" y="14"/>
                    <a:pt x="56" y="14"/>
                    <a:pt x="56" y="14"/>
                  </a:cubicBezTo>
                  <a:close/>
                  <a:moveTo>
                    <a:pt x="36" y="6"/>
                  </a:moveTo>
                  <a:cubicBezTo>
                    <a:pt x="34" y="7"/>
                    <a:pt x="33" y="8"/>
                    <a:pt x="32" y="10"/>
                  </a:cubicBezTo>
                  <a:cubicBezTo>
                    <a:pt x="32" y="9"/>
                    <a:pt x="32" y="8"/>
                    <a:pt x="32" y="8"/>
                  </a:cubicBezTo>
                  <a:cubicBezTo>
                    <a:pt x="27" y="17"/>
                    <a:pt x="21" y="29"/>
                    <a:pt x="21" y="29"/>
                  </a:cubicBezTo>
                  <a:cubicBezTo>
                    <a:pt x="21" y="29"/>
                    <a:pt x="30" y="15"/>
                    <a:pt x="36" y="6"/>
                  </a:cubicBezTo>
                  <a:close/>
                </a:path>
              </a:pathLst>
            </a:custGeom>
            <a:solidFill>
              <a:srgbClr val="C7A283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53" name="Freeform 333"/>
            <p:cNvSpPr/>
            <p:nvPr/>
          </p:nvSpPr>
          <p:spPr bwMode="auto">
            <a:xfrm>
              <a:off x="11412936" y="10988134"/>
              <a:ext cx="305707" cy="361724"/>
            </a:xfrm>
            <a:custGeom>
              <a:avLst/>
              <a:gdLst>
                <a:gd name="T0" fmla="*/ 4 w 31"/>
                <a:gd name="T1" fmla="*/ 16 h 37"/>
                <a:gd name="T2" fmla="*/ 2 w 31"/>
                <a:gd name="T3" fmla="*/ 21 h 37"/>
                <a:gd name="T4" fmla="*/ 19 w 31"/>
                <a:gd name="T5" fmla="*/ 29 h 37"/>
                <a:gd name="T6" fmla="*/ 22 w 31"/>
                <a:gd name="T7" fmla="*/ 25 h 37"/>
                <a:gd name="T8" fmla="*/ 4 w 31"/>
                <a:gd name="T9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4" y="16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0" y="26"/>
                    <a:pt x="13" y="37"/>
                    <a:pt x="19" y="29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31" y="13"/>
                    <a:pt x="10" y="0"/>
                    <a:pt x="4" y="16"/>
                  </a:cubicBezTo>
                  <a:close/>
                </a:path>
              </a:pathLst>
            </a:custGeom>
            <a:solidFill>
              <a:srgbClr val="FFE8D6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  <p:sp>
          <p:nvSpPr>
            <p:cNvPr id="854" name="Freeform 334"/>
            <p:cNvSpPr/>
            <p:nvPr/>
          </p:nvSpPr>
          <p:spPr bwMode="auto">
            <a:xfrm>
              <a:off x="11405479" y="12151613"/>
              <a:ext cx="164038" cy="149164"/>
            </a:xfrm>
            <a:custGeom>
              <a:avLst/>
              <a:gdLst>
                <a:gd name="T0" fmla="*/ 5 w 17"/>
                <a:gd name="T1" fmla="*/ 5 h 15"/>
                <a:gd name="T2" fmla="*/ 1 w 17"/>
                <a:gd name="T3" fmla="*/ 9 h 15"/>
                <a:gd name="T4" fmla="*/ 1 w 17"/>
                <a:gd name="T5" fmla="*/ 15 h 15"/>
                <a:gd name="T6" fmla="*/ 17 w 17"/>
                <a:gd name="T7" fmla="*/ 2 h 15"/>
                <a:gd name="T8" fmla="*/ 17 w 17"/>
                <a:gd name="T9" fmla="*/ 2 h 15"/>
                <a:gd name="T10" fmla="*/ 5 w 17"/>
                <a:gd name="T1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5">
                  <a:moveTo>
                    <a:pt x="5" y="5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3" y="0"/>
                    <a:pt x="9" y="0"/>
                    <a:pt x="5" y="5"/>
                  </a:cubicBezTo>
                  <a:close/>
                </a:path>
              </a:pathLst>
            </a:custGeom>
            <a:solidFill>
              <a:srgbClr val="FFE8D6"/>
            </a:solidFill>
            <a:ln>
              <a:noFill/>
            </a:ln>
          </p:spPr>
          <p:txBody>
            <a:bodyPr vert="horz" wrap="square" lIns="243797" tIns="121899" rIns="243797" bIns="121899" numCol="1" anchor="t" anchorCtr="0" compatLnSpc="1"/>
            <a:lstStyle/>
            <a:p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4899800" y="66768"/>
            <a:ext cx="6233054" cy="4623672"/>
            <a:chOff x="12876389" y="3877936"/>
            <a:chExt cx="9784273" cy="7257959"/>
          </a:xfrm>
        </p:grpSpPr>
        <p:sp>
          <p:nvSpPr>
            <p:cNvPr id="856" name="Freeform 855"/>
            <p:cNvSpPr>
              <a:spLocks noEditPoints="1"/>
            </p:cNvSpPr>
            <p:nvPr/>
          </p:nvSpPr>
          <p:spPr bwMode="auto">
            <a:xfrm>
              <a:off x="15923477" y="5358842"/>
              <a:ext cx="3630440" cy="2623969"/>
            </a:xfrm>
            <a:custGeom>
              <a:avLst/>
              <a:gdLst>
                <a:gd name="T0" fmla="*/ 104 w 128"/>
                <a:gd name="T1" fmla="*/ 33 h 92"/>
                <a:gd name="T2" fmla="*/ 68 w 128"/>
                <a:gd name="T3" fmla="*/ 0 h 92"/>
                <a:gd name="T4" fmla="*/ 35 w 128"/>
                <a:gd name="T5" fmla="*/ 21 h 92"/>
                <a:gd name="T6" fmla="*/ 30 w 128"/>
                <a:gd name="T7" fmla="*/ 20 h 92"/>
                <a:gd name="T8" fmla="*/ 12 w 128"/>
                <a:gd name="T9" fmla="*/ 38 h 92"/>
                <a:gd name="T10" fmla="*/ 13 w 128"/>
                <a:gd name="T11" fmla="*/ 44 h 92"/>
                <a:gd name="T12" fmla="*/ 0 w 128"/>
                <a:gd name="T13" fmla="*/ 66 h 92"/>
                <a:gd name="T14" fmla="*/ 26 w 128"/>
                <a:gd name="T15" fmla="*/ 92 h 92"/>
                <a:gd name="T16" fmla="*/ 26 w 128"/>
                <a:gd name="T17" fmla="*/ 92 h 92"/>
                <a:gd name="T18" fmla="*/ 98 w 128"/>
                <a:gd name="T19" fmla="*/ 92 h 92"/>
                <a:gd name="T20" fmla="*/ 98 w 128"/>
                <a:gd name="T21" fmla="*/ 92 h 92"/>
                <a:gd name="T22" fmla="*/ 128 w 128"/>
                <a:gd name="T23" fmla="*/ 62 h 92"/>
                <a:gd name="T24" fmla="*/ 104 w 128"/>
                <a:gd name="T25" fmla="*/ 33 h 92"/>
                <a:gd name="T26" fmla="*/ 98 w 128"/>
                <a:gd name="T27" fmla="*/ 84 h 92"/>
                <a:gd name="T28" fmla="*/ 98 w 128"/>
                <a:gd name="T29" fmla="*/ 84 h 92"/>
                <a:gd name="T30" fmla="*/ 26 w 128"/>
                <a:gd name="T31" fmla="*/ 84 h 92"/>
                <a:gd name="T32" fmla="*/ 8 w 128"/>
                <a:gd name="T33" fmla="*/ 66 h 92"/>
                <a:gd name="T34" fmla="*/ 17 w 128"/>
                <a:gd name="T35" fmla="*/ 51 h 92"/>
                <a:gd name="T36" fmla="*/ 21 w 128"/>
                <a:gd name="T37" fmla="*/ 41 h 92"/>
                <a:gd name="T38" fmla="*/ 20 w 128"/>
                <a:gd name="T39" fmla="*/ 38 h 92"/>
                <a:gd name="T40" fmla="*/ 30 w 128"/>
                <a:gd name="T41" fmla="*/ 28 h 92"/>
                <a:gd name="T42" fmla="*/ 35 w 128"/>
                <a:gd name="T43" fmla="*/ 29 h 92"/>
                <a:gd name="T44" fmla="*/ 43 w 128"/>
                <a:gd name="T45" fmla="*/ 24 h 92"/>
                <a:gd name="T46" fmla="*/ 68 w 128"/>
                <a:gd name="T47" fmla="*/ 8 h 92"/>
                <a:gd name="T48" fmla="*/ 96 w 128"/>
                <a:gd name="T49" fmla="*/ 33 h 92"/>
                <a:gd name="T50" fmla="*/ 102 w 128"/>
                <a:gd name="T51" fmla="*/ 40 h 92"/>
                <a:gd name="T52" fmla="*/ 120 w 128"/>
                <a:gd name="T53" fmla="*/ 62 h 92"/>
                <a:gd name="T54" fmla="*/ 98 w 128"/>
                <a:gd name="T55" fmla="*/ 8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" h="92">
                  <a:moveTo>
                    <a:pt x="104" y="33"/>
                  </a:moveTo>
                  <a:cubicBezTo>
                    <a:pt x="102" y="14"/>
                    <a:pt x="87" y="0"/>
                    <a:pt x="68" y="0"/>
                  </a:cubicBezTo>
                  <a:cubicBezTo>
                    <a:pt x="54" y="0"/>
                    <a:pt x="41" y="9"/>
                    <a:pt x="35" y="21"/>
                  </a:cubicBezTo>
                  <a:cubicBezTo>
                    <a:pt x="34" y="20"/>
                    <a:pt x="32" y="20"/>
                    <a:pt x="30" y="20"/>
                  </a:cubicBezTo>
                  <a:cubicBezTo>
                    <a:pt x="20" y="20"/>
                    <a:pt x="12" y="28"/>
                    <a:pt x="12" y="38"/>
                  </a:cubicBezTo>
                  <a:cubicBezTo>
                    <a:pt x="12" y="40"/>
                    <a:pt x="12" y="42"/>
                    <a:pt x="13" y="44"/>
                  </a:cubicBezTo>
                  <a:cubicBezTo>
                    <a:pt x="5" y="48"/>
                    <a:pt x="0" y="56"/>
                    <a:pt x="0" y="66"/>
                  </a:cubicBezTo>
                  <a:cubicBezTo>
                    <a:pt x="0" y="80"/>
                    <a:pt x="12" y="92"/>
                    <a:pt x="26" y="92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15" y="92"/>
                    <a:pt x="128" y="79"/>
                    <a:pt x="128" y="62"/>
                  </a:cubicBezTo>
                  <a:cubicBezTo>
                    <a:pt x="128" y="47"/>
                    <a:pt x="118" y="35"/>
                    <a:pt x="104" y="33"/>
                  </a:cubicBezTo>
                  <a:close/>
                  <a:moveTo>
                    <a:pt x="98" y="84"/>
                  </a:moveTo>
                  <a:cubicBezTo>
                    <a:pt x="98" y="84"/>
                    <a:pt x="98" y="84"/>
                    <a:pt x="98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16" y="84"/>
                    <a:pt x="8" y="76"/>
                    <a:pt x="8" y="66"/>
                  </a:cubicBezTo>
                  <a:cubicBezTo>
                    <a:pt x="8" y="60"/>
                    <a:pt x="11" y="54"/>
                    <a:pt x="17" y="51"/>
                  </a:cubicBezTo>
                  <a:cubicBezTo>
                    <a:pt x="23" y="47"/>
                    <a:pt x="23" y="47"/>
                    <a:pt x="21" y="41"/>
                  </a:cubicBezTo>
                  <a:cubicBezTo>
                    <a:pt x="20" y="40"/>
                    <a:pt x="20" y="39"/>
                    <a:pt x="20" y="38"/>
                  </a:cubicBezTo>
                  <a:cubicBezTo>
                    <a:pt x="20" y="32"/>
                    <a:pt x="24" y="28"/>
                    <a:pt x="30" y="28"/>
                  </a:cubicBezTo>
                  <a:cubicBezTo>
                    <a:pt x="30" y="28"/>
                    <a:pt x="33" y="28"/>
                    <a:pt x="35" y="29"/>
                  </a:cubicBezTo>
                  <a:cubicBezTo>
                    <a:pt x="40" y="31"/>
                    <a:pt x="41" y="29"/>
                    <a:pt x="43" y="24"/>
                  </a:cubicBezTo>
                  <a:cubicBezTo>
                    <a:pt x="47" y="14"/>
                    <a:pt x="57" y="8"/>
                    <a:pt x="68" y="8"/>
                  </a:cubicBezTo>
                  <a:cubicBezTo>
                    <a:pt x="82" y="8"/>
                    <a:pt x="94" y="19"/>
                    <a:pt x="96" y="33"/>
                  </a:cubicBezTo>
                  <a:cubicBezTo>
                    <a:pt x="96" y="39"/>
                    <a:pt x="96" y="39"/>
                    <a:pt x="102" y="40"/>
                  </a:cubicBezTo>
                  <a:cubicBezTo>
                    <a:pt x="112" y="42"/>
                    <a:pt x="120" y="51"/>
                    <a:pt x="120" y="62"/>
                  </a:cubicBezTo>
                  <a:cubicBezTo>
                    <a:pt x="120" y="74"/>
                    <a:pt x="110" y="84"/>
                    <a:pt x="98" y="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Lato Light"/>
              </a:endParaRPr>
            </a:p>
          </p:txBody>
        </p:sp>
        <p:cxnSp>
          <p:nvCxnSpPr>
            <p:cNvPr id="857" name="Straight Connector 856"/>
            <p:cNvCxnSpPr/>
            <p:nvPr/>
          </p:nvCxnSpPr>
          <p:spPr>
            <a:xfrm flipV="1">
              <a:off x="19068895" y="5083877"/>
              <a:ext cx="1081987" cy="108227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8" name="Straight Connector 857"/>
            <p:cNvCxnSpPr/>
            <p:nvPr/>
          </p:nvCxnSpPr>
          <p:spPr>
            <a:xfrm flipH="1" flipV="1">
              <a:off x="15147576" y="5726602"/>
              <a:ext cx="859143" cy="6767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9" name="Straight Connector 858"/>
            <p:cNvCxnSpPr/>
            <p:nvPr/>
          </p:nvCxnSpPr>
          <p:spPr>
            <a:xfrm flipH="1">
              <a:off x="15095371" y="7998688"/>
              <a:ext cx="1012223" cy="101248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0" name="Straight Connector 859"/>
            <p:cNvCxnSpPr/>
            <p:nvPr/>
          </p:nvCxnSpPr>
          <p:spPr>
            <a:xfrm flipH="1" flipV="1">
              <a:off x="19283746" y="7928132"/>
              <a:ext cx="867137" cy="99652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1" name="Freeform 5"/>
            <p:cNvSpPr>
              <a:spLocks noEditPoints="1"/>
            </p:cNvSpPr>
            <p:nvPr/>
          </p:nvSpPr>
          <p:spPr bwMode="auto">
            <a:xfrm>
              <a:off x="21723342" y="6656595"/>
              <a:ext cx="694056" cy="691231"/>
            </a:xfrm>
            <a:custGeom>
              <a:avLst/>
              <a:gdLst>
                <a:gd name="T0" fmla="*/ 168 w 175"/>
                <a:gd name="T1" fmla="*/ 53 h 174"/>
                <a:gd name="T2" fmla="*/ 149 w 175"/>
                <a:gd name="T3" fmla="*/ 25 h 174"/>
                <a:gd name="T4" fmla="*/ 121 w 175"/>
                <a:gd name="T5" fmla="*/ 6 h 174"/>
                <a:gd name="T6" fmla="*/ 87 w 175"/>
                <a:gd name="T7" fmla="*/ 0 h 174"/>
                <a:gd name="T8" fmla="*/ 53 w 175"/>
                <a:gd name="T9" fmla="*/ 6 h 174"/>
                <a:gd name="T10" fmla="*/ 26 w 175"/>
                <a:gd name="T11" fmla="*/ 25 h 174"/>
                <a:gd name="T12" fmla="*/ 7 w 175"/>
                <a:gd name="T13" fmla="*/ 53 h 174"/>
                <a:gd name="T14" fmla="*/ 0 w 175"/>
                <a:gd name="T15" fmla="*/ 87 h 174"/>
                <a:gd name="T16" fmla="*/ 7 w 175"/>
                <a:gd name="T17" fmla="*/ 121 h 174"/>
                <a:gd name="T18" fmla="*/ 26 w 175"/>
                <a:gd name="T19" fmla="*/ 149 h 174"/>
                <a:gd name="T20" fmla="*/ 53 w 175"/>
                <a:gd name="T21" fmla="*/ 167 h 174"/>
                <a:gd name="T22" fmla="*/ 87 w 175"/>
                <a:gd name="T23" fmla="*/ 174 h 174"/>
                <a:gd name="T24" fmla="*/ 121 w 175"/>
                <a:gd name="T25" fmla="*/ 167 h 174"/>
                <a:gd name="T26" fmla="*/ 149 w 175"/>
                <a:gd name="T27" fmla="*/ 149 h 174"/>
                <a:gd name="T28" fmla="*/ 168 w 175"/>
                <a:gd name="T29" fmla="*/ 121 h 174"/>
                <a:gd name="T30" fmla="*/ 175 w 175"/>
                <a:gd name="T31" fmla="*/ 87 h 174"/>
                <a:gd name="T32" fmla="*/ 162 w 175"/>
                <a:gd name="T33" fmla="*/ 86 h 174"/>
                <a:gd name="T34" fmla="*/ 108 w 175"/>
                <a:gd name="T35" fmla="*/ 80 h 174"/>
                <a:gd name="T36" fmla="*/ 145 w 175"/>
                <a:gd name="T37" fmla="*/ 40 h 174"/>
                <a:gd name="T38" fmla="*/ 137 w 175"/>
                <a:gd name="T39" fmla="*/ 31 h 174"/>
                <a:gd name="T40" fmla="*/ 70 w 175"/>
                <a:gd name="T41" fmla="*/ 14 h 174"/>
                <a:gd name="T42" fmla="*/ 137 w 175"/>
                <a:gd name="T43" fmla="*/ 31 h 174"/>
                <a:gd name="T44" fmla="*/ 70 w 175"/>
                <a:gd name="T45" fmla="*/ 14 h 174"/>
                <a:gd name="T46" fmla="*/ 70 w 175"/>
                <a:gd name="T47" fmla="*/ 14 h 174"/>
                <a:gd name="T48" fmla="*/ 83 w 175"/>
                <a:gd name="T49" fmla="*/ 62 h 174"/>
                <a:gd name="T50" fmla="*/ 56 w 175"/>
                <a:gd name="T51" fmla="*/ 19 h 174"/>
                <a:gd name="T52" fmla="*/ 13 w 175"/>
                <a:gd name="T53" fmla="*/ 85 h 174"/>
                <a:gd name="T54" fmla="*/ 96 w 175"/>
                <a:gd name="T55" fmla="*/ 87 h 174"/>
                <a:gd name="T56" fmla="*/ 32 w 175"/>
                <a:gd name="T57" fmla="*/ 137 h 174"/>
                <a:gd name="T58" fmla="*/ 13 w 175"/>
                <a:gd name="T59" fmla="*/ 87 h 174"/>
                <a:gd name="T60" fmla="*/ 40 w 175"/>
                <a:gd name="T61" fmla="*/ 144 h 174"/>
                <a:gd name="T62" fmla="*/ 100 w 175"/>
                <a:gd name="T63" fmla="*/ 99 h 174"/>
                <a:gd name="T64" fmla="*/ 117 w 175"/>
                <a:gd name="T65" fmla="*/ 156 h 174"/>
                <a:gd name="T66" fmla="*/ 129 w 175"/>
                <a:gd name="T67" fmla="*/ 149 h 174"/>
                <a:gd name="T68" fmla="*/ 161 w 175"/>
                <a:gd name="T69" fmla="*/ 9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5" h="174">
                  <a:moveTo>
                    <a:pt x="173" y="69"/>
                  </a:moveTo>
                  <a:cubicBezTo>
                    <a:pt x="172" y="64"/>
                    <a:pt x="170" y="58"/>
                    <a:pt x="168" y="53"/>
                  </a:cubicBezTo>
                  <a:cubicBezTo>
                    <a:pt x="166" y="48"/>
                    <a:pt x="163" y="43"/>
                    <a:pt x="160" y="38"/>
                  </a:cubicBezTo>
                  <a:cubicBezTo>
                    <a:pt x="157" y="33"/>
                    <a:pt x="153" y="29"/>
                    <a:pt x="149" y="25"/>
                  </a:cubicBezTo>
                  <a:cubicBezTo>
                    <a:pt x="145" y="21"/>
                    <a:pt x="141" y="18"/>
                    <a:pt x="136" y="14"/>
                  </a:cubicBezTo>
                  <a:cubicBezTo>
                    <a:pt x="132" y="11"/>
                    <a:pt x="127" y="9"/>
                    <a:pt x="121" y="6"/>
                  </a:cubicBezTo>
                  <a:cubicBezTo>
                    <a:pt x="116" y="4"/>
                    <a:pt x="111" y="2"/>
                    <a:pt x="105" y="1"/>
                  </a:cubicBezTo>
                  <a:cubicBezTo>
                    <a:pt x="99" y="0"/>
                    <a:pt x="93" y="0"/>
                    <a:pt x="87" y="0"/>
                  </a:cubicBezTo>
                  <a:cubicBezTo>
                    <a:pt x="82" y="0"/>
                    <a:pt x="76" y="0"/>
                    <a:pt x="70" y="1"/>
                  </a:cubicBezTo>
                  <a:cubicBezTo>
                    <a:pt x="64" y="2"/>
                    <a:pt x="59" y="4"/>
                    <a:pt x="53" y="6"/>
                  </a:cubicBezTo>
                  <a:cubicBezTo>
                    <a:pt x="48" y="9"/>
                    <a:pt x="43" y="11"/>
                    <a:pt x="39" y="14"/>
                  </a:cubicBezTo>
                  <a:cubicBezTo>
                    <a:pt x="34" y="18"/>
                    <a:pt x="30" y="21"/>
                    <a:pt x="26" y="25"/>
                  </a:cubicBezTo>
                  <a:cubicBezTo>
                    <a:pt x="22" y="29"/>
                    <a:pt x="18" y="33"/>
                    <a:pt x="15" y="38"/>
                  </a:cubicBezTo>
                  <a:cubicBezTo>
                    <a:pt x="12" y="43"/>
                    <a:pt x="9" y="48"/>
                    <a:pt x="7" y="53"/>
                  </a:cubicBezTo>
                  <a:cubicBezTo>
                    <a:pt x="5" y="58"/>
                    <a:pt x="3" y="64"/>
                    <a:pt x="2" y="69"/>
                  </a:cubicBezTo>
                  <a:cubicBezTo>
                    <a:pt x="1" y="75"/>
                    <a:pt x="0" y="81"/>
                    <a:pt x="0" y="87"/>
                  </a:cubicBezTo>
                  <a:cubicBezTo>
                    <a:pt x="0" y="93"/>
                    <a:pt x="1" y="99"/>
                    <a:pt x="2" y="105"/>
                  </a:cubicBezTo>
                  <a:cubicBezTo>
                    <a:pt x="3" y="110"/>
                    <a:pt x="5" y="116"/>
                    <a:pt x="7" y="121"/>
                  </a:cubicBezTo>
                  <a:cubicBezTo>
                    <a:pt x="9" y="126"/>
                    <a:pt x="12" y="131"/>
                    <a:pt x="15" y="136"/>
                  </a:cubicBezTo>
                  <a:cubicBezTo>
                    <a:pt x="18" y="140"/>
                    <a:pt x="22" y="145"/>
                    <a:pt x="26" y="149"/>
                  </a:cubicBezTo>
                  <a:cubicBezTo>
                    <a:pt x="30" y="153"/>
                    <a:pt x="34" y="156"/>
                    <a:pt x="39" y="159"/>
                  </a:cubicBezTo>
                  <a:cubicBezTo>
                    <a:pt x="43" y="163"/>
                    <a:pt x="48" y="165"/>
                    <a:pt x="53" y="167"/>
                  </a:cubicBezTo>
                  <a:cubicBezTo>
                    <a:pt x="59" y="170"/>
                    <a:pt x="64" y="171"/>
                    <a:pt x="70" y="173"/>
                  </a:cubicBezTo>
                  <a:cubicBezTo>
                    <a:pt x="76" y="174"/>
                    <a:pt x="82" y="174"/>
                    <a:pt x="87" y="174"/>
                  </a:cubicBezTo>
                  <a:cubicBezTo>
                    <a:pt x="93" y="174"/>
                    <a:pt x="99" y="174"/>
                    <a:pt x="105" y="173"/>
                  </a:cubicBezTo>
                  <a:cubicBezTo>
                    <a:pt x="111" y="171"/>
                    <a:pt x="116" y="170"/>
                    <a:pt x="121" y="167"/>
                  </a:cubicBezTo>
                  <a:cubicBezTo>
                    <a:pt x="127" y="165"/>
                    <a:pt x="132" y="163"/>
                    <a:pt x="136" y="159"/>
                  </a:cubicBezTo>
                  <a:cubicBezTo>
                    <a:pt x="141" y="156"/>
                    <a:pt x="145" y="153"/>
                    <a:pt x="149" y="149"/>
                  </a:cubicBezTo>
                  <a:cubicBezTo>
                    <a:pt x="153" y="145"/>
                    <a:pt x="157" y="140"/>
                    <a:pt x="160" y="136"/>
                  </a:cubicBezTo>
                  <a:cubicBezTo>
                    <a:pt x="163" y="131"/>
                    <a:pt x="166" y="126"/>
                    <a:pt x="168" y="121"/>
                  </a:cubicBezTo>
                  <a:cubicBezTo>
                    <a:pt x="170" y="116"/>
                    <a:pt x="172" y="110"/>
                    <a:pt x="173" y="105"/>
                  </a:cubicBezTo>
                  <a:cubicBezTo>
                    <a:pt x="174" y="99"/>
                    <a:pt x="175" y="93"/>
                    <a:pt x="175" y="87"/>
                  </a:cubicBezTo>
                  <a:cubicBezTo>
                    <a:pt x="175" y="81"/>
                    <a:pt x="174" y="75"/>
                    <a:pt x="173" y="69"/>
                  </a:cubicBezTo>
                  <a:close/>
                  <a:moveTo>
                    <a:pt x="162" y="86"/>
                  </a:moveTo>
                  <a:cubicBezTo>
                    <a:pt x="161" y="86"/>
                    <a:pt x="136" y="81"/>
                    <a:pt x="110" y="84"/>
                  </a:cubicBezTo>
                  <a:cubicBezTo>
                    <a:pt x="110" y="82"/>
                    <a:pt x="109" y="81"/>
                    <a:pt x="108" y="80"/>
                  </a:cubicBezTo>
                  <a:cubicBezTo>
                    <a:pt x="107" y="76"/>
                    <a:pt x="105" y="73"/>
                    <a:pt x="104" y="69"/>
                  </a:cubicBezTo>
                  <a:cubicBezTo>
                    <a:pt x="133" y="57"/>
                    <a:pt x="145" y="40"/>
                    <a:pt x="145" y="40"/>
                  </a:cubicBezTo>
                  <a:cubicBezTo>
                    <a:pt x="156" y="52"/>
                    <a:pt x="162" y="68"/>
                    <a:pt x="162" y="86"/>
                  </a:cubicBezTo>
                  <a:close/>
                  <a:moveTo>
                    <a:pt x="137" y="31"/>
                  </a:moveTo>
                  <a:cubicBezTo>
                    <a:pt x="137" y="31"/>
                    <a:pt x="126" y="47"/>
                    <a:pt x="98" y="58"/>
                  </a:cubicBezTo>
                  <a:cubicBezTo>
                    <a:pt x="85" y="35"/>
                    <a:pt x="71" y="16"/>
                    <a:pt x="70" y="14"/>
                  </a:cubicBezTo>
                  <a:cubicBezTo>
                    <a:pt x="76" y="13"/>
                    <a:pt x="81" y="12"/>
                    <a:pt x="87" y="12"/>
                  </a:cubicBezTo>
                  <a:cubicBezTo>
                    <a:pt x="106" y="12"/>
                    <a:pt x="124" y="19"/>
                    <a:pt x="137" y="31"/>
                  </a:cubicBezTo>
                  <a:close/>
                  <a:moveTo>
                    <a:pt x="70" y="14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9" y="15"/>
                    <a:pt x="69" y="15"/>
                  </a:cubicBezTo>
                  <a:cubicBezTo>
                    <a:pt x="69" y="15"/>
                    <a:pt x="70" y="15"/>
                    <a:pt x="70" y="14"/>
                  </a:cubicBezTo>
                  <a:close/>
                  <a:moveTo>
                    <a:pt x="56" y="19"/>
                  </a:moveTo>
                  <a:cubicBezTo>
                    <a:pt x="57" y="21"/>
                    <a:pt x="70" y="39"/>
                    <a:pt x="83" y="62"/>
                  </a:cubicBezTo>
                  <a:cubicBezTo>
                    <a:pt x="47" y="72"/>
                    <a:pt x="16" y="72"/>
                    <a:pt x="14" y="72"/>
                  </a:cubicBezTo>
                  <a:cubicBezTo>
                    <a:pt x="19" y="48"/>
                    <a:pt x="35" y="29"/>
                    <a:pt x="56" y="19"/>
                  </a:cubicBezTo>
                  <a:close/>
                  <a:moveTo>
                    <a:pt x="13" y="87"/>
                  </a:moveTo>
                  <a:cubicBezTo>
                    <a:pt x="13" y="86"/>
                    <a:pt x="13" y="85"/>
                    <a:pt x="13" y="85"/>
                  </a:cubicBezTo>
                  <a:cubicBezTo>
                    <a:pt x="14" y="85"/>
                    <a:pt x="51" y="85"/>
                    <a:pt x="90" y="74"/>
                  </a:cubicBezTo>
                  <a:cubicBezTo>
                    <a:pt x="92" y="78"/>
                    <a:pt x="94" y="82"/>
                    <a:pt x="96" y="87"/>
                  </a:cubicBezTo>
                  <a:cubicBezTo>
                    <a:pt x="95" y="87"/>
                    <a:pt x="94" y="87"/>
                    <a:pt x="93" y="88"/>
                  </a:cubicBezTo>
                  <a:cubicBezTo>
                    <a:pt x="52" y="101"/>
                    <a:pt x="32" y="137"/>
                    <a:pt x="32" y="137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20" y="124"/>
                    <a:pt x="13" y="106"/>
                    <a:pt x="13" y="87"/>
                  </a:cubicBezTo>
                  <a:close/>
                  <a:moveTo>
                    <a:pt x="87" y="162"/>
                  </a:moveTo>
                  <a:cubicBezTo>
                    <a:pt x="69" y="162"/>
                    <a:pt x="53" y="155"/>
                    <a:pt x="40" y="144"/>
                  </a:cubicBezTo>
                  <a:cubicBezTo>
                    <a:pt x="41" y="145"/>
                    <a:pt x="42" y="146"/>
                    <a:pt x="42" y="146"/>
                  </a:cubicBezTo>
                  <a:cubicBezTo>
                    <a:pt x="42" y="146"/>
                    <a:pt x="56" y="115"/>
                    <a:pt x="100" y="99"/>
                  </a:cubicBezTo>
                  <a:cubicBezTo>
                    <a:pt x="100" y="99"/>
                    <a:pt x="100" y="99"/>
                    <a:pt x="101" y="99"/>
                  </a:cubicBezTo>
                  <a:cubicBezTo>
                    <a:pt x="111" y="126"/>
                    <a:pt x="115" y="149"/>
                    <a:pt x="117" y="156"/>
                  </a:cubicBezTo>
                  <a:cubicBezTo>
                    <a:pt x="108" y="159"/>
                    <a:pt x="98" y="162"/>
                    <a:pt x="87" y="162"/>
                  </a:cubicBezTo>
                  <a:close/>
                  <a:moveTo>
                    <a:pt x="129" y="149"/>
                  </a:moveTo>
                  <a:cubicBezTo>
                    <a:pt x="128" y="144"/>
                    <a:pt x="124" y="122"/>
                    <a:pt x="115" y="96"/>
                  </a:cubicBezTo>
                  <a:cubicBezTo>
                    <a:pt x="139" y="92"/>
                    <a:pt x="160" y="98"/>
                    <a:pt x="161" y="99"/>
                  </a:cubicBezTo>
                  <a:cubicBezTo>
                    <a:pt x="158" y="120"/>
                    <a:pt x="146" y="138"/>
                    <a:pt x="129" y="1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862" name="Freeform 22"/>
            <p:cNvSpPr>
              <a:spLocks noEditPoints="1"/>
            </p:cNvSpPr>
            <p:nvPr/>
          </p:nvSpPr>
          <p:spPr bwMode="auto">
            <a:xfrm>
              <a:off x="20150882" y="3877936"/>
              <a:ext cx="1217731" cy="1215788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863" name="Freeform 52"/>
            <p:cNvSpPr/>
            <p:nvPr/>
          </p:nvSpPr>
          <p:spPr bwMode="auto">
            <a:xfrm>
              <a:off x="16665621" y="8142189"/>
              <a:ext cx="775903" cy="934942"/>
            </a:xfrm>
            <a:custGeom>
              <a:avLst/>
              <a:gdLst>
                <a:gd name="T0" fmla="*/ 60 w 146"/>
                <a:gd name="T1" fmla="*/ 173 h 176"/>
                <a:gd name="T2" fmla="*/ 40 w 146"/>
                <a:gd name="T3" fmla="*/ 173 h 176"/>
                <a:gd name="T4" fmla="*/ 38 w 146"/>
                <a:gd name="T5" fmla="*/ 172 h 176"/>
                <a:gd name="T6" fmla="*/ 17 w 146"/>
                <a:gd name="T7" fmla="*/ 122 h 176"/>
                <a:gd name="T8" fmla="*/ 40 w 146"/>
                <a:gd name="T9" fmla="*/ 62 h 176"/>
                <a:gd name="T10" fmla="*/ 55 w 146"/>
                <a:gd name="T11" fmla="*/ 24 h 176"/>
                <a:gd name="T12" fmla="*/ 103 w 146"/>
                <a:gd name="T13" fmla="*/ 9 h 176"/>
                <a:gd name="T14" fmla="*/ 141 w 146"/>
                <a:gd name="T15" fmla="*/ 53 h 176"/>
                <a:gd name="T16" fmla="*/ 108 w 146"/>
                <a:gd name="T17" fmla="*/ 142 h 176"/>
                <a:gd name="T18" fmla="*/ 98 w 146"/>
                <a:gd name="T19" fmla="*/ 146 h 176"/>
                <a:gd name="T20" fmla="*/ 94 w 146"/>
                <a:gd name="T21" fmla="*/ 137 h 176"/>
                <a:gd name="T22" fmla="*/ 127 w 146"/>
                <a:gd name="T23" fmla="*/ 49 h 176"/>
                <a:gd name="T24" fmla="*/ 98 w 146"/>
                <a:gd name="T25" fmla="*/ 23 h 176"/>
                <a:gd name="T26" fmla="*/ 69 w 146"/>
                <a:gd name="T27" fmla="*/ 30 h 176"/>
                <a:gd name="T28" fmla="*/ 54 w 146"/>
                <a:gd name="T29" fmla="*/ 67 h 176"/>
                <a:gd name="T30" fmla="*/ 30 w 146"/>
                <a:gd name="T31" fmla="*/ 127 h 176"/>
                <a:gd name="T32" fmla="*/ 44 w 146"/>
                <a:gd name="T33" fmla="*/ 159 h 176"/>
                <a:gd name="T34" fmla="*/ 45 w 146"/>
                <a:gd name="T35" fmla="*/ 159 h 176"/>
                <a:gd name="T36" fmla="*/ 61 w 146"/>
                <a:gd name="T37" fmla="*/ 151 h 176"/>
                <a:gd name="T38" fmla="*/ 67 w 146"/>
                <a:gd name="T39" fmla="*/ 135 h 176"/>
                <a:gd name="T40" fmla="*/ 93 w 146"/>
                <a:gd name="T41" fmla="*/ 68 h 176"/>
                <a:gd name="T42" fmla="*/ 91 w 146"/>
                <a:gd name="T43" fmla="*/ 58 h 176"/>
                <a:gd name="T44" fmla="*/ 82 w 146"/>
                <a:gd name="T45" fmla="*/ 67 h 176"/>
                <a:gd name="T46" fmla="*/ 57 w 146"/>
                <a:gd name="T47" fmla="*/ 130 h 176"/>
                <a:gd name="T48" fmla="*/ 48 w 146"/>
                <a:gd name="T49" fmla="*/ 134 h 176"/>
                <a:gd name="T50" fmla="*/ 44 w 146"/>
                <a:gd name="T51" fmla="*/ 124 h 176"/>
                <a:gd name="T52" fmla="*/ 68 w 146"/>
                <a:gd name="T53" fmla="*/ 62 h 176"/>
                <a:gd name="T54" fmla="*/ 96 w 146"/>
                <a:gd name="T55" fmla="*/ 44 h 176"/>
                <a:gd name="T56" fmla="*/ 107 w 146"/>
                <a:gd name="T57" fmla="*/ 72 h 176"/>
                <a:gd name="T58" fmla="*/ 80 w 146"/>
                <a:gd name="T59" fmla="*/ 141 h 176"/>
                <a:gd name="T60" fmla="*/ 74 w 146"/>
                <a:gd name="T61" fmla="*/ 156 h 176"/>
                <a:gd name="T62" fmla="*/ 60 w 146"/>
                <a:gd name="T63" fmla="*/ 17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6" h="176">
                  <a:moveTo>
                    <a:pt x="60" y="173"/>
                  </a:moveTo>
                  <a:cubicBezTo>
                    <a:pt x="54" y="176"/>
                    <a:pt x="47" y="176"/>
                    <a:pt x="40" y="173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31" y="169"/>
                    <a:pt x="0" y="160"/>
                    <a:pt x="17" y="122"/>
                  </a:cubicBezTo>
                  <a:cubicBezTo>
                    <a:pt x="24" y="106"/>
                    <a:pt x="31" y="84"/>
                    <a:pt x="40" y="62"/>
                  </a:cubicBezTo>
                  <a:cubicBezTo>
                    <a:pt x="45" y="50"/>
                    <a:pt x="50" y="37"/>
                    <a:pt x="55" y="24"/>
                  </a:cubicBezTo>
                  <a:cubicBezTo>
                    <a:pt x="64" y="1"/>
                    <a:pt x="78" y="0"/>
                    <a:pt x="103" y="9"/>
                  </a:cubicBezTo>
                  <a:cubicBezTo>
                    <a:pt x="133" y="20"/>
                    <a:pt x="146" y="39"/>
                    <a:pt x="141" y="53"/>
                  </a:cubicBezTo>
                  <a:cubicBezTo>
                    <a:pt x="135" y="73"/>
                    <a:pt x="109" y="139"/>
                    <a:pt x="108" y="142"/>
                  </a:cubicBezTo>
                  <a:cubicBezTo>
                    <a:pt x="106" y="146"/>
                    <a:pt x="102" y="148"/>
                    <a:pt x="98" y="146"/>
                  </a:cubicBezTo>
                  <a:cubicBezTo>
                    <a:pt x="95" y="145"/>
                    <a:pt x="93" y="141"/>
                    <a:pt x="94" y="137"/>
                  </a:cubicBezTo>
                  <a:cubicBezTo>
                    <a:pt x="94" y="136"/>
                    <a:pt x="121" y="68"/>
                    <a:pt x="127" y="49"/>
                  </a:cubicBezTo>
                  <a:cubicBezTo>
                    <a:pt x="129" y="45"/>
                    <a:pt x="124" y="32"/>
                    <a:pt x="98" y="23"/>
                  </a:cubicBezTo>
                  <a:cubicBezTo>
                    <a:pt x="83" y="17"/>
                    <a:pt x="76" y="10"/>
                    <a:pt x="69" y="30"/>
                  </a:cubicBezTo>
                  <a:cubicBezTo>
                    <a:pt x="64" y="42"/>
                    <a:pt x="59" y="55"/>
                    <a:pt x="54" y="67"/>
                  </a:cubicBezTo>
                  <a:cubicBezTo>
                    <a:pt x="45" y="90"/>
                    <a:pt x="37" y="111"/>
                    <a:pt x="30" y="127"/>
                  </a:cubicBezTo>
                  <a:cubicBezTo>
                    <a:pt x="20" y="152"/>
                    <a:pt x="36" y="155"/>
                    <a:pt x="44" y="159"/>
                  </a:cubicBezTo>
                  <a:cubicBezTo>
                    <a:pt x="45" y="159"/>
                    <a:pt x="45" y="159"/>
                    <a:pt x="45" y="159"/>
                  </a:cubicBezTo>
                  <a:cubicBezTo>
                    <a:pt x="52" y="162"/>
                    <a:pt x="56" y="161"/>
                    <a:pt x="61" y="151"/>
                  </a:cubicBezTo>
                  <a:cubicBezTo>
                    <a:pt x="62" y="148"/>
                    <a:pt x="64" y="142"/>
                    <a:pt x="67" y="135"/>
                  </a:cubicBezTo>
                  <a:cubicBezTo>
                    <a:pt x="75" y="115"/>
                    <a:pt x="91" y="77"/>
                    <a:pt x="93" y="68"/>
                  </a:cubicBezTo>
                  <a:cubicBezTo>
                    <a:pt x="94" y="65"/>
                    <a:pt x="94" y="59"/>
                    <a:pt x="91" y="58"/>
                  </a:cubicBezTo>
                  <a:cubicBezTo>
                    <a:pt x="87" y="56"/>
                    <a:pt x="83" y="65"/>
                    <a:pt x="82" y="67"/>
                  </a:cubicBezTo>
                  <a:cubicBezTo>
                    <a:pt x="72" y="95"/>
                    <a:pt x="58" y="130"/>
                    <a:pt x="57" y="130"/>
                  </a:cubicBezTo>
                  <a:cubicBezTo>
                    <a:pt x="56" y="134"/>
                    <a:pt x="52" y="135"/>
                    <a:pt x="48" y="134"/>
                  </a:cubicBezTo>
                  <a:cubicBezTo>
                    <a:pt x="44" y="132"/>
                    <a:pt x="42" y="128"/>
                    <a:pt x="44" y="124"/>
                  </a:cubicBezTo>
                  <a:cubicBezTo>
                    <a:pt x="44" y="124"/>
                    <a:pt x="58" y="90"/>
                    <a:pt x="68" y="62"/>
                  </a:cubicBezTo>
                  <a:cubicBezTo>
                    <a:pt x="75" y="45"/>
                    <a:pt x="87" y="41"/>
                    <a:pt x="96" y="44"/>
                  </a:cubicBezTo>
                  <a:cubicBezTo>
                    <a:pt x="106" y="47"/>
                    <a:pt x="110" y="62"/>
                    <a:pt x="107" y="72"/>
                  </a:cubicBezTo>
                  <a:cubicBezTo>
                    <a:pt x="105" y="81"/>
                    <a:pt x="93" y="111"/>
                    <a:pt x="80" y="141"/>
                  </a:cubicBezTo>
                  <a:cubicBezTo>
                    <a:pt x="78" y="148"/>
                    <a:pt x="75" y="154"/>
                    <a:pt x="74" y="156"/>
                  </a:cubicBezTo>
                  <a:cubicBezTo>
                    <a:pt x="71" y="165"/>
                    <a:pt x="66" y="171"/>
                    <a:pt x="60" y="1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864" name="Freeform 38"/>
            <p:cNvSpPr>
              <a:spLocks noEditPoints="1"/>
            </p:cNvSpPr>
            <p:nvPr/>
          </p:nvSpPr>
          <p:spPr bwMode="auto">
            <a:xfrm>
              <a:off x="14079323" y="8781705"/>
              <a:ext cx="1163510" cy="1181889"/>
            </a:xfrm>
            <a:custGeom>
              <a:avLst/>
              <a:gdLst>
                <a:gd name="T0" fmla="*/ 190 w 195"/>
                <a:gd name="T1" fmla="*/ 120 h 198"/>
                <a:gd name="T2" fmla="*/ 192 w 195"/>
                <a:gd name="T3" fmla="*/ 100 h 198"/>
                <a:gd name="T4" fmla="*/ 99 w 195"/>
                <a:gd name="T5" fmla="*/ 7 h 198"/>
                <a:gd name="T6" fmla="*/ 83 w 195"/>
                <a:gd name="T7" fmla="*/ 8 h 198"/>
                <a:gd name="T8" fmla="*/ 54 w 195"/>
                <a:gd name="T9" fmla="*/ 0 h 198"/>
                <a:gd name="T10" fmla="*/ 0 w 195"/>
                <a:gd name="T11" fmla="*/ 54 h 198"/>
                <a:gd name="T12" fmla="*/ 7 w 195"/>
                <a:gd name="T13" fmla="*/ 81 h 198"/>
                <a:gd name="T14" fmla="*/ 5 w 195"/>
                <a:gd name="T15" fmla="*/ 100 h 198"/>
                <a:gd name="T16" fmla="*/ 99 w 195"/>
                <a:gd name="T17" fmla="*/ 193 h 198"/>
                <a:gd name="T18" fmla="*/ 116 w 195"/>
                <a:gd name="T19" fmla="*/ 192 h 198"/>
                <a:gd name="T20" fmla="*/ 141 w 195"/>
                <a:gd name="T21" fmla="*/ 198 h 198"/>
                <a:gd name="T22" fmla="*/ 195 w 195"/>
                <a:gd name="T23" fmla="*/ 144 h 198"/>
                <a:gd name="T24" fmla="*/ 190 w 195"/>
                <a:gd name="T25" fmla="*/ 120 h 198"/>
                <a:gd name="T26" fmla="*/ 146 w 195"/>
                <a:gd name="T27" fmla="*/ 145 h 198"/>
                <a:gd name="T28" fmla="*/ 127 w 195"/>
                <a:gd name="T29" fmla="*/ 159 h 198"/>
                <a:gd name="T30" fmla="*/ 98 w 195"/>
                <a:gd name="T31" fmla="*/ 164 h 198"/>
                <a:gd name="T32" fmla="*/ 65 w 195"/>
                <a:gd name="T33" fmla="*/ 157 h 198"/>
                <a:gd name="T34" fmla="*/ 49 w 195"/>
                <a:gd name="T35" fmla="*/ 144 h 198"/>
                <a:gd name="T36" fmla="*/ 44 w 195"/>
                <a:gd name="T37" fmla="*/ 127 h 198"/>
                <a:gd name="T38" fmla="*/ 47 w 195"/>
                <a:gd name="T39" fmla="*/ 118 h 198"/>
                <a:gd name="T40" fmla="*/ 57 w 195"/>
                <a:gd name="T41" fmla="*/ 114 h 198"/>
                <a:gd name="T42" fmla="*/ 65 w 195"/>
                <a:gd name="T43" fmla="*/ 117 h 198"/>
                <a:gd name="T44" fmla="*/ 71 w 195"/>
                <a:gd name="T45" fmla="*/ 125 h 198"/>
                <a:gd name="T46" fmla="*/ 76 w 195"/>
                <a:gd name="T47" fmla="*/ 135 h 198"/>
                <a:gd name="T48" fmla="*/ 84 w 195"/>
                <a:gd name="T49" fmla="*/ 141 h 198"/>
                <a:gd name="T50" fmla="*/ 98 w 195"/>
                <a:gd name="T51" fmla="*/ 143 h 198"/>
                <a:gd name="T52" fmla="*/ 116 w 195"/>
                <a:gd name="T53" fmla="*/ 138 h 198"/>
                <a:gd name="T54" fmla="*/ 123 w 195"/>
                <a:gd name="T55" fmla="*/ 127 h 198"/>
                <a:gd name="T56" fmla="*/ 120 w 195"/>
                <a:gd name="T57" fmla="*/ 118 h 198"/>
                <a:gd name="T58" fmla="*/ 110 w 195"/>
                <a:gd name="T59" fmla="*/ 112 h 198"/>
                <a:gd name="T60" fmla="*/ 93 w 195"/>
                <a:gd name="T61" fmla="*/ 108 h 198"/>
                <a:gd name="T62" fmla="*/ 68 w 195"/>
                <a:gd name="T63" fmla="*/ 101 h 198"/>
                <a:gd name="T64" fmla="*/ 52 w 195"/>
                <a:gd name="T65" fmla="*/ 89 h 198"/>
                <a:gd name="T66" fmla="*/ 46 w 195"/>
                <a:gd name="T67" fmla="*/ 70 h 198"/>
                <a:gd name="T68" fmla="*/ 52 w 195"/>
                <a:gd name="T69" fmla="*/ 51 h 198"/>
                <a:gd name="T70" fmla="*/ 71 w 195"/>
                <a:gd name="T71" fmla="*/ 39 h 198"/>
                <a:gd name="T72" fmla="*/ 98 w 195"/>
                <a:gd name="T73" fmla="*/ 35 h 198"/>
                <a:gd name="T74" fmla="*/ 120 w 195"/>
                <a:gd name="T75" fmla="*/ 37 h 198"/>
                <a:gd name="T76" fmla="*/ 135 w 195"/>
                <a:gd name="T77" fmla="*/ 45 h 198"/>
                <a:gd name="T78" fmla="*/ 144 w 195"/>
                <a:gd name="T79" fmla="*/ 55 h 198"/>
                <a:gd name="T80" fmla="*/ 147 w 195"/>
                <a:gd name="T81" fmla="*/ 66 h 198"/>
                <a:gd name="T82" fmla="*/ 143 w 195"/>
                <a:gd name="T83" fmla="*/ 75 h 198"/>
                <a:gd name="T84" fmla="*/ 134 w 195"/>
                <a:gd name="T85" fmla="*/ 79 h 198"/>
                <a:gd name="T86" fmla="*/ 126 w 195"/>
                <a:gd name="T87" fmla="*/ 76 h 198"/>
                <a:gd name="T88" fmla="*/ 120 w 195"/>
                <a:gd name="T89" fmla="*/ 69 h 198"/>
                <a:gd name="T90" fmla="*/ 112 w 195"/>
                <a:gd name="T91" fmla="*/ 59 h 198"/>
                <a:gd name="T92" fmla="*/ 96 w 195"/>
                <a:gd name="T93" fmla="*/ 55 h 198"/>
                <a:gd name="T94" fmla="*/ 80 w 195"/>
                <a:gd name="T95" fmla="*/ 59 h 198"/>
                <a:gd name="T96" fmla="*/ 74 w 195"/>
                <a:gd name="T97" fmla="*/ 68 h 198"/>
                <a:gd name="T98" fmla="*/ 76 w 195"/>
                <a:gd name="T99" fmla="*/ 73 h 198"/>
                <a:gd name="T100" fmla="*/ 82 w 195"/>
                <a:gd name="T101" fmla="*/ 78 h 198"/>
                <a:gd name="T102" fmla="*/ 89 w 195"/>
                <a:gd name="T103" fmla="*/ 81 h 198"/>
                <a:gd name="T104" fmla="*/ 102 w 195"/>
                <a:gd name="T105" fmla="*/ 84 h 198"/>
                <a:gd name="T106" fmla="*/ 123 w 195"/>
                <a:gd name="T107" fmla="*/ 89 h 198"/>
                <a:gd name="T108" fmla="*/ 139 w 195"/>
                <a:gd name="T109" fmla="*/ 96 h 198"/>
                <a:gd name="T110" fmla="*/ 149 w 195"/>
                <a:gd name="T111" fmla="*/ 108 h 198"/>
                <a:gd name="T112" fmla="*/ 153 w 195"/>
                <a:gd name="T113" fmla="*/ 124 h 198"/>
                <a:gd name="T114" fmla="*/ 146 w 195"/>
                <a:gd name="T115" fmla="*/ 14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5" h="198">
                  <a:moveTo>
                    <a:pt x="190" y="120"/>
                  </a:moveTo>
                  <a:cubicBezTo>
                    <a:pt x="191" y="114"/>
                    <a:pt x="192" y="107"/>
                    <a:pt x="192" y="100"/>
                  </a:cubicBezTo>
                  <a:cubicBezTo>
                    <a:pt x="192" y="49"/>
                    <a:pt x="150" y="7"/>
                    <a:pt x="99" y="7"/>
                  </a:cubicBezTo>
                  <a:cubicBezTo>
                    <a:pt x="93" y="7"/>
                    <a:pt x="88" y="7"/>
                    <a:pt x="83" y="8"/>
                  </a:cubicBezTo>
                  <a:cubicBezTo>
                    <a:pt x="74" y="3"/>
                    <a:pt x="6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64"/>
                    <a:pt x="2" y="73"/>
                    <a:pt x="7" y="81"/>
                  </a:cubicBezTo>
                  <a:cubicBezTo>
                    <a:pt x="6" y="87"/>
                    <a:pt x="5" y="94"/>
                    <a:pt x="5" y="100"/>
                  </a:cubicBezTo>
                  <a:cubicBezTo>
                    <a:pt x="5" y="152"/>
                    <a:pt x="47" y="193"/>
                    <a:pt x="99" y="193"/>
                  </a:cubicBezTo>
                  <a:cubicBezTo>
                    <a:pt x="104" y="193"/>
                    <a:pt x="110" y="193"/>
                    <a:pt x="116" y="192"/>
                  </a:cubicBezTo>
                  <a:cubicBezTo>
                    <a:pt x="123" y="196"/>
                    <a:pt x="132" y="198"/>
                    <a:pt x="141" y="198"/>
                  </a:cubicBezTo>
                  <a:cubicBezTo>
                    <a:pt x="171" y="198"/>
                    <a:pt x="195" y="174"/>
                    <a:pt x="195" y="144"/>
                  </a:cubicBezTo>
                  <a:cubicBezTo>
                    <a:pt x="195" y="136"/>
                    <a:pt x="193" y="127"/>
                    <a:pt x="190" y="120"/>
                  </a:cubicBezTo>
                  <a:close/>
                  <a:moveTo>
                    <a:pt x="146" y="145"/>
                  </a:moveTo>
                  <a:cubicBezTo>
                    <a:pt x="142" y="151"/>
                    <a:pt x="136" y="156"/>
                    <a:pt x="127" y="159"/>
                  </a:cubicBezTo>
                  <a:cubicBezTo>
                    <a:pt x="119" y="163"/>
                    <a:pt x="109" y="164"/>
                    <a:pt x="98" y="164"/>
                  </a:cubicBezTo>
                  <a:cubicBezTo>
                    <a:pt x="85" y="164"/>
                    <a:pt x="74" y="162"/>
                    <a:pt x="65" y="157"/>
                  </a:cubicBezTo>
                  <a:cubicBezTo>
                    <a:pt x="59" y="154"/>
                    <a:pt x="53" y="149"/>
                    <a:pt x="49" y="144"/>
                  </a:cubicBezTo>
                  <a:cubicBezTo>
                    <a:pt x="46" y="138"/>
                    <a:pt x="44" y="132"/>
                    <a:pt x="44" y="127"/>
                  </a:cubicBezTo>
                  <a:cubicBezTo>
                    <a:pt x="44" y="123"/>
                    <a:pt x="45" y="120"/>
                    <a:pt x="47" y="118"/>
                  </a:cubicBezTo>
                  <a:cubicBezTo>
                    <a:pt x="50" y="116"/>
                    <a:pt x="53" y="114"/>
                    <a:pt x="57" y="114"/>
                  </a:cubicBezTo>
                  <a:cubicBezTo>
                    <a:pt x="60" y="114"/>
                    <a:pt x="63" y="115"/>
                    <a:pt x="65" y="117"/>
                  </a:cubicBezTo>
                  <a:cubicBezTo>
                    <a:pt x="68" y="119"/>
                    <a:pt x="69" y="122"/>
                    <a:pt x="71" y="125"/>
                  </a:cubicBezTo>
                  <a:cubicBezTo>
                    <a:pt x="72" y="129"/>
                    <a:pt x="74" y="132"/>
                    <a:pt x="76" y="135"/>
                  </a:cubicBezTo>
                  <a:cubicBezTo>
                    <a:pt x="78" y="137"/>
                    <a:pt x="81" y="139"/>
                    <a:pt x="84" y="141"/>
                  </a:cubicBezTo>
                  <a:cubicBezTo>
                    <a:pt x="87" y="142"/>
                    <a:pt x="92" y="143"/>
                    <a:pt x="98" y="143"/>
                  </a:cubicBezTo>
                  <a:cubicBezTo>
                    <a:pt x="105" y="143"/>
                    <a:pt x="112" y="142"/>
                    <a:pt x="116" y="138"/>
                  </a:cubicBezTo>
                  <a:cubicBezTo>
                    <a:pt x="121" y="135"/>
                    <a:pt x="123" y="131"/>
                    <a:pt x="123" y="127"/>
                  </a:cubicBezTo>
                  <a:cubicBezTo>
                    <a:pt x="123" y="123"/>
                    <a:pt x="122" y="120"/>
                    <a:pt x="120" y="118"/>
                  </a:cubicBezTo>
                  <a:cubicBezTo>
                    <a:pt x="117" y="115"/>
                    <a:pt x="114" y="114"/>
                    <a:pt x="110" y="112"/>
                  </a:cubicBezTo>
                  <a:cubicBezTo>
                    <a:pt x="105" y="111"/>
                    <a:pt x="100" y="110"/>
                    <a:pt x="93" y="108"/>
                  </a:cubicBezTo>
                  <a:cubicBezTo>
                    <a:pt x="83" y="106"/>
                    <a:pt x="75" y="104"/>
                    <a:pt x="68" y="101"/>
                  </a:cubicBezTo>
                  <a:cubicBezTo>
                    <a:pt x="61" y="98"/>
                    <a:pt x="56" y="94"/>
                    <a:pt x="52" y="89"/>
                  </a:cubicBezTo>
                  <a:cubicBezTo>
                    <a:pt x="48" y="84"/>
                    <a:pt x="46" y="78"/>
                    <a:pt x="46" y="70"/>
                  </a:cubicBezTo>
                  <a:cubicBezTo>
                    <a:pt x="46" y="63"/>
                    <a:pt x="48" y="57"/>
                    <a:pt x="52" y="51"/>
                  </a:cubicBezTo>
                  <a:cubicBezTo>
                    <a:pt x="57" y="46"/>
                    <a:pt x="63" y="42"/>
                    <a:pt x="71" y="39"/>
                  </a:cubicBezTo>
                  <a:cubicBezTo>
                    <a:pt x="78" y="36"/>
                    <a:pt x="87" y="35"/>
                    <a:pt x="98" y="35"/>
                  </a:cubicBezTo>
                  <a:cubicBezTo>
                    <a:pt x="106" y="35"/>
                    <a:pt x="114" y="35"/>
                    <a:pt x="120" y="37"/>
                  </a:cubicBezTo>
                  <a:cubicBezTo>
                    <a:pt x="126" y="39"/>
                    <a:pt x="131" y="42"/>
                    <a:pt x="135" y="45"/>
                  </a:cubicBezTo>
                  <a:cubicBezTo>
                    <a:pt x="139" y="48"/>
                    <a:pt x="142" y="52"/>
                    <a:pt x="144" y="55"/>
                  </a:cubicBezTo>
                  <a:cubicBezTo>
                    <a:pt x="146" y="59"/>
                    <a:pt x="147" y="62"/>
                    <a:pt x="147" y="66"/>
                  </a:cubicBezTo>
                  <a:cubicBezTo>
                    <a:pt x="147" y="69"/>
                    <a:pt x="146" y="72"/>
                    <a:pt x="143" y="75"/>
                  </a:cubicBezTo>
                  <a:cubicBezTo>
                    <a:pt x="141" y="78"/>
                    <a:pt x="137" y="79"/>
                    <a:pt x="134" y="79"/>
                  </a:cubicBezTo>
                  <a:cubicBezTo>
                    <a:pt x="130" y="79"/>
                    <a:pt x="128" y="78"/>
                    <a:pt x="126" y="76"/>
                  </a:cubicBezTo>
                  <a:cubicBezTo>
                    <a:pt x="124" y="75"/>
                    <a:pt x="122" y="72"/>
                    <a:pt x="120" y="69"/>
                  </a:cubicBezTo>
                  <a:cubicBezTo>
                    <a:pt x="118" y="65"/>
                    <a:pt x="115" y="61"/>
                    <a:pt x="112" y="59"/>
                  </a:cubicBezTo>
                  <a:cubicBezTo>
                    <a:pt x="109" y="56"/>
                    <a:pt x="103" y="55"/>
                    <a:pt x="96" y="55"/>
                  </a:cubicBezTo>
                  <a:cubicBezTo>
                    <a:pt x="89" y="55"/>
                    <a:pt x="84" y="56"/>
                    <a:pt x="80" y="59"/>
                  </a:cubicBezTo>
                  <a:cubicBezTo>
                    <a:pt x="76" y="62"/>
                    <a:pt x="74" y="65"/>
                    <a:pt x="74" y="68"/>
                  </a:cubicBezTo>
                  <a:cubicBezTo>
                    <a:pt x="74" y="70"/>
                    <a:pt x="75" y="72"/>
                    <a:pt x="76" y="73"/>
                  </a:cubicBezTo>
                  <a:cubicBezTo>
                    <a:pt x="77" y="75"/>
                    <a:pt x="79" y="76"/>
                    <a:pt x="82" y="78"/>
                  </a:cubicBezTo>
                  <a:cubicBezTo>
                    <a:pt x="84" y="79"/>
                    <a:pt x="87" y="80"/>
                    <a:pt x="89" y="81"/>
                  </a:cubicBezTo>
                  <a:cubicBezTo>
                    <a:pt x="92" y="81"/>
                    <a:pt x="96" y="82"/>
                    <a:pt x="102" y="84"/>
                  </a:cubicBezTo>
                  <a:cubicBezTo>
                    <a:pt x="110" y="85"/>
                    <a:pt x="117" y="87"/>
                    <a:pt x="123" y="89"/>
                  </a:cubicBezTo>
                  <a:cubicBezTo>
                    <a:pt x="129" y="91"/>
                    <a:pt x="134" y="94"/>
                    <a:pt x="139" y="96"/>
                  </a:cubicBezTo>
                  <a:cubicBezTo>
                    <a:pt x="143" y="99"/>
                    <a:pt x="147" y="103"/>
                    <a:pt x="149" y="108"/>
                  </a:cubicBezTo>
                  <a:cubicBezTo>
                    <a:pt x="152" y="112"/>
                    <a:pt x="153" y="118"/>
                    <a:pt x="153" y="124"/>
                  </a:cubicBezTo>
                  <a:cubicBezTo>
                    <a:pt x="153" y="132"/>
                    <a:pt x="151" y="139"/>
                    <a:pt x="146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865" name="Freeform 44"/>
            <p:cNvSpPr>
              <a:spLocks noEditPoints="1"/>
            </p:cNvSpPr>
            <p:nvPr/>
          </p:nvSpPr>
          <p:spPr bwMode="auto">
            <a:xfrm>
              <a:off x="18016327" y="8498616"/>
              <a:ext cx="1152213" cy="1157033"/>
            </a:xfrm>
            <a:custGeom>
              <a:avLst/>
              <a:gdLst>
                <a:gd name="T0" fmla="*/ 192 w 193"/>
                <a:gd name="T1" fmla="*/ 81 h 194"/>
                <a:gd name="T2" fmla="*/ 191 w 193"/>
                <a:gd name="T3" fmla="*/ 77 h 194"/>
                <a:gd name="T4" fmla="*/ 188 w 193"/>
                <a:gd name="T5" fmla="*/ 75 h 194"/>
                <a:gd name="T6" fmla="*/ 162 w 193"/>
                <a:gd name="T7" fmla="*/ 71 h 194"/>
                <a:gd name="T8" fmla="*/ 157 w 193"/>
                <a:gd name="T9" fmla="*/ 54 h 194"/>
                <a:gd name="T10" fmla="*/ 151 w 193"/>
                <a:gd name="T11" fmla="*/ 34 h 194"/>
                <a:gd name="T12" fmla="*/ 104 w 193"/>
                <a:gd name="T13" fmla="*/ 0 h 194"/>
                <a:gd name="T14" fmla="*/ 61 w 193"/>
                <a:gd name="T15" fmla="*/ 0 h 194"/>
                <a:gd name="T16" fmla="*/ 0 w 193"/>
                <a:gd name="T17" fmla="*/ 61 h 194"/>
                <a:gd name="T18" fmla="*/ 0 w 193"/>
                <a:gd name="T19" fmla="*/ 133 h 194"/>
                <a:gd name="T20" fmla="*/ 61 w 193"/>
                <a:gd name="T21" fmla="*/ 194 h 194"/>
                <a:gd name="T22" fmla="*/ 131 w 193"/>
                <a:gd name="T23" fmla="*/ 194 h 194"/>
                <a:gd name="T24" fmla="*/ 192 w 193"/>
                <a:gd name="T25" fmla="*/ 133 h 194"/>
                <a:gd name="T26" fmla="*/ 193 w 193"/>
                <a:gd name="T27" fmla="*/ 83 h 194"/>
                <a:gd name="T28" fmla="*/ 192 w 193"/>
                <a:gd name="T29" fmla="*/ 81 h 194"/>
                <a:gd name="T30" fmla="*/ 62 w 193"/>
                <a:gd name="T31" fmla="*/ 50 h 194"/>
                <a:gd name="T32" fmla="*/ 96 w 193"/>
                <a:gd name="T33" fmla="*/ 50 h 194"/>
                <a:gd name="T34" fmla="*/ 108 w 193"/>
                <a:gd name="T35" fmla="*/ 62 h 194"/>
                <a:gd name="T36" fmla="*/ 96 w 193"/>
                <a:gd name="T37" fmla="*/ 73 h 194"/>
                <a:gd name="T38" fmla="*/ 62 w 193"/>
                <a:gd name="T39" fmla="*/ 73 h 194"/>
                <a:gd name="T40" fmla="*/ 50 w 193"/>
                <a:gd name="T41" fmla="*/ 62 h 194"/>
                <a:gd name="T42" fmla="*/ 62 w 193"/>
                <a:gd name="T43" fmla="*/ 50 h 194"/>
                <a:gd name="T44" fmla="*/ 131 w 193"/>
                <a:gd name="T45" fmla="*/ 143 h 194"/>
                <a:gd name="T46" fmla="*/ 62 w 193"/>
                <a:gd name="T47" fmla="*/ 143 h 194"/>
                <a:gd name="T48" fmla="*/ 50 w 193"/>
                <a:gd name="T49" fmla="*/ 132 h 194"/>
                <a:gd name="T50" fmla="*/ 62 w 193"/>
                <a:gd name="T51" fmla="*/ 120 h 194"/>
                <a:gd name="T52" fmla="*/ 131 w 193"/>
                <a:gd name="T53" fmla="*/ 120 h 194"/>
                <a:gd name="T54" fmla="*/ 142 w 193"/>
                <a:gd name="T55" fmla="*/ 132 h 194"/>
                <a:gd name="T56" fmla="*/ 131 w 193"/>
                <a:gd name="T57" fmla="*/ 14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3" h="194">
                  <a:moveTo>
                    <a:pt x="192" y="81"/>
                  </a:moveTo>
                  <a:cubicBezTo>
                    <a:pt x="191" y="77"/>
                    <a:pt x="191" y="77"/>
                    <a:pt x="191" y="77"/>
                  </a:cubicBezTo>
                  <a:cubicBezTo>
                    <a:pt x="188" y="75"/>
                    <a:pt x="188" y="75"/>
                    <a:pt x="188" y="75"/>
                  </a:cubicBezTo>
                  <a:cubicBezTo>
                    <a:pt x="184" y="72"/>
                    <a:pt x="166" y="75"/>
                    <a:pt x="162" y="71"/>
                  </a:cubicBezTo>
                  <a:cubicBezTo>
                    <a:pt x="158" y="68"/>
                    <a:pt x="158" y="62"/>
                    <a:pt x="157" y="54"/>
                  </a:cubicBezTo>
                  <a:cubicBezTo>
                    <a:pt x="155" y="39"/>
                    <a:pt x="153" y="39"/>
                    <a:pt x="151" y="34"/>
                  </a:cubicBezTo>
                  <a:cubicBezTo>
                    <a:pt x="143" y="16"/>
                    <a:pt x="120" y="2"/>
                    <a:pt x="10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66"/>
                    <a:pt x="28" y="194"/>
                    <a:pt x="61" y="194"/>
                  </a:cubicBezTo>
                  <a:cubicBezTo>
                    <a:pt x="131" y="194"/>
                    <a:pt x="131" y="194"/>
                    <a:pt x="131" y="194"/>
                  </a:cubicBezTo>
                  <a:cubicBezTo>
                    <a:pt x="165" y="194"/>
                    <a:pt x="192" y="166"/>
                    <a:pt x="192" y="133"/>
                  </a:cubicBezTo>
                  <a:cubicBezTo>
                    <a:pt x="193" y="83"/>
                    <a:pt x="193" y="83"/>
                    <a:pt x="193" y="83"/>
                  </a:cubicBezTo>
                  <a:lnTo>
                    <a:pt x="192" y="81"/>
                  </a:lnTo>
                  <a:close/>
                  <a:moveTo>
                    <a:pt x="62" y="50"/>
                  </a:moveTo>
                  <a:cubicBezTo>
                    <a:pt x="96" y="50"/>
                    <a:pt x="96" y="50"/>
                    <a:pt x="96" y="50"/>
                  </a:cubicBezTo>
                  <a:cubicBezTo>
                    <a:pt x="102" y="50"/>
                    <a:pt x="108" y="55"/>
                    <a:pt x="108" y="62"/>
                  </a:cubicBezTo>
                  <a:cubicBezTo>
                    <a:pt x="108" y="68"/>
                    <a:pt x="102" y="73"/>
                    <a:pt x="96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6" y="73"/>
                    <a:pt x="50" y="68"/>
                    <a:pt x="50" y="62"/>
                  </a:cubicBezTo>
                  <a:cubicBezTo>
                    <a:pt x="50" y="55"/>
                    <a:pt x="56" y="50"/>
                    <a:pt x="62" y="50"/>
                  </a:cubicBezTo>
                  <a:close/>
                  <a:moveTo>
                    <a:pt x="131" y="143"/>
                  </a:moveTo>
                  <a:cubicBezTo>
                    <a:pt x="62" y="143"/>
                    <a:pt x="62" y="143"/>
                    <a:pt x="62" y="143"/>
                  </a:cubicBezTo>
                  <a:cubicBezTo>
                    <a:pt x="56" y="143"/>
                    <a:pt x="50" y="138"/>
                    <a:pt x="50" y="132"/>
                  </a:cubicBezTo>
                  <a:cubicBezTo>
                    <a:pt x="50" y="125"/>
                    <a:pt x="56" y="120"/>
                    <a:pt x="62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7" y="120"/>
                    <a:pt x="142" y="125"/>
                    <a:pt x="142" y="132"/>
                  </a:cubicBezTo>
                  <a:cubicBezTo>
                    <a:pt x="142" y="138"/>
                    <a:pt x="137" y="143"/>
                    <a:pt x="131" y="1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866" name="Freeform 36"/>
            <p:cNvSpPr/>
            <p:nvPr/>
          </p:nvSpPr>
          <p:spPr bwMode="auto">
            <a:xfrm>
              <a:off x="21566076" y="5227549"/>
              <a:ext cx="1094586" cy="998107"/>
            </a:xfrm>
            <a:custGeom>
              <a:avLst/>
              <a:gdLst>
                <a:gd name="T0" fmla="*/ 189 w 255"/>
                <a:gd name="T1" fmla="*/ 10 h 233"/>
                <a:gd name="T2" fmla="*/ 104 w 255"/>
                <a:gd name="T3" fmla="*/ 16 h 233"/>
                <a:gd name="T4" fmla="*/ 18 w 255"/>
                <a:gd name="T5" fmla="*/ 30 h 233"/>
                <a:gd name="T6" fmla="*/ 6 w 255"/>
                <a:gd name="T7" fmla="*/ 30 h 233"/>
                <a:gd name="T8" fmla="*/ 3 w 255"/>
                <a:gd name="T9" fmla="*/ 46 h 233"/>
                <a:gd name="T10" fmla="*/ 115 w 255"/>
                <a:gd name="T11" fmla="*/ 228 h 233"/>
                <a:gd name="T12" fmla="*/ 124 w 255"/>
                <a:gd name="T13" fmla="*/ 233 h 233"/>
                <a:gd name="T14" fmla="*/ 130 w 255"/>
                <a:gd name="T15" fmla="*/ 231 h 233"/>
                <a:gd name="T16" fmla="*/ 134 w 255"/>
                <a:gd name="T17" fmla="*/ 216 h 233"/>
                <a:gd name="T18" fmla="*/ 84 w 255"/>
                <a:gd name="T19" fmla="*/ 135 h 233"/>
                <a:gd name="T20" fmla="*/ 170 w 255"/>
                <a:gd name="T21" fmla="*/ 121 h 233"/>
                <a:gd name="T22" fmla="*/ 255 w 255"/>
                <a:gd name="T23" fmla="*/ 115 h 233"/>
                <a:gd name="T24" fmla="*/ 189 w 255"/>
                <a:gd name="T25" fmla="*/ 1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233">
                  <a:moveTo>
                    <a:pt x="189" y="10"/>
                  </a:moveTo>
                  <a:cubicBezTo>
                    <a:pt x="189" y="10"/>
                    <a:pt x="146" y="31"/>
                    <a:pt x="104" y="16"/>
                  </a:cubicBezTo>
                  <a:cubicBezTo>
                    <a:pt x="58" y="0"/>
                    <a:pt x="37" y="6"/>
                    <a:pt x="18" y="30"/>
                  </a:cubicBezTo>
                  <a:cubicBezTo>
                    <a:pt x="14" y="28"/>
                    <a:pt x="10" y="28"/>
                    <a:pt x="6" y="30"/>
                  </a:cubicBezTo>
                  <a:cubicBezTo>
                    <a:pt x="1" y="33"/>
                    <a:pt x="0" y="40"/>
                    <a:pt x="3" y="46"/>
                  </a:cubicBezTo>
                  <a:cubicBezTo>
                    <a:pt x="115" y="228"/>
                    <a:pt x="115" y="228"/>
                    <a:pt x="115" y="228"/>
                  </a:cubicBezTo>
                  <a:cubicBezTo>
                    <a:pt x="117" y="231"/>
                    <a:pt x="121" y="233"/>
                    <a:pt x="124" y="233"/>
                  </a:cubicBezTo>
                  <a:cubicBezTo>
                    <a:pt x="126" y="233"/>
                    <a:pt x="128" y="232"/>
                    <a:pt x="130" y="231"/>
                  </a:cubicBezTo>
                  <a:cubicBezTo>
                    <a:pt x="135" y="228"/>
                    <a:pt x="137" y="221"/>
                    <a:pt x="134" y="216"/>
                  </a:cubicBezTo>
                  <a:cubicBezTo>
                    <a:pt x="84" y="135"/>
                    <a:pt x="84" y="135"/>
                    <a:pt x="84" y="135"/>
                  </a:cubicBezTo>
                  <a:cubicBezTo>
                    <a:pt x="104" y="111"/>
                    <a:pt x="124" y="105"/>
                    <a:pt x="170" y="121"/>
                  </a:cubicBezTo>
                  <a:cubicBezTo>
                    <a:pt x="213" y="135"/>
                    <a:pt x="255" y="115"/>
                    <a:pt x="255" y="115"/>
                  </a:cubicBezTo>
                  <a:lnTo>
                    <a:pt x="189" y="1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867" name="Freeform 326"/>
            <p:cNvSpPr>
              <a:spLocks noChangeArrowheads="1"/>
            </p:cNvSpPr>
            <p:nvPr/>
          </p:nvSpPr>
          <p:spPr bwMode="auto">
            <a:xfrm>
              <a:off x="14388058" y="6302354"/>
              <a:ext cx="998235" cy="952812"/>
            </a:xfrm>
            <a:custGeom>
              <a:avLst/>
              <a:gdLst>
                <a:gd name="T0" fmla="*/ 1347 w 1348"/>
                <a:gd name="T1" fmla="*/ 786 h 1289"/>
                <a:gd name="T2" fmla="*/ 1347 w 1348"/>
                <a:gd name="T3" fmla="*/ 1288 h 1289"/>
                <a:gd name="T4" fmla="*/ 1054 w 1348"/>
                <a:gd name="T5" fmla="*/ 1288 h 1289"/>
                <a:gd name="T6" fmla="*/ 1054 w 1348"/>
                <a:gd name="T7" fmla="*/ 819 h 1289"/>
                <a:gd name="T8" fmla="*/ 912 w 1348"/>
                <a:gd name="T9" fmla="*/ 627 h 1289"/>
                <a:gd name="T10" fmla="*/ 761 w 1348"/>
                <a:gd name="T11" fmla="*/ 736 h 1289"/>
                <a:gd name="T12" fmla="*/ 753 w 1348"/>
                <a:gd name="T13" fmla="*/ 803 h 1289"/>
                <a:gd name="T14" fmla="*/ 753 w 1348"/>
                <a:gd name="T15" fmla="*/ 1288 h 1289"/>
                <a:gd name="T16" fmla="*/ 468 w 1348"/>
                <a:gd name="T17" fmla="*/ 1288 h 1289"/>
                <a:gd name="T18" fmla="*/ 468 w 1348"/>
                <a:gd name="T19" fmla="*/ 418 h 1289"/>
                <a:gd name="T20" fmla="*/ 753 w 1348"/>
                <a:gd name="T21" fmla="*/ 418 h 1289"/>
                <a:gd name="T22" fmla="*/ 753 w 1348"/>
                <a:gd name="T23" fmla="*/ 543 h 1289"/>
                <a:gd name="T24" fmla="*/ 1012 w 1348"/>
                <a:gd name="T25" fmla="*/ 401 h 1289"/>
                <a:gd name="T26" fmla="*/ 1347 w 1348"/>
                <a:gd name="T27" fmla="*/ 786 h 1289"/>
                <a:gd name="T28" fmla="*/ 167 w 1348"/>
                <a:gd name="T29" fmla="*/ 0 h 1289"/>
                <a:gd name="T30" fmla="*/ 0 w 1348"/>
                <a:gd name="T31" fmla="*/ 151 h 1289"/>
                <a:gd name="T32" fmla="*/ 159 w 1348"/>
                <a:gd name="T33" fmla="*/ 301 h 1289"/>
                <a:gd name="T34" fmla="*/ 167 w 1348"/>
                <a:gd name="T35" fmla="*/ 301 h 1289"/>
                <a:gd name="T36" fmla="*/ 326 w 1348"/>
                <a:gd name="T37" fmla="*/ 151 h 1289"/>
                <a:gd name="T38" fmla="*/ 167 w 1348"/>
                <a:gd name="T39" fmla="*/ 0 h 1289"/>
                <a:gd name="T40" fmla="*/ 17 w 1348"/>
                <a:gd name="T41" fmla="*/ 1288 h 1289"/>
                <a:gd name="T42" fmla="*/ 310 w 1348"/>
                <a:gd name="T43" fmla="*/ 1288 h 1289"/>
                <a:gd name="T44" fmla="*/ 310 w 1348"/>
                <a:gd name="T45" fmla="*/ 418 h 1289"/>
                <a:gd name="T46" fmla="*/ 17 w 1348"/>
                <a:gd name="T47" fmla="*/ 418 h 1289"/>
                <a:gd name="T48" fmla="*/ 17 w 1348"/>
                <a:gd name="T49" fmla="*/ 1288 h 1289"/>
                <a:gd name="T50" fmla="*/ 17 w 1348"/>
                <a:gd name="T51" fmla="*/ 1288 h 1289"/>
                <a:gd name="T52" fmla="*/ 17 w 1348"/>
                <a:gd name="T53" fmla="*/ 1288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48" h="1289">
                  <a:moveTo>
                    <a:pt x="1347" y="786"/>
                  </a:moveTo>
                  <a:cubicBezTo>
                    <a:pt x="1347" y="1288"/>
                    <a:pt x="1347" y="1288"/>
                    <a:pt x="1347" y="1288"/>
                  </a:cubicBezTo>
                  <a:cubicBezTo>
                    <a:pt x="1054" y="1288"/>
                    <a:pt x="1054" y="1288"/>
                    <a:pt x="1054" y="1288"/>
                  </a:cubicBezTo>
                  <a:cubicBezTo>
                    <a:pt x="1054" y="819"/>
                    <a:pt x="1054" y="819"/>
                    <a:pt x="1054" y="819"/>
                  </a:cubicBezTo>
                  <a:cubicBezTo>
                    <a:pt x="1054" y="702"/>
                    <a:pt x="1020" y="627"/>
                    <a:pt x="912" y="627"/>
                  </a:cubicBezTo>
                  <a:cubicBezTo>
                    <a:pt x="836" y="627"/>
                    <a:pt x="786" y="677"/>
                    <a:pt x="761" y="736"/>
                  </a:cubicBezTo>
                  <a:cubicBezTo>
                    <a:pt x="761" y="752"/>
                    <a:pt x="753" y="777"/>
                    <a:pt x="753" y="803"/>
                  </a:cubicBezTo>
                  <a:cubicBezTo>
                    <a:pt x="753" y="1288"/>
                    <a:pt x="753" y="1288"/>
                    <a:pt x="753" y="1288"/>
                  </a:cubicBezTo>
                  <a:cubicBezTo>
                    <a:pt x="468" y="1288"/>
                    <a:pt x="468" y="1288"/>
                    <a:pt x="468" y="1288"/>
                  </a:cubicBezTo>
                  <a:cubicBezTo>
                    <a:pt x="468" y="1288"/>
                    <a:pt x="468" y="502"/>
                    <a:pt x="468" y="418"/>
                  </a:cubicBezTo>
                  <a:cubicBezTo>
                    <a:pt x="753" y="418"/>
                    <a:pt x="753" y="418"/>
                    <a:pt x="753" y="418"/>
                  </a:cubicBezTo>
                  <a:cubicBezTo>
                    <a:pt x="753" y="543"/>
                    <a:pt x="753" y="543"/>
                    <a:pt x="753" y="543"/>
                  </a:cubicBezTo>
                  <a:cubicBezTo>
                    <a:pt x="795" y="485"/>
                    <a:pt x="862" y="401"/>
                    <a:pt x="1012" y="401"/>
                  </a:cubicBezTo>
                  <a:cubicBezTo>
                    <a:pt x="1204" y="401"/>
                    <a:pt x="1347" y="527"/>
                    <a:pt x="1347" y="786"/>
                  </a:cubicBezTo>
                  <a:close/>
                  <a:moveTo>
                    <a:pt x="167" y="0"/>
                  </a:moveTo>
                  <a:cubicBezTo>
                    <a:pt x="67" y="0"/>
                    <a:pt x="0" y="67"/>
                    <a:pt x="0" y="151"/>
                  </a:cubicBezTo>
                  <a:cubicBezTo>
                    <a:pt x="0" y="234"/>
                    <a:pt x="67" y="301"/>
                    <a:pt x="159" y="301"/>
                  </a:cubicBezTo>
                  <a:cubicBezTo>
                    <a:pt x="167" y="301"/>
                    <a:pt x="167" y="301"/>
                    <a:pt x="167" y="301"/>
                  </a:cubicBezTo>
                  <a:cubicBezTo>
                    <a:pt x="268" y="301"/>
                    <a:pt x="326" y="234"/>
                    <a:pt x="326" y="151"/>
                  </a:cubicBezTo>
                  <a:cubicBezTo>
                    <a:pt x="326" y="67"/>
                    <a:pt x="268" y="0"/>
                    <a:pt x="167" y="0"/>
                  </a:cubicBezTo>
                  <a:close/>
                  <a:moveTo>
                    <a:pt x="17" y="1288"/>
                  </a:moveTo>
                  <a:cubicBezTo>
                    <a:pt x="310" y="1288"/>
                    <a:pt x="310" y="1288"/>
                    <a:pt x="310" y="1288"/>
                  </a:cubicBezTo>
                  <a:cubicBezTo>
                    <a:pt x="310" y="418"/>
                    <a:pt x="310" y="418"/>
                    <a:pt x="310" y="418"/>
                  </a:cubicBezTo>
                  <a:cubicBezTo>
                    <a:pt x="17" y="418"/>
                    <a:pt x="17" y="418"/>
                    <a:pt x="17" y="418"/>
                  </a:cubicBezTo>
                  <a:lnTo>
                    <a:pt x="17" y="1288"/>
                  </a:lnTo>
                  <a:close/>
                  <a:moveTo>
                    <a:pt x="17" y="1288"/>
                  </a:moveTo>
                  <a:lnTo>
                    <a:pt x="17" y="128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Lato Light"/>
                <a:ea typeface="宋体" panose="02010600030101010101" pitchFamily="2" charset="-122"/>
              </a:endParaRPr>
            </a:p>
          </p:txBody>
        </p:sp>
        <p:sp>
          <p:nvSpPr>
            <p:cNvPr id="868" name="Freeform 31"/>
            <p:cNvSpPr>
              <a:spLocks noEditPoints="1"/>
            </p:cNvSpPr>
            <p:nvPr/>
          </p:nvSpPr>
          <p:spPr bwMode="auto">
            <a:xfrm>
              <a:off x="18334507" y="4334854"/>
              <a:ext cx="1088655" cy="1091086"/>
            </a:xfrm>
            <a:custGeom>
              <a:avLst/>
              <a:gdLst>
                <a:gd name="T0" fmla="*/ 140 w 280"/>
                <a:gd name="T1" fmla="*/ 0 h 280"/>
                <a:gd name="T2" fmla="*/ 0 w 280"/>
                <a:gd name="T3" fmla="*/ 140 h 280"/>
                <a:gd name="T4" fmla="*/ 140 w 280"/>
                <a:gd name="T5" fmla="*/ 280 h 280"/>
                <a:gd name="T6" fmla="*/ 280 w 280"/>
                <a:gd name="T7" fmla="*/ 140 h 280"/>
                <a:gd name="T8" fmla="*/ 140 w 280"/>
                <a:gd name="T9" fmla="*/ 0 h 280"/>
                <a:gd name="T10" fmla="*/ 185 w 280"/>
                <a:gd name="T11" fmla="*/ 69 h 280"/>
                <a:gd name="T12" fmla="*/ 211 w 280"/>
                <a:gd name="T13" fmla="*/ 95 h 280"/>
                <a:gd name="T14" fmla="*/ 185 w 280"/>
                <a:gd name="T15" fmla="*/ 122 h 280"/>
                <a:gd name="T16" fmla="*/ 174 w 280"/>
                <a:gd name="T17" fmla="*/ 119 h 280"/>
                <a:gd name="T18" fmla="*/ 158 w 280"/>
                <a:gd name="T19" fmla="*/ 95 h 280"/>
                <a:gd name="T20" fmla="*/ 185 w 280"/>
                <a:gd name="T21" fmla="*/ 69 h 280"/>
                <a:gd name="T22" fmla="*/ 141 w 280"/>
                <a:gd name="T23" fmla="*/ 96 h 280"/>
                <a:gd name="T24" fmla="*/ 167 w 280"/>
                <a:gd name="T25" fmla="*/ 123 h 280"/>
                <a:gd name="T26" fmla="*/ 141 w 280"/>
                <a:gd name="T27" fmla="*/ 149 h 280"/>
                <a:gd name="T28" fmla="*/ 115 w 280"/>
                <a:gd name="T29" fmla="*/ 123 h 280"/>
                <a:gd name="T30" fmla="*/ 141 w 280"/>
                <a:gd name="T31" fmla="*/ 96 h 280"/>
                <a:gd name="T32" fmla="*/ 95 w 280"/>
                <a:gd name="T33" fmla="*/ 69 h 280"/>
                <a:gd name="T34" fmla="*/ 121 w 280"/>
                <a:gd name="T35" fmla="*/ 95 h 280"/>
                <a:gd name="T36" fmla="*/ 121 w 280"/>
                <a:gd name="T37" fmla="*/ 97 h 280"/>
                <a:gd name="T38" fmla="*/ 109 w 280"/>
                <a:gd name="T39" fmla="*/ 118 h 280"/>
                <a:gd name="T40" fmla="*/ 95 w 280"/>
                <a:gd name="T41" fmla="*/ 122 h 280"/>
                <a:gd name="T42" fmla="*/ 68 w 280"/>
                <a:gd name="T43" fmla="*/ 95 h 280"/>
                <a:gd name="T44" fmla="*/ 95 w 280"/>
                <a:gd name="T45" fmla="*/ 69 h 280"/>
                <a:gd name="T46" fmla="*/ 90 w 280"/>
                <a:gd name="T47" fmla="*/ 193 h 280"/>
                <a:gd name="T48" fmla="*/ 52 w 280"/>
                <a:gd name="T49" fmla="*/ 186 h 280"/>
                <a:gd name="T50" fmla="*/ 50 w 280"/>
                <a:gd name="T51" fmla="*/ 185 h 280"/>
                <a:gd name="T52" fmla="*/ 50 w 280"/>
                <a:gd name="T53" fmla="*/ 185 h 280"/>
                <a:gd name="T54" fmla="*/ 50 w 280"/>
                <a:gd name="T55" fmla="*/ 157 h 280"/>
                <a:gd name="T56" fmla="*/ 84 w 280"/>
                <a:gd name="T57" fmla="*/ 124 h 280"/>
                <a:gd name="T58" fmla="*/ 106 w 280"/>
                <a:gd name="T59" fmla="*/ 124 h 280"/>
                <a:gd name="T60" fmla="*/ 108 w 280"/>
                <a:gd name="T61" fmla="*/ 124 h 280"/>
                <a:gd name="T62" fmla="*/ 118 w 280"/>
                <a:gd name="T63" fmla="*/ 146 h 280"/>
                <a:gd name="T64" fmla="*/ 90 w 280"/>
                <a:gd name="T65" fmla="*/ 185 h 280"/>
                <a:gd name="T66" fmla="*/ 90 w 280"/>
                <a:gd name="T67" fmla="*/ 193 h 280"/>
                <a:gd name="T68" fmla="*/ 186 w 280"/>
                <a:gd name="T69" fmla="*/ 212 h 280"/>
                <a:gd name="T70" fmla="*/ 186 w 280"/>
                <a:gd name="T71" fmla="*/ 212 h 280"/>
                <a:gd name="T72" fmla="*/ 184 w 280"/>
                <a:gd name="T73" fmla="*/ 213 h 280"/>
                <a:gd name="T74" fmla="*/ 144 w 280"/>
                <a:gd name="T75" fmla="*/ 220 h 280"/>
                <a:gd name="T76" fmla="*/ 98 w 280"/>
                <a:gd name="T77" fmla="*/ 213 h 280"/>
                <a:gd name="T78" fmla="*/ 96 w 280"/>
                <a:gd name="T79" fmla="*/ 212 h 280"/>
                <a:gd name="T80" fmla="*/ 96 w 280"/>
                <a:gd name="T81" fmla="*/ 212 h 280"/>
                <a:gd name="T82" fmla="*/ 96 w 280"/>
                <a:gd name="T83" fmla="*/ 185 h 280"/>
                <a:gd name="T84" fmla="*/ 130 w 280"/>
                <a:gd name="T85" fmla="*/ 151 h 280"/>
                <a:gd name="T86" fmla="*/ 152 w 280"/>
                <a:gd name="T87" fmla="*/ 151 h 280"/>
                <a:gd name="T88" fmla="*/ 186 w 280"/>
                <a:gd name="T89" fmla="*/ 185 h 280"/>
                <a:gd name="T90" fmla="*/ 186 w 280"/>
                <a:gd name="T91" fmla="*/ 212 h 280"/>
                <a:gd name="T92" fmla="*/ 230 w 280"/>
                <a:gd name="T93" fmla="*/ 185 h 280"/>
                <a:gd name="T94" fmla="*/ 230 w 280"/>
                <a:gd name="T95" fmla="*/ 185 h 280"/>
                <a:gd name="T96" fmla="*/ 228 w 280"/>
                <a:gd name="T97" fmla="*/ 186 h 280"/>
                <a:gd name="T98" fmla="*/ 192 w 280"/>
                <a:gd name="T99" fmla="*/ 193 h 280"/>
                <a:gd name="T100" fmla="*/ 192 w 280"/>
                <a:gd name="T101" fmla="*/ 185 h 280"/>
                <a:gd name="T102" fmla="*/ 164 w 280"/>
                <a:gd name="T103" fmla="*/ 146 h 280"/>
                <a:gd name="T104" fmla="*/ 174 w 280"/>
                <a:gd name="T105" fmla="*/ 124 h 280"/>
                <a:gd name="T106" fmla="*/ 196 w 280"/>
                <a:gd name="T107" fmla="*/ 124 h 280"/>
                <a:gd name="T108" fmla="*/ 230 w 280"/>
                <a:gd name="T109" fmla="*/ 157 h 280"/>
                <a:gd name="T110" fmla="*/ 230 w 280"/>
                <a:gd name="T111" fmla="*/ 18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>
                <a:latin typeface="Raleway Black"/>
                <a:cs typeface="Raleway Black"/>
              </a:endParaRPr>
            </a:p>
          </p:txBody>
        </p:sp>
        <p:grpSp>
          <p:nvGrpSpPr>
            <p:cNvPr id="869" name="Group 868"/>
            <p:cNvGrpSpPr/>
            <p:nvPr/>
          </p:nvGrpSpPr>
          <p:grpSpPr>
            <a:xfrm>
              <a:off x="20844398" y="7122021"/>
              <a:ext cx="721675" cy="469113"/>
              <a:chOff x="7145325" y="3587747"/>
              <a:chExt cx="566738" cy="368304"/>
            </a:xfrm>
            <a:solidFill>
              <a:schemeClr val="accent6"/>
            </a:solidFill>
          </p:grpSpPr>
          <p:sp>
            <p:nvSpPr>
              <p:cNvPr id="870" name="Freeform 146"/>
              <p:cNvSpPr/>
              <p:nvPr/>
            </p:nvSpPr>
            <p:spPr bwMode="auto">
              <a:xfrm>
                <a:off x="7250103" y="3816351"/>
                <a:ext cx="153988" cy="139700"/>
              </a:xfrm>
              <a:custGeom>
                <a:avLst/>
                <a:gdLst>
                  <a:gd name="T0" fmla="*/ 33 w 41"/>
                  <a:gd name="T1" fmla="*/ 0 h 37"/>
                  <a:gd name="T2" fmla="*/ 15 w 41"/>
                  <a:gd name="T3" fmla="*/ 6 h 37"/>
                  <a:gd name="T4" fmla="*/ 10 w 41"/>
                  <a:gd name="T5" fmla="*/ 5 h 37"/>
                  <a:gd name="T6" fmla="*/ 10 w 41"/>
                  <a:gd name="T7" fmla="*/ 6 h 37"/>
                  <a:gd name="T8" fmla="*/ 6 w 41"/>
                  <a:gd name="T9" fmla="*/ 31 h 37"/>
                  <a:gd name="T10" fmla="*/ 32 w 41"/>
                  <a:gd name="T11" fmla="*/ 28 h 37"/>
                  <a:gd name="T12" fmla="*/ 35 w 41"/>
                  <a:gd name="T13" fmla="*/ 2 h 37"/>
                  <a:gd name="T14" fmla="*/ 33 w 4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7">
                    <a:moveTo>
                      <a:pt x="33" y="0"/>
                    </a:moveTo>
                    <a:cubicBezTo>
                      <a:pt x="28" y="4"/>
                      <a:pt x="22" y="6"/>
                      <a:pt x="15" y="6"/>
                    </a:cubicBezTo>
                    <a:cubicBezTo>
                      <a:pt x="14" y="6"/>
                      <a:pt x="12" y="6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2" y="14"/>
                      <a:pt x="0" y="25"/>
                      <a:pt x="6" y="31"/>
                    </a:cubicBezTo>
                    <a:cubicBezTo>
                      <a:pt x="13" y="37"/>
                      <a:pt x="24" y="36"/>
                      <a:pt x="32" y="28"/>
                    </a:cubicBezTo>
                    <a:cubicBezTo>
                      <a:pt x="40" y="20"/>
                      <a:pt x="41" y="8"/>
                      <a:pt x="35" y="2"/>
                    </a:cubicBezTo>
                    <a:cubicBezTo>
                      <a:pt x="34" y="2"/>
                      <a:pt x="34" y="1"/>
                      <a:pt x="33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  <p:sp>
            <p:nvSpPr>
              <p:cNvPr id="871" name="Freeform 147"/>
              <p:cNvSpPr/>
              <p:nvPr/>
            </p:nvSpPr>
            <p:spPr bwMode="auto">
              <a:xfrm>
                <a:off x="7145325" y="3587751"/>
                <a:ext cx="266699" cy="236537"/>
              </a:xfrm>
              <a:custGeom>
                <a:avLst/>
                <a:gdLst>
                  <a:gd name="T0" fmla="*/ 16 w 71"/>
                  <a:gd name="T1" fmla="*/ 51 h 63"/>
                  <a:gd name="T2" fmla="*/ 42 w 71"/>
                  <a:gd name="T3" fmla="*/ 63 h 63"/>
                  <a:gd name="T4" fmla="*/ 43 w 71"/>
                  <a:gd name="T5" fmla="*/ 63 h 63"/>
                  <a:gd name="T6" fmla="*/ 56 w 71"/>
                  <a:gd name="T7" fmla="*/ 60 h 63"/>
                  <a:gd name="T8" fmla="*/ 60 w 71"/>
                  <a:gd name="T9" fmla="*/ 56 h 63"/>
                  <a:gd name="T10" fmla="*/ 55 w 71"/>
                  <a:gd name="T11" fmla="*/ 12 h 63"/>
                  <a:gd name="T12" fmla="*/ 28 w 71"/>
                  <a:gd name="T13" fmla="*/ 0 h 63"/>
                  <a:gd name="T14" fmla="*/ 11 w 71"/>
                  <a:gd name="T15" fmla="*/ 7 h 63"/>
                  <a:gd name="T16" fmla="*/ 16 w 71"/>
                  <a:gd name="T17" fmla="*/ 5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63">
                    <a:moveTo>
                      <a:pt x="16" y="51"/>
                    </a:moveTo>
                    <a:cubicBezTo>
                      <a:pt x="24" y="58"/>
                      <a:pt x="33" y="63"/>
                      <a:pt x="42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8" y="63"/>
                      <a:pt x="52" y="62"/>
                      <a:pt x="56" y="60"/>
                    </a:cubicBezTo>
                    <a:cubicBezTo>
                      <a:pt x="58" y="59"/>
                      <a:pt x="59" y="58"/>
                      <a:pt x="60" y="56"/>
                    </a:cubicBezTo>
                    <a:cubicBezTo>
                      <a:pt x="71" y="46"/>
                      <a:pt x="69" y="26"/>
                      <a:pt x="55" y="12"/>
                    </a:cubicBezTo>
                    <a:cubicBezTo>
                      <a:pt x="47" y="4"/>
                      <a:pt x="37" y="0"/>
                      <a:pt x="28" y="0"/>
                    </a:cubicBezTo>
                    <a:cubicBezTo>
                      <a:pt x="21" y="0"/>
                      <a:pt x="15" y="2"/>
                      <a:pt x="11" y="7"/>
                    </a:cubicBezTo>
                    <a:cubicBezTo>
                      <a:pt x="0" y="17"/>
                      <a:pt x="3" y="37"/>
                      <a:pt x="16" y="51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  <p:sp>
            <p:nvSpPr>
              <p:cNvPr id="872" name="Freeform 148"/>
              <p:cNvSpPr/>
              <p:nvPr/>
            </p:nvSpPr>
            <p:spPr bwMode="auto">
              <a:xfrm>
                <a:off x="7450124" y="3816347"/>
                <a:ext cx="157163" cy="139700"/>
              </a:xfrm>
              <a:custGeom>
                <a:avLst/>
                <a:gdLst>
                  <a:gd name="T0" fmla="*/ 35 w 42"/>
                  <a:gd name="T1" fmla="*/ 31 h 37"/>
                  <a:gd name="T2" fmla="*/ 32 w 42"/>
                  <a:gd name="T3" fmla="*/ 6 h 37"/>
                  <a:gd name="T4" fmla="*/ 32 w 42"/>
                  <a:gd name="T5" fmla="*/ 5 h 37"/>
                  <a:gd name="T6" fmla="*/ 26 w 42"/>
                  <a:gd name="T7" fmla="*/ 6 h 37"/>
                  <a:gd name="T8" fmla="*/ 9 w 42"/>
                  <a:gd name="T9" fmla="*/ 0 h 37"/>
                  <a:gd name="T10" fmla="*/ 7 w 42"/>
                  <a:gd name="T11" fmla="*/ 2 h 37"/>
                  <a:gd name="T12" fmla="*/ 10 w 42"/>
                  <a:gd name="T13" fmla="*/ 28 h 37"/>
                  <a:gd name="T14" fmla="*/ 35 w 42"/>
                  <a:gd name="T15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37">
                    <a:moveTo>
                      <a:pt x="35" y="31"/>
                    </a:moveTo>
                    <a:cubicBezTo>
                      <a:pt x="42" y="25"/>
                      <a:pt x="40" y="14"/>
                      <a:pt x="32" y="6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6"/>
                      <a:pt x="28" y="6"/>
                      <a:pt x="26" y="6"/>
                    </a:cubicBezTo>
                    <a:cubicBezTo>
                      <a:pt x="20" y="6"/>
                      <a:pt x="14" y="4"/>
                      <a:pt x="9" y="0"/>
                    </a:cubicBezTo>
                    <a:cubicBezTo>
                      <a:pt x="8" y="1"/>
                      <a:pt x="7" y="2"/>
                      <a:pt x="7" y="2"/>
                    </a:cubicBezTo>
                    <a:cubicBezTo>
                      <a:pt x="0" y="8"/>
                      <a:pt x="2" y="20"/>
                      <a:pt x="10" y="28"/>
                    </a:cubicBezTo>
                    <a:cubicBezTo>
                      <a:pt x="18" y="36"/>
                      <a:pt x="29" y="37"/>
                      <a:pt x="35" y="31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  <p:sp>
            <p:nvSpPr>
              <p:cNvPr id="873" name="Freeform 149"/>
              <p:cNvSpPr/>
              <p:nvPr/>
            </p:nvSpPr>
            <p:spPr bwMode="auto">
              <a:xfrm>
                <a:off x="7445363" y="3587747"/>
                <a:ext cx="266700" cy="236537"/>
              </a:xfrm>
              <a:custGeom>
                <a:avLst/>
                <a:gdLst>
                  <a:gd name="T0" fmla="*/ 60 w 71"/>
                  <a:gd name="T1" fmla="*/ 7 h 63"/>
                  <a:gd name="T2" fmla="*/ 43 w 71"/>
                  <a:gd name="T3" fmla="*/ 0 h 63"/>
                  <a:gd name="T4" fmla="*/ 16 w 71"/>
                  <a:gd name="T5" fmla="*/ 12 h 63"/>
                  <a:gd name="T6" fmla="*/ 10 w 71"/>
                  <a:gd name="T7" fmla="*/ 56 h 63"/>
                  <a:gd name="T8" fmla="*/ 15 w 71"/>
                  <a:gd name="T9" fmla="*/ 60 h 63"/>
                  <a:gd name="T10" fmla="*/ 27 w 71"/>
                  <a:gd name="T11" fmla="*/ 63 h 63"/>
                  <a:gd name="T12" fmla="*/ 29 w 71"/>
                  <a:gd name="T13" fmla="*/ 63 h 63"/>
                  <a:gd name="T14" fmla="*/ 55 w 71"/>
                  <a:gd name="T15" fmla="*/ 51 h 63"/>
                  <a:gd name="T16" fmla="*/ 60 w 71"/>
                  <a:gd name="T17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63">
                    <a:moveTo>
                      <a:pt x="60" y="7"/>
                    </a:moveTo>
                    <a:cubicBezTo>
                      <a:pt x="56" y="2"/>
                      <a:pt x="50" y="0"/>
                      <a:pt x="43" y="0"/>
                    </a:cubicBezTo>
                    <a:cubicBezTo>
                      <a:pt x="34" y="0"/>
                      <a:pt x="24" y="4"/>
                      <a:pt x="16" y="12"/>
                    </a:cubicBezTo>
                    <a:cubicBezTo>
                      <a:pt x="2" y="26"/>
                      <a:pt x="0" y="46"/>
                      <a:pt x="10" y="56"/>
                    </a:cubicBezTo>
                    <a:cubicBezTo>
                      <a:pt x="12" y="58"/>
                      <a:pt x="13" y="59"/>
                      <a:pt x="15" y="60"/>
                    </a:cubicBezTo>
                    <a:cubicBezTo>
                      <a:pt x="18" y="62"/>
                      <a:pt x="23" y="63"/>
                      <a:pt x="27" y="63"/>
                    </a:cubicBezTo>
                    <a:cubicBezTo>
                      <a:pt x="28" y="63"/>
                      <a:pt x="28" y="63"/>
                      <a:pt x="29" y="63"/>
                    </a:cubicBezTo>
                    <a:cubicBezTo>
                      <a:pt x="37" y="63"/>
                      <a:pt x="47" y="58"/>
                      <a:pt x="55" y="51"/>
                    </a:cubicBezTo>
                    <a:cubicBezTo>
                      <a:pt x="68" y="37"/>
                      <a:pt x="71" y="17"/>
                      <a:pt x="60" y="7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  <p:sp>
            <p:nvSpPr>
              <p:cNvPr id="874" name="Freeform 150"/>
              <p:cNvSpPr/>
              <p:nvPr/>
            </p:nvSpPr>
            <p:spPr bwMode="auto">
              <a:xfrm>
                <a:off x="7381876" y="3606800"/>
                <a:ext cx="93663" cy="333375"/>
              </a:xfrm>
              <a:custGeom>
                <a:avLst/>
                <a:gdLst>
                  <a:gd name="T0" fmla="*/ 23 w 25"/>
                  <a:gd name="T1" fmla="*/ 4 h 89"/>
                  <a:gd name="T2" fmla="*/ 20 w 25"/>
                  <a:gd name="T3" fmla="*/ 1 h 89"/>
                  <a:gd name="T4" fmla="*/ 14 w 25"/>
                  <a:gd name="T5" fmla="*/ 10 h 89"/>
                  <a:gd name="T6" fmla="*/ 12 w 25"/>
                  <a:gd name="T7" fmla="*/ 10 h 89"/>
                  <a:gd name="T8" fmla="*/ 11 w 25"/>
                  <a:gd name="T9" fmla="*/ 10 h 89"/>
                  <a:gd name="T10" fmla="*/ 5 w 25"/>
                  <a:gd name="T11" fmla="*/ 1 h 89"/>
                  <a:gd name="T12" fmla="*/ 2 w 25"/>
                  <a:gd name="T13" fmla="*/ 4 h 89"/>
                  <a:gd name="T14" fmla="*/ 8 w 25"/>
                  <a:gd name="T15" fmla="*/ 13 h 89"/>
                  <a:gd name="T16" fmla="*/ 7 w 25"/>
                  <a:gd name="T17" fmla="*/ 15 h 89"/>
                  <a:gd name="T18" fmla="*/ 7 w 25"/>
                  <a:gd name="T19" fmla="*/ 27 h 89"/>
                  <a:gd name="T20" fmla="*/ 7 w 25"/>
                  <a:gd name="T21" fmla="*/ 41 h 89"/>
                  <a:gd name="T22" fmla="*/ 7 w 25"/>
                  <a:gd name="T23" fmla="*/ 83 h 89"/>
                  <a:gd name="T24" fmla="*/ 12 w 25"/>
                  <a:gd name="T25" fmla="*/ 89 h 89"/>
                  <a:gd name="T26" fmla="*/ 18 w 25"/>
                  <a:gd name="T27" fmla="*/ 83 h 89"/>
                  <a:gd name="T28" fmla="*/ 18 w 25"/>
                  <a:gd name="T29" fmla="*/ 41 h 89"/>
                  <a:gd name="T30" fmla="*/ 18 w 25"/>
                  <a:gd name="T31" fmla="*/ 27 h 89"/>
                  <a:gd name="T32" fmla="*/ 18 w 25"/>
                  <a:gd name="T33" fmla="*/ 15 h 89"/>
                  <a:gd name="T34" fmla="*/ 17 w 25"/>
                  <a:gd name="T35" fmla="*/ 13 h 89"/>
                  <a:gd name="T36" fmla="*/ 23 w 25"/>
                  <a:gd name="T37" fmla="*/ 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" h="89">
                    <a:moveTo>
                      <a:pt x="23" y="4"/>
                    </a:moveTo>
                    <a:cubicBezTo>
                      <a:pt x="25" y="2"/>
                      <a:pt x="22" y="0"/>
                      <a:pt x="20" y="1"/>
                    </a:cubicBezTo>
                    <a:cubicBezTo>
                      <a:pt x="18" y="4"/>
                      <a:pt x="16" y="7"/>
                      <a:pt x="14" y="10"/>
                    </a:cubicBezTo>
                    <a:cubicBezTo>
                      <a:pt x="14" y="10"/>
                      <a:pt x="13" y="10"/>
                      <a:pt x="12" y="10"/>
                    </a:cubicBezTo>
                    <a:cubicBezTo>
                      <a:pt x="12" y="10"/>
                      <a:pt x="11" y="10"/>
                      <a:pt x="11" y="10"/>
                    </a:cubicBezTo>
                    <a:cubicBezTo>
                      <a:pt x="9" y="7"/>
                      <a:pt x="7" y="4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ubicBezTo>
                      <a:pt x="4" y="7"/>
                      <a:pt x="6" y="9"/>
                      <a:pt x="8" y="13"/>
                    </a:cubicBezTo>
                    <a:cubicBezTo>
                      <a:pt x="7" y="13"/>
                      <a:pt x="7" y="14"/>
                      <a:pt x="7" y="1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7" y="86"/>
                      <a:pt x="9" y="89"/>
                      <a:pt x="12" y="89"/>
                    </a:cubicBezTo>
                    <a:cubicBezTo>
                      <a:pt x="15" y="89"/>
                      <a:pt x="18" y="86"/>
                      <a:pt x="18" y="83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14"/>
                      <a:pt x="18" y="13"/>
                      <a:pt x="17" y="13"/>
                    </a:cubicBezTo>
                    <a:cubicBezTo>
                      <a:pt x="19" y="9"/>
                      <a:pt x="20" y="7"/>
                      <a:pt x="23" y="4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</p:grpSp>
        <p:sp>
          <p:nvSpPr>
            <p:cNvPr id="875" name="Freeform 163"/>
            <p:cNvSpPr>
              <a:spLocks noEditPoints="1"/>
            </p:cNvSpPr>
            <p:nvPr/>
          </p:nvSpPr>
          <p:spPr bwMode="auto">
            <a:xfrm>
              <a:off x="18958285" y="10137650"/>
              <a:ext cx="650922" cy="552011"/>
            </a:xfrm>
            <a:custGeom>
              <a:avLst/>
              <a:gdLst>
                <a:gd name="T0" fmla="*/ 2 w 136"/>
                <a:gd name="T1" fmla="*/ 32 h 115"/>
                <a:gd name="T2" fmla="*/ 0 w 136"/>
                <a:gd name="T3" fmla="*/ 35 h 115"/>
                <a:gd name="T4" fmla="*/ 2 w 136"/>
                <a:gd name="T5" fmla="*/ 39 h 115"/>
                <a:gd name="T6" fmla="*/ 14 w 136"/>
                <a:gd name="T7" fmla="*/ 51 h 115"/>
                <a:gd name="T8" fmla="*/ 78 w 136"/>
                <a:gd name="T9" fmla="*/ 115 h 115"/>
                <a:gd name="T10" fmla="*/ 136 w 136"/>
                <a:gd name="T11" fmla="*/ 56 h 115"/>
                <a:gd name="T12" fmla="*/ 123 w 136"/>
                <a:gd name="T13" fmla="*/ 63 h 115"/>
                <a:gd name="T14" fmla="*/ 90 w 136"/>
                <a:gd name="T15" fmla="*/ 46 h 115"/>
                <a:gd name="T16" fmla="*/ 90 w 136"/>
                <a:gd name="T17" fmla="*/ 40 h 115"/>
                <a:gd name="T18" fmla="*/ 56 w 136"/>
                <a:gd name="T19" fmla="*/ 0 h 115"/>
                <a:gd name="T20" fmla="*/ 19 w 136"/>
                <a:gd name="T21" fmla="*/ 24 h 115"/>
                <a:gd name="T22" fmla="*/ 2 w 136"/>
                <a:gd name="T23" fmla="*/ 32 h 115"/>
                <a:gd name="T24" fmla="*/ 35 w 136"/>
                <a:gd name="T25" fmla="*/ 39 h 115"/>
                <a:gd name="T26" fmla="*/ 29 w 136"/>
                <a:gd name="T27" fmla="*/ 33 h 115"/>
                <a:gd name="T28" fmla="*/ 35 w 136"/>
                <a:gd name="T29" fmla="*/ 27 h 115"/>
                <a:gd name="T30" fmla="*/ 41 w 136"/>
                <a:gd name="T31" fmla="*/ 33 h 115"/>
                <a:gd name="T32" fmla="*/ 35 w 136"/>
                <a:gd name="T33" fmla="*/ 3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" h="115">
                  <a:moveTo>
                    <a:pt x="2" y="32"/>
                  </a:moveTo>
                  <a:cubicBezTo>
                    <a:pt x="1" y="33"/>
                    <a:pt x="0" y="34"/>
                    <a:pt x="0" y="35"/>
                  </a:cubicBezTo>
                  <a:cubicBezTo>
                    <a:pt x="0" y="37"/>
                    <a:pt x="1" y="38"/>
                    <a:pt x="2" y="39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90"/>
                    <a:pt x="40" y="115"/>
                    <a:pt x="78" y="115"/>
                  </a:cubicBezTo>
                  <a:cubicBezTo>
                    <a:pt x="110" y="115"/>
                    <a:pt x="136" y="80"/>
                    <a:pt x="136" y="56"/>
                  </a:cubicBezTo>
                  <a:cubicBezTo>
                    <a:pt x="136" y="45"/>
                    <a:pt x="132" y="58"/>
                    <a:pt x="123" y="63"/>
                  </a:cubicBezTo>
                  <a:cubicBezTo>
                    <a:pt x="114" y="68"/>
                    <a:pt x="89" y="72"/>
                    <a:pt x="90" y="46"/>
                  </a:cubicBezTo>
                  <a:cubicBezTo>
                    <a:pt x="90" y="44"/>
                    <a:pt x="90" y="42"/>
                    <a:pt x="90" y="40"/>
                  </a:cubicBezTo>
                  <a:cubicBezTo>
                    <a:pt x="90" y="19"/>
                    <a:pt x="77" y="0"/>
                    <a:pt x="56" y="0"/>
                  </a:cubicBezTo>
                  <a:cubicBezTo>
                    <a:pt x="36" y="0"/>
                    <a:pt x="22" y="11"/>
                    <a:pt x="19" y="24"/>
                  </a:cubicBezTo>
                  <a:cubicBezTo>
                    <a:pt x="2" y="32"/>
                    <a:pt x="2" y="32"/>
                    <a:pt x="2" y="32"/>
                  </a:cubicBezTo>
                  <a:moveTo>
                    <a:pt x="35" y="39"/>
                  </a:moveTo>
                  <a:cubicBezTo>
                    <a:pt x="32" y="39"/>
                    <a:pt x="29" y="36"/>
                    <a:pt x="29" y="33"/>
                  </a:cubicBezTo>
                  <a:cubicBezTo>
                    <a:pt x="29" y="30"/>
                    <a:pt x="32" y="27"/>
                    <a:pt x="35" y="27"/>
                  </a:cubicBezTo>
                  <a:cubicBezTo>
                    <a:pt x="38" y="27"/>
                    <a:pt x="41" y="30"/>
                    <a:pt x="41" y="33"/>
                  </a:cubicBezTo>
                  <a:cubicBezTo>
                    <a:pt x="41" y="36"/>
                    <a:pt x="38" y="39"/>
                    <a:pt x="35" y="3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>
                <a:latin typeface="Raleway Black"/>
                <a:cs typeface="Raleway Black"/>
              </a:endParaRPr>
            </a:p>
          </p:txBody>
        </p:sp>
        <p:sp>
          <p:nvSpPr>
            <p:cNvPr id="876" name="Freeform 177"/>
            <p:cNvSpPr>
              <a:spLocks noEditPoints="1"/>
            </p:cNvSpPr>
            <p:nvPr/>
          </p:nvSpPr>
          <p:spPr bwMode="auto">
            <a:xfrm>
              <a:off x="15745948" y="8454833"/>
              <a:ext cx="521544" cy="679399"/>
            </a:xfrm>
            <a:custGeom>
              <a:avLst/>
              <a:gdLst>
                <a:gd name="T0" fmla="*/ 253 w 258"/>
                <a:gd name="T1" fmla="*/ 303 h 336"/>
                <a:gd name="T2" fmla="*/ 142 w 258"/>
                <a:gd name="T3" fmla="*/ 254 h 336"/>
                <a:gd name="T4" fmla="*/ 232 w 258"/>
                <a:gd name="T5" fmla="*/ 43 h 336"/>
                <a:gd name="T6" fmla="*/ 97 w 258"/>
                <a:gd name="T7" fmla="*/ 235 h 336"/>
                <a:gd name="T8" fmla="*/ 0 w 258"/>
                <a:gd name="T9" fmla="*/ 190 h 336"/>
                <a:gd name="T10" fmla="*/ 258 w 258"/>
                <a:gd name="T11" fmla="*/ 0 h 336"/>
                <a:gd name="T12" fmla="*/ 253 w 258"/>
                <a:gd name="T13" fmla="*/ 303 h 336"/>
                <a:gd name="T14" fmla="*/ 109 w 258"/>
                <a:gd name="T15" fmla="*/ 336 h 336"/>
                <a:gd name="T16" fmla="*/ 92 w 258"/>
                <a:gd name="T17" fmla="*/ 263 h 336"/>
                <a:gd name="T18" fmla="*/ 154 w 258"/>
                <a:gd name="T19" fmla="*/ 287 h 336"/>
                <a:gd name="T20" fmla="*/ 109 w 258"/>
                <a:gd name="T21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8" h="336">
                  <a:moveTo>
                    <a:pt x="253" y="303"/>
                  </a:moveTo>
                  <a:lnTo>
                    <a:pt x="142" y="254"/>
                  </a:lnTo>
                  <a:lnTo>
                    <a:pt x="232" y="43"/>
                  </a:lnTo>
                  <a:lnTo>
                    <a:pt x="97" y="235"/>
                  </a:lnTo>
                  <a:lnTo>
                    <a:pt x="0" y="190"/>
                  </a:lnTo>
                  <a:lnTo>
                    <a:pt x="258" y="0"/>
                  </a:lnTo>
                  <a:lnTo>
                    <a:pt x="253" y="303"/>
                  </a:lnTo>
                  <a:close/>
                  <a:moveTo>
                    <a:pt x="109" y="336"/>
                  </a:moveTo>
                  <a:lnTo>
                    <a:pt x="92" y="263"/>
                  </a:lnTo>
                  <a:lnTo>
                    <a:pt x="154" y="287"/>
                  </a:lnTo>
                  <a:lnTo>
                    <a:pt x="109" y="33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>
                <a:latin typeface="Raleway Black"/>
                <a:cs typeface="Raleway Black"/>
              </a:endParaRPr>
            </a:p>
          </p:txBody>
        </p:sp>
        <p:sp>
          <p:nvSpPr>
            <p:cNvPr id="877" name="Freeform 194"/>
            <p:cNvSpPr>
              <a:spLocks noEditPoints="1"/>
            </p:cNvSpPr>
            <p:nvPr/>
          </p:nvSpPr>
          <p:spPr bwMode="auto">
            <a:xfrm>
              <a:off x="14079323" y="7686502"/>
              <a:ext cx="608469" cy="483260"/>
            </a:xfrm>
            <a:custGeom>
              <a:avLst/>
              <a:gdLst>
                <a:gd name="T0" fmla="*/ 110 w 127"/>
                <a:gd name="T1" fmla="*/ 9 h 101"/>
                <a:gd name="T2" fmla="*/ 107 w 127"/>
                <a:gd name="T3" fmla="*/ 7 h 101"/>
                <a:gd name="T4" fmla="*/ 57 w 127"/>
                <a:gd name="T5" fmla="*/ 0 h 101"/>
                <a:gd name="T6" fmla="*/ 18 w 127"/>
                <a:gd name="T7" fmla="*/ 15 h 101"/>
                <a:gd name="T8" fmla="*/ 18 w 127"/>
                <a:gd name="T9" fmla="*/ 15 h 101"/>
                <a:gd name="T10" fmla="*/ 17 w 127"/>
                <a:gd name="T11" fmla="*/ 16 h 101"/>
                <a:gd name="T12" fmla="*/ 0 w 127"/>
                <a:gd name="T13" fmla="*/ 38 h 101"/>
                <a:gd name="T14" fmla="*/ 2 w 127"/>
                <a:gd name="T15" fmla="*/ 43 h 101"/>
                <a:gd name="T16" fmla="*/ 16 w 127"/>
                <a:gd name="T17" fmla="*/ 82 h 101"/>
                <a:gd name="T18" fmla="*/ 71 w 127"/>
                <a:gd name="T19" fmla="*/ 101 h 101"/>
                <a:gd name="T20" fmla="*/ 72 w 127"/>
                <a:gd name="T21" fmla="*/ 101 h 101"/>
                <a:gd name="T22" fmla="*/ 72 w 127"/>
                <a:gd name="T23" fmla="*/ 101 h 101"/>
                <a:gd name="T24" fmla="*/ 73 w 127"/>
                <a:gd name="T25" fmla="*/ 101 h 101"/>
                <a:gd name="T26" fmla="*/ 112 w 127"/>
                <a:gd name="T27" fmla="*/ 77 h 101"/>
                <a:gd name="T28" fmla="*/ 125 w 127"/>
                <a:gd name="T29" fmla="*/ 36 h 101"/>
                <a:gd name="T30" fmla="*/ 126 w 127"/>
                <a:gd name="T31" fmla="*/ 31 h 101"/>
                <a:gd name="T32" fmla="*/ 21 w 127"/>
                <a:gd name="T33" fmla="*/ 21 h 101"/>
                <a:gd name="T34" fmla="*/ 53 w 127"/>
                <a:gd name="T35" fmla="*/ 50 h 101"/>
                <a:gd name="T36" fmla="*/ 68 w 127"/>
                <a:gd name="T37" fmla="*/ 93 h 101"/>
                <a:gd name="T38" fmla="*/ 23 w 127"/>
                <a:gd name="T39" fmla="*/ 48 h 101"/>
                <a:gd name="T40" fmla="*/ 54 w 127"/>
                <a:gd name="T41" fmla="*/ 56 h 101"/>
                <a:gd name="T42" fmla="*/ 68 w 127"/>
                <a:gd name="T43" fmla="*/ 38 h 101"/>
                <a:gd name="T44" fmla="*/ 71 w 127"/>
                <a:gd name="T45" fmla="*/ 24 h 101"/>
                <a:gd name="T46" fmla="*/ 58 w 127"/>
                <a:gd name="T47" fmla="*/ 7 h 101"/>
                <a:gd name="T48" fmla="*/ 71 w 127"/>
                <a:gd name="T49" fmla="*/ 24 h 101"/>
                <a:gd name="T50" fmla="*/ 75 w 127"/>
                <a:gd name="T51" fmla="*/ 42 h 101"/>
                <a:gd name="T52" fmla="*/ 82 w 127"/>
                <a:gd name="T53" fmla="*/ 55 h 101"/>
                <a:gd name="T54" fmla="*/ 85 w 127"/>
                <a:gd name="T55" fmla="*/ 55 h 101"/>
                <a:gd name="T56" fmla="*/ 106 w 127"/>
                <a:gd name="T57" fmla="*/ 75 h 101"/>
                <a:gd name="T58" fmla="*/ 75 w 127"/>
                <a:gd name="T59" fmla="*/ 92 h 101"/>
                <a:gd name="T60" fmla="*/ 76 w 127"/>
                <a:gd name="T61" fmla="*/ 29 h 101"/>
                <a:gd name="T62" fmla="*/ 118 w 127"/>
                <a:gd name="T63" fmla="*/ 3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101">
                  <a:moveTo>
                    <a:pt x="126" y="31"/>
                  </a:moveTo>
                  <a:cubicBezTo>
                    <a:pt x="110" y="9"/>
                    <a:pt x="110" y="9"/>
                    <a:pt x="110" y="9"/>
                  </a:cubicBezTo>
                  <a:cubicBezTo>
                    <a:pt x="109" y="8"/>
                    <a:pt x="108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8" y="0"/>
                    <a:pt x="57" y="0"/>
                    <a:pt x="57" y="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9"/>
                    <a:pt x="0" y="40"/>
                    <a:pt x="0" y="41"/>
                  </a:cubicBezTo>
                  <a:cubicBezTo>
                    <a:pt x="0" y="42"/>
                    <a:pt x="1" y="43"/>
                    <a:pt x="2" y="43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16" y="83"/>
                    <a:pt x="17" y="85"/>
                    <a:pt x="19" y="85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1" y="101"/>
                    <a:pt x="71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11" y="79"/>
                    <a:pt x="112" y="78"/>
                    <a:pt x="112" y="77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25" y="36"/>
                    <a:pt x="125" y="36"/>
                    <a:pt x="125" y="36"/>
                  </a:cubicBezTo>
                  <a:cubicBezTo>
                    <a:pt x="126" y="36"/>
                    <a:pt x="126" y="35"/>
                    <a:pt x="126" y="34"/>
                  </a:cubicBezTo>
                  <a:cubicBezTo>
                    <a:pt x="127" y="33"/>
                    <a:pt x="126" y="32"/>
                    <a:pt x="126" y="31"/>
                  </a:cubicBezTo>
                  <a:close/>
                  <a:moveTo>
                    <a:pt x="8" y="38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53" y="50"/>
                    <a:pt x="53" y="50"/>
                    <a:pt x="53" y="50"/>
                  </a:cubicBezTo>
                  <a:lnTo>
                    <a:pt x="8" y="38"/>
                  </a:lnTo>
                  <a:close/>
                  <a:moveTo>
                    <a:pt x="68" y="93"/>
                  </a:moveTo>
                  <a:cubicBezTo>
                    <a:pt x="23" y="80"/>
                    <a:pt x="23" y="80"/>
                    <a:pt x="23" y="80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5" y="56"/>
                    <a:pt x="56" y="56"/>
                    <a:pt x="57" y="55"/>
                  </a:cubicBezTo>
                  <a:cubicBezTo>
                    <a:pt x="68" y="38"/>
                    <a:pt x="68" y="38"/>
                    <a:pt x="68" y="38"/>
                  </a:cubicBezTo>
                  <a:lnTo>
                    <a:pt x="68" y="93"/>
                  </a:lnTo>
                  <a:close/>
                  <a:moveTo>
                    <a:pt x="71" y="24"/>
                  </a:moveTo>
                  <a:cubicBezTo>
                    <a:pt x="31" y="17"/>
                    <a:pt x="31" y="17"/>
                    <a:pt x="31" y="1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96" y="12"/>
                    <a:pt x="96" y="12"/>
                    <a:pt x="96" y="12"/>
                  </a:cubicBezTo>
                  <a:lnTo>
                    <a:pt x="71" y="24"/>
                  </a:lnTo>
                  <a:close/>
                  <a:moveTo>
                    <a:pt x="75" y="92"/>
                  </a:moveTo>
                  <a:cubicBezTo>
                    <a:pt x="75" y="42"/>
                    <a:pt x="75" y="42"/>
                    <a:pt x="75" y="4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1" y="54"/>
                    <a:pt x="81" y="55"/>
                    <a:pt x="82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4" y="55"/>
                    <a:pt x="84" y="55"/>
                    <a:pt x="85" y="5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lnTo>
                    <a:pt x="75" y="92"/>
                  </a:lnTo>
                  <a:close/>
                  <a:moveTo>
                    <a:pt x="85" y="48"/>
                  </a:moveTo>
                  <a:cubicBezTo>
                    <a:pt x="76" y="29"/>
                    <a:pt x="76" y="29"/>
                    <a:pt x="76" y="29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18" y="32"/>
                    <a:pt x="118" y="32"/>
                    <a:pt x="118" y="32"/>
                  </a:cubicBezTo>
                  <a:lnTo>
                    <a:pt x="85" y="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>
                <a:latin typeface="Raleway Black"/>
                <a:cs typeface="Raleway Black"/>
              </a:endParaRPr>
            </a:p>
          </p:txBody>
        </p:sp>
        <p:sp>
          <p:nvSpPr>
            <p:cNvPr id="879" name="Freeform 20"/>
            <p:cNvSpPr/>
            <p:nvPr/>
          </p:nvSpPr>
          <p:spPr bwMode="auto">
            <a:xfrm>
              <a:off x="16294603" y="4519164"/>
              <a:ext cx="1264049" cy="1029980"/>
            </a:xfrm>
            <a:custGeom>
              <a:avLst/>
              <a:gdLst>
                <a:gd name="T0" fmla="*/ 280 w 280"/>
                <a:gd name="T1" fmla="*/ 27 h 228"/>
                <a:gd name="T2" fmla="*/ 247 w 280"/>
                <a:gd name="T3" fmla="*/ 36 h 228"/>
                <a:gd name="T4" fmla="*/ 272 w 280"/>
                <a:gd name="T5" fmla="*/ 5 h 228"/>
                <a:gd name="T6" fmla="*/ 236 w 280"/>
                <a:gd name="T7" fmla="*/ 19 h 228"/>
                <a:gd name="T8" fmla="*/ 194 w 280"/>
                <a:gd name="T9" fmla="*/ 0 h 228"/>
                <a:gd name="T10" fmla="*/ 136 w 280"/>
                <a:gd name="T11" fmla="*/ 58 h 228"/>
                <a:gd name="T12" fmla="*/ 138 w 280"/>
                <a:gd name="T13" fmla="*/ 71 h 228"/>
                <a:gd name="T14" fmla="*/ 19 w 280"/>
                <a:gd name="T15" fmla="*/ 11 h 228"/>
                <a:gd name="T16" fmla="*/ 12 w 280"/>
                <a:gd name="T17" fmla="*/ 40 h 228"/>
                <a:gd name="T18" fmla="*/ 37 w 280"/>
                <a:gd name="T19" fmla="*/ 88 h 228"/>
                <a:gd name="T20" fmla="*/ 11 w 280"/>
                <a:gd name="T21" fmla="*/ 80 h 228"/>
                <a:gd name="T22" fmla="*/ 11 w 280"/>
                <a:gd name="T23" fmla="*/ 81 h 228"/>
                <a:gd name="T24" fmla="*/ 57 w 280"/>
                <a:gd name="T25" fmla="*/ 138 h 228"/>
                <a:gd name="T26" fmla="*/ 42 w 280"/>
                <a:gd name="T27" fmla="*/ 140 h 228"/>
                <a:gd name="T28" fmla="*/ 31 w 280"/>
                <a:gd name="T29" fmla="*/ 139 h 228"/>
                <a:gd name="T30" fmla="*/ 85 w 280"/>
                <a:gd name="T31" fmla="*/ 178 h 228"/>
                <a:gd name="T32" fmla="*/ 14 w 280"/>
                <a:gd name="T33" fmla="*/ 203 h 228"/>
                <a:gd name="T34" fmla="*/ 0 w 280"/>
                <a:gd name="T35" fmla="*/ 202 h 228"/>
                <a:gd name="T36" fmla="*/ 88 w 280"/>
                <a:gd name="T37" fmla="*/ 228 h 228"/>
                <a:gd name="T38" fmla="*/ 251 w 280"/>
                <a:gd name="T39" fmla="*/ 65 h 228"/>
                <a:gd name="T40" fmla="*/ 251 w 280"/>
                <a:gd name="T41" fmla="*/ 57 h 228"/>
                <a:gd name="T42" fmla="*/ 280 w 280"/>
                <a:gd name="T43" fmla="*/ 27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0" h="228">
                  <a:moveTo>
                    <a:pt x="280" y="27"/>
                  </a:moveTo>
                  <a:cubicBezTo>
                    <a:pt x="270" y="32"/>
                    <a:pt x="259" y="35"/>
                    <a:pt x="247" y="36"/>
                  </a:cubicBezTo>
                  <a:cubicBezTo>
                    <a:pt x="259" y="29"/>
                    <a:pt x="268" y="18"/>
                    <a:pt x="272" y="5"/>
                  </a:cubicBezTo>
                  <a:cubicBezTo>
                    <a:pt x="261" y="11"/>
                    <a:pt x="249" y="16"/>
                    <a:pt x="236" y="19"/>
                  </a:cubicBezTo>
                  <a:cubicBezTo>
                    <a:pt x="225" y="7"/>
                    <a:pt x="210" y="0"/>
                    <a:pt x="194" y="0"/>
                  </a:cubicBezTo>
                  <a:cubicBezTo>
                    <a:pt x="162" y="0"/>
                    <a:pt x="136" y="26"/>
                    <a:pt x="136" y="58"/>
                  </a:cubicBezTo>
                  <a:cubicBezTo>
                    <a:pt x="136" y="62"/>
                    <a:pt x="137" y="67"/>
                    <a:pt x="138" y="71"/>
                  </a:cubicBezTo>
                  <a:cubicBezTo>
                    <a:pt x="90" y="69"/>
                    <a:pt x="48" y="46"/>
                    <a:pt x="19" y="11"/>
                  </a:cubicBezTo>
                  <a:cubicBezTo>
                    <a:pt x="14" y="19"/>
                    <a:pt x="12" y="29"/>
                    <a:pt x="12" y="40"/>
                  </a:cubicBezTo>
                  <a:cubicBezTo>
                    <a:pt x="12" y="60"/>
                    <a:pt x="22" y="77"/>
                    <a:pt x="37" y="88"/>
                  </a:cubicBezTo>
                  <a:cubicBezTo>
                    <a:pt x="28" y="87"/>
                    <a:pt x="19" y="85"/>
                    <a:pt x="11" y="80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109"/>
                    <a:pt x="31" y="132"/>
                    <a:pt x="57" y="138"/>
                  </a:cubicBezTo>
                  <a:cubicBezTo>
                    <a:pt x="52" y="139"/>
                    <a:pt x="47" y="140"/>
                    <a:pt x="42" y="140"/>
                  </a:cubicBezTo>
                  <a:cubicBezTo>
                    <a:pt x="38" y="140"/>
                    <a:pt x="35" y="139"/>
                    <a:pt x="31" y="139"/>
                  </a:cubicBezTo>
                  <a:cubicBezTo>
                    <a:pt x="39" y="161"/>
                    <a:pt x="60" y="178"/>
                    <a:pt x="85" y="178"/>
                  </a:cubicBezTo>
                  <a:cubicBezTo>
                    <a:pt x="65" y="194"/>
                    <a:pt x="40" y="203"/>
                    <a:pt x="14" y="203"/>
                  </a:cubicBezTo>
                  <a:cubicBezTo>
                    <a:pt x="9" y="203"/>
                    <a:pt x="4" y="203"/>
                    <a:pt x="0" y="202"/>
                  </a:cubicBezTo>
                  <a:cubicBezTo>
                    <a:pt x="25" y="219"/>
                    <a:pt x="55" y="228"/>
                    <a:pt x="88" y="228"/>
                  </a:cubicBezTo>
                  <a:cubicBezTo>
                    <a:pt x="194" y="228"/>
                    <a:pt x="251" y="140"/>
                    <a:pt x="251" y="65"/>
                  </a:cubicBezTo>
                  <a:cubicBezTo>
                    <a:pt x="251" y="62"/>
                    <a:pt x="251" y="60"/>
                    <a:pt x="251" y="57"/>
                  </a:cubicBezTo>
                  <a:cubicBezTo>
                    <a:pt x="263" y="49"/>
                    <a:pt x="272" y="39"/>
                    <a:pt x="280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880" name="Freeform 21"/>
            <p:cNvSpPr/>
            <p:nvPr/>
          </p:nvSpPr>
          <p:spPr bwMode="auto">
            <a:xfrm>
              <a:off x="19973642" y="8742639"/>
              <a:ext cx="1362324" cy="1355897"/>
            </a:xfrm>
            <a:custGeom>
              <a:avLst/>
              <a:gdLst>
                <a:gd name="T0" fmla="*/ 114 w 228"/>
                <a:gd name="T1" fmla="*/ 0 h 227"/>
                <a:gd name="T2" fmla="*/ 0 w 228"/>
                <a:gd name="T3" fmla="*/ 114 h 227"/>
                <a:gd name="T4" fmla="*/ 68 w 228"/>
                <a:gd name="T5" fmla="*/ 218 h 227"/>
                <a:gd name="T6" fmla="*/ 70 w 228"/>
                <a:gd name="T7" fmla="*/ 192 h 227"/>
                <a:gd name="T8" fmla="*/ 85 w 228"/>
                <a:gd name="T9" fmla="*/ 130 h 227"/>
                <a:gd name="T10" fmla="*/ 81 w 228"/>
                <a:gd name="T11" fmla="*/ 112 h 227"/>
                <a:gd name="T12" fmla="*/ 103 w 228"/>
                <a:gd name="T13" fmla="*/ 82 h 227"/>
                <a:gd name="T14" fmla="*/ 119 w 228"/>
                <a:gd name="T15" fmla="*/ 99 h 227"/>
                <a:gd name="T16" fmla="*/ 109 w 228"/>
                <a:gd name="T17" fmla="*/ 140 h 227"/>
                <a:gd name="T18" fmla="*/ 127 w 228"/>
                <a:gd name="T19" fmla="*/ 162 h 227"/>
                <a:gd name="T20" fmla="*/ 163 w 228"/>
                <a:gd name="T21" fmla="*/ 101 h 227"/>
                <a:gd name="T22" fmla="*/ 115 w 228"/>
                <a:gd name="T23" fmla="*/ 57 h 227"/>
                <a:gd name="T24" fmla="*/ 59 w 228"/>
                <a:gd name="T25" fmla="*/ 112 h 227"/>
                <a:gd name="T26" fmla="*/ 67 w 228"/>
                <a:gd name="T27" fmla="*/ 134 h 227"/>
                <a:gd name="T28" fmla="*/ 68 w 228"/>
                <a:gd name="T29" fmla="*/ 141 h 227"/>
                <a:gd name="T30" fmla="*/ 66 w 228"/>
                <a:gd name="T31" fmla="*/ 150 h 227"/>
                <a:gd name="T32" fmla="*/ 60 w 228"/>
                <a:gd name="T33" fmla="*/ 153 h 227"/>
                <a:gd name="T34" fmla="*/ 37 w 228"/>
                <a:gd name="T35" fmla="*/ 109 h 227"/>
                <a:gd name="T36" fmla="*/ 118 w 228"/>
                <a:gd name="T37" fmla="*/ 38 h 227"/>
                <a:gd name="T38" fmla="*/ 191 w 228"/>
                <a:gd name="T39" fmla="*/ 103 h 227"/>
                <a:gd name="T40" fmla="*/ 129 w 228"/>
                <a:gd name="T41" fmla="*/ 181 h 227"/>
                <a:gd name="T42" fmla="*/ 101 w 228"/>
                <a:gd name="T43" fmla="*/ 167 h 227"/>
                <a:gd name="T44" fmla="*/ 93 w 228"/>
                <a:gd name="T45" fmla="*/ 198 h 227"/>
                <a:gd name="T46" fmla="*/ 82 w 228"/>
                <a:gd name="T47" fmla="*/ 223 h 227"/>
                <a:gd name="T48" fmla="*/ 114 w 228"/>
                <a:gd name="T49" fmla="*/ 227 h 227"/>
                <a:gd name="T50" fmla="*/ 228 w 228"/>
                <a:gd name="T51" fmla="*/ 114 h 227"/>
                <a:gd name="T52" fmla="*/ 114 w 228"/>
                <a:gd name="T5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8" h="227"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60"/>
                    <a:pt x="28" y="200"/>
                    <a:pt x="68" y="218"/>
                  </a:cubicBezTo>
                  <a:cubicBezTo>
                    <a:pt x="68" y="210"/>
                    <a:pt x="68" y="200"/>
                    <a:pt x="70" y="192"/>
                  </a:cubicBezTo>
                  <a:cubicBezTo>
                    <a:pt x="73" y="183"/>
                    <a:pt x="85" y="130"/>
                    <a:pt x="85" y="130"/>
                  </a:cubicBezTo>
                  <a:cubicBezTo>
                    <a:pt x="85" y="130"/>
                    <a:pt x="81" y="122"/>
                    <a:pt x="81" y="112"/>
                  </a:cubicBezTo>
                  <a:cubicBezTo>
                    <a:pt x="81" y="95"/>
                    <a:pt x="91" y="82"/>
                    <a:pt x="103" y="82"/>
                  </a:cubicBezTo>
                  <a:cubicBezTo>
                    <a:pt x="114" y="82"/>
                    <a:pt x="119" y="90"/>
                    <a:pt x="119" y="99"/>
                  </a:cubicBezTo>
                  <a:cubicBezTo>
                    <a:pt x="119" y="110"/>
                    <a:pt x="112" y="125"/>
                    <a:pt x="109" y="140"/>
                  </a:cubicBezTo>
                  <a:cubicBezTo>
                    <a:pt x="106" y="152"/>
                    <a:pt x="115" y="162"/>
                    <a:pt x="127" y="162"/>
                  </a:cubicBezTo>
                  <a:cubicBezTo>
                    <a:pt x="148" y="162"/>
                    <a:pt x="163" y="134"/>
                    <a:pt x="163" y="101"/>
                  </a:cubicBezTo>
                  <a:cubicBezTo>
                    <a:pt x="163" y="76"/>
                    <a:pt x="146" y="57"/>
                    <a:pt x="115" y="57"/>
                  </a:cubicBezTo>
                  <a:cubicBezTo>
                    <a:pt x="81" y="57"/>
                    <a:pt x="59" y="83"/>
                    <a:pt x="59" y="112"/>
                  </a:cubicBezTo>
                  <a:cubicBezTo>
                    <a:pt x="59" y="122"/>
                    <a:pt x="62" y="129"/>
                    <a:pt x="67" y="134"/>
                  </a:cubicBezTo>
                  <a:cubicBezTo>
                    <a:pt x="69" y="137"/>
                    <a:pt x="69" y="138"/>
                    <a:pt x="68" y="141"/>
                  </a:cubicBezTo>
                  <a:cubicBezTo>
                    <a:pt x="68" y="143"/>
                    <a:pt x="67" y="148"/>
                    <a:pt x="66" y="150"/>
                  </a:cubicBezTo>
                  <a:cubicBezTo>
                    <a:pt x="65" y="153"/>
                    <a:pt x="63" y="154"/>
                    <a:pt x="60" y="153"/>
                  </a:cubicBezTo>
                  <a:cubicBezTo>
                    <a:pt x="44" y="146"/>
                    <a:pt x="37" y="129"/>
                    <a:pt x="37" y="109"/>
                  </a:cubicBezTo>
                  <a:cubicBezTo>
                    <a:pt x="37" y="77"/>
                    <a:pt x="64" y="38"/>
                    <a:pt x="118" y="38"/>
                  </a:cubicBezTo>
                  <a:cubicBezTo>
                    <a:pt x="162" y="38"/>
                    <a:pt x="191" y="70"/>
                    <a:pt x="191" y="103"/>
                  </a:cubicBezTo>
                  <a:cubicBezTo>
                    <a:pt x="191" y="148"/>
                    <a:pt x="166" y="181"/>
                    <a:pt x="129" y="181"/>
                  </a:cubicBezTo>
                  <a:cubicBezTo>
                    <a:pt x="117" y="181"/>
                    <a:pt x="105" y="175"/>
                    <a:pt x="101" y="167"/>
                  </a:cubicBezTo>
                  <a:cubicBezTo>
                    <a:pt x="101" y="167"/>
                    <a:pt x="95" y="193"/>
                    <a:pt x="93" y="198"/>
                  </a:cubicBezTo>
                  <a:cubicBezTo>
                    <a:pt x="91" y="207"/>
                    <a:pt x="86" y="216"/>
                    <a:pt x="82" y="223"/>
                  </a:cubicBezTo>
                  <a:cubicBezTo>
                    <a:pt x="92" y="226"/>
                    <a:pt x="103" y="227"/>
                    <a:pt x="114" y="227"/>
                  </a:cubicBezTo>
                  <a:cubicBezTo>
                    <a:pt x="177" y="227"/>
                    <a:pt x="228" y="176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881" name="Group 880"/>
            <p:cNvGrpSpPr/>
            <p:nvPr/>
          </p:nvGrpSpPr>
          <p:grpSpPr>
            <a:xfrm>
              <a:off x="19873759" y="5481272"/>
              <a:ext cx="1462206" cy="1369749"/>
              <a:chOff x="544513" y="3295651"/>
              <a:chExt cx="1325565" cy="1241424"/>
            </a:xfrm>
            <a:solidFill>
              <a:schemeClr val="accent4"/>
            </a:solidFill>
          </p:grpSpPr>
          <p:sp>
            <p:nvSpPr>
              <p:cNvPr id="882" name="Freeform 26"/>
              <p:cNvSpPr/>
              <p:nvPr/>
            </p:nvSpPr>
            <p:spPr bwMode="auto">
              <a:xfrm>
                <a:off x="692152" y="3351213"/>
                <a:ext cx="1077914" cy="1185862"/>
              </a:xfrm>
              <a:custGeom>
                <a:avLst/>
                <a:gdLst>
                  <a:gd name="T0" fmla="*/ 55 w 257"/>
                  <a:gd name="T1" fmla="*/ 128 h 283"/>
                  <a:gd name="T2" fmla="*/ 49 w 257"/>
                  <a:gd name="T3" fmla="*/ 128 h 283"/>
                  <a:gd name="T4" fmla="*/ 43 w 257"/>
                  <a:gd name="T5" fmla="*/ 129 h 283"/>
                  <a:gd name="T6" fmla="*/ 36 w 257"/>
                  <a:gd name="T7" fmla="*/ 133 h 283"/>
                  <a:gd name="T8" fmla="*/ 9 w 257"/>
                  <a:gd name="T9" fmla="*/ 145 h 283"/>
                  <a:gd name="T10" fmla="*/ 4 w 257"/>
                  <a:gd name="T11" fmla="*/ 167 h 283"/>
                  <a:gd name="T12" fmla="*/ 26 w 257"/>
                  <a:gd name="T13" fmla="*/ 218 h 283"/>
                  <a:gd name="T14" fmla="*/ 46 w 257"/>
                  <a:gd name="T15" fmla="*/ 229 h 283"/>
                  <a:gd name="T16" fmla="*/ 61 w 257"/>
                  <a:gd name="T17" fmla="*/ 223 h 283"/>
                  <a:gd name="T18" fmla="*/ 73 w 257"/>
                  <a:gd name="T19" fmla="*/ 243 h 283"/>
                  <a:gd name="T20" fmla="*/ 77 w 257"/>
                  <a:gd name="T21" fmla="*/ 240 h 283"/>
                  <a:gd name="T22" fmla="*/ 106 w 257"/>
                  <a:gd name="T23" fmla="*/ 273 h 283"/>
                  <a:gd name="T24" fmla="*/ 139 w 257"/>
                  <a:gd name="T25" fmla="*/ 275 h 283"/>
                  <a:gd name="T26" fmla="*/ 141 w 257"/>
                  <a:gd name="T27" fmla="*/ 242 h 283"/>
                  <a:gd name="T28" fmla="*/ 138 w 257"/>
                  <a:gd name="T29" fmla="*/ 239 h 283"/>
                  <a:gd name="T30" fmla="*/ 138 w 257"/>
                  <a:gd name="T31" fmla="*/ 239 h 283"/>
                  <a:gd name="T32" fmla="*/ 112 w 257"/>
                  <a:gd name="T33" fmla="*/ 209 h 283"/>
                  <a:gd name="T34" fmla="*/ 128 w 257"/>
                  <a:gd name="T35" fmla="*/ 194 h 283"/>
                  <a:gd name="T36" fmla="*/ 131 w 257"/>
                  <a:gd name="T37" fmla="*/ 193 h 283"/>
                  <a:gd name="T38" fmla="*/ 257 w 257"/>
                  <a:gd name="T39" fmla="*/ 188 h 283"/>
                  <a:gd name="T40" fmla="*/ 174 w 257"/>
                  <a:gd name="T41" fmla="*/ 0 h 283"/>
                  <a:gd name="T42" fmla="*/ 55 w 257"/>
                  <a:gd name="T43" fmla="*/ 128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7" h="283">
                    <a:moveTo>
                      <a:pt x="55" y="128"/>
                    </a:moveTo>
                    <a:cubicBezTo>
                      <a:pt x="53" y="127"/>
                      <a:pt x="51" y="127"/>
                      <a:pt x="49" y="128"/>
                    </a:cubicBezTo>
                    <a:cubicBezTo>
                      <a:pt x="47" y="128"/>
                      <a:pt x="45" y="128"/>
                      <a:pt x="43" y="129"/>
                    </a:cubicBezTo>
                    <a:cubicBezTo>
                      <a:pt x="41" y="130"/>
                      <a:pt x="38" y="131"/>
                      <a:pt x="36" y="133"/>
                    </a:cubicBezTo>
                    <a:cubicBezTo>
                      <a:pt x="9" y="145"/>
                      <a:pt x="9" y="145"/>
                      <a:pt x="9" y="145"/>
                    </a:cubicBezTo>
                    <a:cubicBezTo>
                      <a:pt x="2" y="148"/>
                      <a:pt x="0" y="158"/>
                      <a:pt x="4" y="167"/>
                    </a:cubicBezTo>
                    <a:cubicBezTo>
                      <a:pt x="26" y="218"/>
                      <a:pt x="26" y="218"/>
                      <a:pt x="26" y="218"/>
                    </a:cubicBezTo>
                    <a:cubicBezTo>
                      <a:pt x="30" y="227"/>
                      <a:pt x="39" y="232"/>
                      <a:pt x="46" y="229"/>
                    </a:cubicBezTo>
                    <a:cubicBezTo>
                      <a:pt x="61" y="223"/>
                      <a:pt x="61" y="223"/>
                      <a:pt x="61" y="223"/>
                    </a:cubicBezTo>
                    <a:cubicBezTo>
                      <a:pt x="73" y="243"/>
                      <a:pt x="73" y="243"/>
                      <a:pt x="73" y="243"/>
                    </a:cubicBezTo>
                    <a:cubicBezTo>
                      <a:pt x="77" y="240"/>
                      <a:pt x="77" y="240"/>
                      <a:pt x="77" y="240"/>
                    </a:cubicBezTo>
                    <a:cubicBezTo>
                      <a:pt x="106" y="273"/>
                      <a:pt x="106" y="273"/>
                      <a:pt x="106" y="273"/>
                    </a:cubicBezTo>
                    <a:cubicBezTo>
                      <a:pt x="115" y="282"/>
                      <a:pt x="129" y="283"/>
                      <a:pt x="139" y="275"/>
                    </a:cubicBezTo>
                    <a:cubicBezTo>
                      <a:pt x="149" y="266"/>
                      <a:pt x="149" y="251"/>
                      <a:pt x="141" y="242"/>
                    </a:cubicBezTo>
                    <a:cubicBezTo>
                      <a:pt x="138" y="239"/>
                      <a:pt x="138" y="239"/>
                      <a:pt x="138" y="239"/>
                    </a:cubicBezTo>
                    <a:cubicBezTo>
                      <a:pt x="138" y="239"/>
                      <a:pt x="138" y="239"/>
                      <a:pt x="138" y="239"/>
                    </a:cubicBezTo>
                    <a:cubicBezTo>
                      <a:pt x="112" y="209"/>
                      <a:pt x="112" y="209"/>
                      <a:pt x="112" y="209"/>
                    </a:cubicBezTo>
                    <a:cubicBezTo>
                      <a:pt x="128" y="194"/>
                      <a:pt x="128" y="194"/>
                      <a:pt x="128" y="194"/>
                    </a:cubicBezTo>
                    <a:cubicBezTo>
                      <a:pt x="129" y="194"/>
                      <a:pt x="130" y="193"/>
                      <a:pt x="131" y="193"/>
                    </a:cubicBezTo>
                    <a:cubicBezTo>
                      <a:pt x="197" y="178"/>
                      <a:pt x="257" y="188"/>
                      <a:pt x="257" y="188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61" y="54"/>
                      <a:pt x="86" y="108"/>
                      <a:pt x="55" y="1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883" name="Freeform 27"/>
              <p:cNvSpPr/>
              <p:nvPr/>
            </p:nvSpPr>
            <p:spPr bwMode="auto">
              <a:xfrm>
                <a:off x="1446215" y="3295651"/>
                <a:ext cx="423863" cy="865188"/>
              </a:xfrm>
              <a:custGeom>
                <a:avLst/>
                <a:gdLst>
                  <a:gd name="T0" fmla="*/ 0 w 267"/>
                  <a:gd name="T1" fmla="*/ 16 h 545"/>
                  <a:gd name="T2" fmla="*/ 233 w 267"/>
                  <a:gd name="T3" fmla="*/ 545 h 545"/>
                  <a:gd name="T4" fmla="*/ 267 w 267"/>
                  <a:gd name="T5" fmla="*/ 531 h 545"/>
                  <a:gd name="T6" fmla="*/ 32 w 267"/>
                  <a:gd name="T7" fmla="*/ 0 h 545"/>
                  <a:gd name="T8" fmla="*/ 0 w 267"/>
                  <a:gd name="T9" fmla="*/ 16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7" h="545">
                    <a:moveTo>
                      <a:pt x="0" y="16"/>
                    </a:moveTo>
                    <a:lnTo>
                      <a:pt x="233" y="545"/>
                    </a:lnTo>
                    <a:lnTo>
                      <a:pt x="267" y="531"/>
                    </a:lnTo>
                    <a:lnTo>
                      <a:pt x="32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884" name="Freeform 28"/>
              <p:cNvSpPr/>
              <p:nvPr/>
            </p:nvSpPr>
            <p:spPr bwMode="auto">
              <a:xfrm>
                <a:off x="544513" y="4021138"/>
                <a:ext cx="257175" cy="339725"/>
              </a:xfrm>
              <a:custGeom>
                <a:avLst/>
                <a:gdLst>
                  <a:gd name="T0" fmla="*/ 30 w 61"/>
                  <a:gd name="T1" fmla="*/ 10 h 81"/>
                  <a:gd name="T2" fmla="*/ 28 w 61"/>
                  <a:gd name="T3" fmla="*/ 0 h 81"/>
                  <a:gd name="T4" fmla="*/ 17 w 61"/>
                  <a:gd name="T5" fmla="*/ 5 h 81"/>
                  <a:gd name="T6" fmla="*/ 1 w 61"/>
                  <a:gd name="T7" fmla="*/ 32 h 81"/>
                  <a:gd name="T8" fmla="*/ 15 w 61"/>
                  <a:gd name="T9" fmla="*/ 26 h 81"/>
                  <a:gd name="T10" fmla="*/ 21 w 61"/>
                  <a:gd name="T11" fmla="*/ 28 h 81"/>
                  <a:gd name="T12" fmla="*/ 21 w 61"/>
                  <a:gd name="T13" fmla="*/ 29 h 81"/>
                  <a:gd name="T14" fmla="*/ 22 w 61"/>
                  <a:gd name="T15" fmla="*/ 29 h 81"/>
                  <a:gd name="T16" fmla="*/ 19 w 61"/>
                  <a:gd name="T17" fmla="*/ 35 h 81"/>
                  <a:gd name="T18" fmla="*/ 4 w 61"/>
                  <a:gd name="T19" fmla="*/ 42 h 81"/>
                  <a:gd name="T20" fmla="*/ 6 w 61"/>
                  <a:gd name="T21" fmla="*/ 47 h 81"/>
                  <a:gd name="T22" fmla="*/ 21 w 61"/>
                  <a:gd name="T23" fmla="*/ 40 h 81"/>
                  <a:gd name="T24" fmla="*/ 27 w 61"/>
                  <a:gd name="T25" fmla="*/ 42 h 81"/>
                  <a:gd name="T26" fmla="*/ 28 w 61"/>
                  <a:gd name="T27" fmla="*/ 43 h 81"/>
                  <a:gd name="T28" fmla="*/ 28 w 61"/>
                  <a:gd name="T29" fmla="*/ 43 h 81"/>
                  <a:gd name="T30" fmla="*/ 25 w 61"/>
                  <a:gd name="T31" fmla="*/ 49 h 81"/>
                  <a:gd name="T32" fmla="*/ 10 w 61"/>
                  <a:gd name="T33" fmla="*/ 56 h 81"/>
                  <a:gd name="T34" fmla="*/ 12 w 61"/>
                  <a:gd name="T35" fmla="*/ 61 h 81"/>
                  <a:gd name="T36" fmla="*/ 28 w 61"/>
                  <a:gd name="T37" fmla="*/ 54 h 81"/>
                  <a:gd name="T38" fmla="*/ 34 w 61"/>
                  <a:gd name="T39" fmla="*/ 56 h 81"/>
                  <a:gd name="T40" fmla="*/ 34 w 61"/>
                  <a:gd name="T41" fmla="*/ 56 h 81"/>
                  <a:gd name="T42" fmla="*/ 34 w 61"/>
                  <a:gd name="T43" fmla="*/ 57 h 81"/>
                  <a:gd name="T44" fmla="*/ 31 w 61"/>
                  <a:gd name="T45" fmla="*/ 63 h 81"/>
                  <a:gd name="T46" fmla="*/ 17 w 61"/>
                  <a:gd name="T47" fmla="*/ 69 h 81"/>
                  <a:gd name="T48" fmla="*/ 48 w 61"/>
                  <a:gd name="T49" fmla="*/ 76 h 81"/>
                  <a:gd name="T50" fmla="*/ 61 w 61"/>
                  <a:gd name="T51" fmla="*/ 71 h 81"/>
                  <a:gd name="T52" fmla="*/ 53 w 61"/>
                  <a:gd name="T53" fmla="*/ 61 h 81"/>
                  <a:gd name="T54" fmla="*/ 30 w 61"/>
                  <a:gd name="T55" fmla="*/ 1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1" h="81">
                    <a:moveTo>
                      <a:pt x="30" y="10"/>
                    </a:moveTo>
                    <a:cubicBezTo>
                      <a:pt x="29" y="6"/>
                      <a:pt x="28" y="3"/>
                      <a:pt x="28" y="0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6" y="10"/>
                      <a:pt x="0" y="21"/>
                      <a:pt x="1" y="32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8" y="25"/>
                      <a:pt x="20" y="26"/>
                      <a:pt x="21" y="28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2" y="29"/>
                      <a:pt x="22" y="29"/>
                    </a:cubicBezTo>
                    <a:cubicBezTo>
                      <a:pt x="23" y="31"/>
                      <a:pt x="22" y="34"/>
                      <a:pt x="19" y="35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4" y="39"/>
                      <a:pt x="26" y="40"/>
                      <a:pt x="27" y="42"/>
                    </a:cubicBezTo>
                    <a:cubicBezTo>
                      <a:pt x="27" y="42"/>
                      <a:pt x="27" y="43"/>
                      <a:pt x="28" y="43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29" y="45"/>
                      <a:pt x="28" y="48"/>
                      <a:pt x="25" y="49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0" y="53"/>
                      <a:pt x="33" y="54"/>
                      <a:pt x="34" y="56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35" y="59"/>
                      <a:pt x="34" y="62"/>
                      <a:pt x="31" y="63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24" y="78"/>
                      <a:pt x="37" y="81"/>
                      <a:pt x="48" y="76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58" y="68"/>
                      <a:pt x="55" y="65"/>
                      <a:pt x="53" y="61"/>
                    </a:cubicBezTo>
                    <a:lnTo>
                      <a:pt x="30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Lato Light"/>
                </a:endParaRPr>
              </a:p>
            </p:txBody>
          </p:sp>
        </p:grpSp>
        <p:sp>
          <p:nvSpPr>
            <p:cNvPr id="885" name="Freeform 9"/>
            <p:cNvSpPr>
              <a:spLocks noEditPoints="1"/>
            </p:cNvSpPr>
            <p:nvPr/>
          </p:nvSpPr>
          <p:spPr bwMode="auto">
            <a:xfrm>
              <a:off x="13935861" y="4558987"/>
              <a:ext cx="1450433" cy="1450811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Lato Light"/>
              </a:endParaRPr>
            </a:p>
          </p:txBody>
        </p:sp>
        <p:sp>
          <p:nvSpPr>
            <p:cNvPr id="886" name="AutoShape 64"/>
            <p:cNvSpPr/>
            <p:nvPr/>
          </p:nvSpPr>
          <p:spPr bwMode="auto">
            <a:xfrm>
              <a:off x="12876389" y="7201835"/>
              <a:ext cx="697436" cy="6948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599" y="1177"/>
                    <a:pt x="21599" y="1618"/>
                  </a:cubicBezTo>
                  <a:lnTo>
                    <a:pt x="21599" y="19981"/>
                  </a:lnTo>
                  <a:cubicBezTo>
                    <a:pt x="21599" y="20422"/>
                    <a:pt x="21470" y="20801"/>
                    <a:pt x="21208" y="21121"/>
                  </a:cubicBezTo>
                  <a:cubicBezTo>
                    <a:pt x="20946" y="21441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grpSp>
          <p:nvGrpSpPr>
            <p:cNvPr id="887" name="Group 886"/>
            <p:cNvGrpSpPr/>
            <p:nvPr/>
          </p:nvGrpSpPr>
          <p:grpSpPr>
            <a:xfrm>
              <a:off x="16073521" y="9655647"/>
              <a:ext cx="1485131" cy="1480248"/>
              <a:chOff x="4805363" y="4148138"/>
              <a:chExt cx="895350" cy="892175"/>
            </a:xfrm>
            <a:solidFill>
              <a:schemeClr val="accent6"/>
            </a:solidFill>
          </p:grpSpPr>
          <p:sp>
            <p:nvSpPr>
              <p:cNvPr id="888" name="Freeform 67"/>
              <p:cNvSpPr/>
              <p:nvPr/>
            </p:nvSpPr>
            <p:spPr bwMode="auto">
              <a:xfrm>
                <a:off x="5332413" y="4371975"/>
                <a:ext cx="103188" cy="66675"/>
              </a:xfrm>
              <a:custGeom>
                <a:avLst/>
                <a:gdLst>
                  <a:gd name="T0" fmla="*/ 36 w 36"/>
                  <a:gd name="T1" fmla="*/ 2 h 23"/>
                  <a:gd name="T2" fmla="*/ 34 w 36"/>
                  <a:gd name="T3" fmla="*/ 1 h 23"/>
                  <a:gd name="T4" fmla="*/ 0 w 36"/>
                  <a:gd name="T5" fmla="*/ 23 h 23"/>
                  <a:gd name="T6" fmla="*/ 22 w 36"/>
                  <a:gd name="T7" fmla="*/ 15 h 23"/>
                  <a:gd name="T8" fmla="*/ 32 w 36"/>
                  <a:gd name="T9" fmla="*/ 6 h 23"/>
                  <a:gd name="T10" fmla="*/ 36 w 36"/>
                  <a:gd name="T11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3">
                    <a:moveTo>
                      <a:pt x="36" y="2"/>
                    </a:moveTo>
                    <a:cubicBezTo>
                      <a:pt x="35" y="2"/>
                      <a:pt x="35" y="1"/>
                      <a:pt x="34" y="1"/>
                    </a:cubicBezTo>
                    <a:cubicBezTo>
                      <a:pt x="19" y="0"/>
                      <a:pt x="5" y="9"/>
                      <a:pt x="0" y="23"/>
                    </a:cubicBezTo>
                    <a:cubicBezTo>
                      <a:pt x="8" y="22"/>
                      <a:pt x="15" y="19"/>
                      <a:pt x="22" y="15"/>
                    </a:cubicBezTo>
                    <a:cubicBezTo>
                      <a:pt x="25" y="12"/>
                      <a:pt x="29" y="10"/>
                      <a:pt x="32" y="6"/>
                    </a:cubicBezTo>
                    <a:cubicBezTo>
                      <a:pt x="32" y="6"/>
                      <a:pt x="35" y="3"/>
                      <a:pt x="36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  <p:sp>
            <p:nvSpPr>
              <p:cNvPr id="889" name="Freeform 68"/>
              <p:cNvSpPr/>
              <p:nvPr/>
            </p:nvSpPr>
            <p:spPr bwMode="auto">
              <a:xfrm>
                <a:off x="5067301" y="4371975"/>
                <a:ext cx="103188" cy="66675"/>
              </a:xfrm>
              <a:custGeom>
                <a:avLst/>
                <a:gdLst>
                  <a:gd name="T0" fmla="*/ 4 w 36"/>
                  <a:gd name="T1" fmla="*/ 6 h 23"/>
                  <a:gd name="T2" fmla="*/ 14 w 36"/>
                  <a:gd name="T3" fmla="*/ 15 h 23"/>
                  <a:gd name="T4" fmla="*/ 36 w 36"/>
                  <a:gd name="T5" fmla="*/ 23 h 23"/>
                  <a:gd name="T6" fmla="*/ 2 w 36"/>
                  <a:gd name="T7" fmla="*/ 1 h 23"/>
                  <a:gd name="T8" fmla="*/ 0 w 36"/>
                  <a:gd name="T9" fmla="*/ 2 h 23"/>
                  <a:gd name="T10" fmla="*/ 4 w 36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3">
                    <a:moveTo>
                      <a:pt x="4" y="6"/>
                    </a:moveTo>
                    <a:cubicBezTo>
                      <a:pt x="7" y="10"/>
                      <a:pt x="10" y="12"/>
                      <a:pt x="14" y="15"/>
                    </a:cubicBezTo>
                    <a:cubicBezTo>
                      <a:pt x="21" y="19"/>
                      <a:pt x="28" y="22"/>
                      <a:pt x="36" y="23"/>
                    </a:cubicBezTo>
                    <a:cubicBezTo>
                      <a:pt x="31" y="9"/>
                      <a:pt x="17" y="0"/>
                      <a:pt x="2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3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  <p:sp>
            <p:nvSpPr>
              <p:cNvPr id="890" name="Freeform 69"/>
              <p:cNvSpPr>
                <a:spLocks noEditPoints="1"/>
              </p:cNvSpPr>
              <p:nvPr/>
            </p:nvSpPr>
            <p:spPr bwMode="auto">
              <a:xfrm>
                <a:off x="4805363" y="4148138"/>
                <a:ext cx="895350" cy="892175"/>
              </a:xfrm>
              <a:custGeom>
                <a:avLst/>
                <a:gdLst>
                  <a:gd name="T0" fmla="*/ 155 w 311"/>
                  <a:gd name="T1" fmla="*/ 0 h 310"/>
                  <a:gd name="T2" fmla="*/ 0 w 311"/>
                  <a:gd name="T3" fmla="*/ 155 h 310"/>
                  <a:gd name="T4" fmla="*/ 155 w 311"/>
                  <a:gd name="T5" fmla="*/ 310 h 310"/>
                  <a:gd name="T6" fmla="*/ 311 w 311"/>
                  <a:gd name="T7" fmla="*/ 155 h 310"/>
                  <a:gd name="T8" fmla="*/ 155 w 311"/>
                  <a:gd name="T9" fmla="*/ 0 h 310"/>
                  <a:gd name="T10" fmla="*/ 187 w 311"/>
                  <a:gd name="T11" fmla="*/ 73 h 310"/>
                  <a:gd name="T12" fmla="*/ 208 w 311"/>
                  <a:gd name="T13" fmla="*/ 65 h 310"/>
                  <a:gd name="T14" fmla="*/ 227 w 311"/>
                  <a:gd name="T15" fmla="*/ 67 h 310"/>
                  <a:gd name="T16" fmla="*/ 217 w 311"/>
                  <a:gd name="T17" fmla="*/ 102 h 310"/>
                  <a:gd name="T18" fmla="*/ 208 w 311"/>
                  <a:gd name="T19" fmla="*/ 108 h 310"/>
                  <a:gd name="T20" fmla="*/ 166 w 311"/>
                  <a:gd name="T21" fmla="*/ 108 h 310"/>
                  <a:gd name="T22" fmla="*/ 187 w 311"/>
                  <a:gd name="T23" fmla="*/ 73 h 310"/>
                  <a:gd name="T24" fmla="*/ 148 w 311"/>
                  <a:gd name="T25" fmla="*/ 92 h 310"/>
                  <a:gd name="T26" fmla="*/ 163 w 311"/>
                  <a:gd name="T27" fmla="*/ 92 h 310"/>
                  <a:gd name="T28" fmla="*/ 163 w 311"/>
                  <a:gd name="T29" fmla="*/ 108 h 310"/>
                  <a:gd name="T30" fmla="*/ 148 w 311"/>
                  <a:gd name="T31" fmla="*/ 108 h 310"/>
                  <a:gd name="T32" fmla="*/ 148 w 311"/>
                  <a:gd name="T33" fmla="*/ 92 h 310"/>
                  <a:gd name="T34" fmla="*/ 83 w 311"/>
                  <a:gd name="T35" fmla="*/ 67 h 310"/>
                  <a:gd name="T36" fmla="*/ 102 w 311"/>
                  <a:gd name="T37" fmla="*/ 65 h 310"/>
                  <a:gd name="T38" fmla="*/ 123 w 311"/>
                  <a:gd name="T39" fmla="*/ 73 h 310"/>
                  <a:gd name="T40" fmla="*/ 143 w 311"/>
                  <a:gd name="T41" fmla="*/ 108 h 310"/>
                  <a:gd name="T42" fmla="*/ 102 w 311"/>
                  <a:gd name="T43" fmla="*/ 108 h 310"/>
                  <a:gd name="T44" fmla="*/ 92 w 311"/>
                  <a:gd name="T45" fmla="*/ 102 h 310"/>
                  <a:gd name="T46" fmla="*/ 83 w 311"/>
                  <a:gd name="T47" fmla="*/ 67 h 310"/>
                  <a:gd name="T48" fmla="*/ 238 w 311"/>
                  <a:gd name="T49" fmla="*/ 245 h 310"/>
                  <a:gd name="T50" fmla="*/ 73 w 311"/>
                  <a:gd name="T51" fmla="*/ 245 h 310"/>
                  <a:gd name="T52" fmla="*/ 73 w 311"/>
                  <a:gd name="T53" fmla="*/ 114 h 310"/>
                  <a:gd name="T54" fmla="*/ 116 w 311"/>
                  <a:gd name="T55" fmla="*/ 114 h 310"/>
                  <a:gd name="T56" fmla="*/ 137 w 311"/>
                  <a:gd name="T57" fmla="*/ 114 h 310"/>
                  <a:gd name="T58" fmla="*/ 137 w 311"/>
                  <a:gd name="T59" fmla="*/ 118 h 310"/>
                  <a:gd name="T60" fmla="*/ 137 w 311"/>
                  <a:gd name="T61" fmla="*/ 183 h 310"/>
                  <a:gd name="T62" fmla="*/ 156 w 311"/>
                  <a:gd name="T63" fmla="*/ 167 h 310"/>
                  <a:gd name="T64" fmla="*/ 175 w 311"/>
                  <a:gd name="T65" fmla="*/ 183 h 310"/>
                  <a:gd name="T66" fmla="*/ 175 w 311"/>
                  <a:gd name="T67" fmla="*/ 117 h 310"/>
                  <a:gd name="T68" fmla="*/ 175 w 311"/>
                  <a:gd name="T69" fmla="*/ 114 h 310"/>
                  <a:gd name="T70" fmla="*/ 194 w 311"/>
                  <a:gd name="T71" fmla="*/ 114 h 310"/>
                  <a:gd name="T72" fmla="*/ 238 w 311"/>
                  <a:gd name="T73" fmla="*/ 114 h 310"/>
                  <a:gd name="T74" fmla="*/ 238 w 311"/>
                  <a:gd name="T75" fmla="*/ 245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11" h="310">
                    <a:moveTo>
                      <a:pt x="155" y="0"/>
                    </a:moveTo>
                    <a:cubicBezTo>
                      <a:pt x="70" y="0"/>
                      <a:pt x="0" y="69"/>
                      <a:pt x="0" y="155"/>
                    </a:cubicBezTo>
                    <a:cubicBezTo>
                      <a:pt x="0" y="240"/>
                      <a:pt x="70" y="310"/>
                      <a:pt x="155" y="310"/>
                    </a:cubicBezTo>
                    <a:cubicBezTo>
                      <a:pt x="241" y="310"/>
                      <a:pt x="311" y="240"/>
                      <a:pt x="311" y="155"/>
                    </a:cubicBezTo>
                    <a:cubicBezTo>
                      <a:pt x="311" y="69"/>
                      <a:pt x="241" y="0"/>
                      <a:pt x="155" y="0"/>
                    </a:cubicBezTo>
                    <a:close/>
                    <a:moveTo>
                      <a:pt x="187" y="73"/>
                    </a:moveTo>
                    <a:cubicBezTo>
                      <a:pt x="193" y="68"/>
                      <a:pt x="200" y="66"/>
                      <a:pt x="208" y="65"/>
                    </a:cubicBezTo>
                    <a:cubicBezTo>
                      <a:pt x="214" y="64"/>
                      <a:pt x="222" y="64"/>
                      <a:pt x="227" y="67"/>
                    </a:cubicBezTo>
                    <a:cubicBezTo>
                      <a:pt x="242" y="78"/>
                      <a:pt x="227" y="94"/>
                      <a:pt x="217" y="102"/>
                    </a:cubicBezTo>
                    <a:cubicBezTo>
                      <a:pt x="214" y="104"/>
                      <a:pt x="211" y="106"/>
                      <a:pt x="208" y="108"/>
                    </a:cubicBezTo>
                    <a:cubicBezTo>
                      <a:pt x="166" y="108"/>
                      <a:pt x="166" y="108"/>
                      <a:pt x="166" y="108"/>
                    </a:cubicBezTo>
                    <a:cubicBezTo>
                      <a:pt x="168" y="94"/>
                      <a:pt x="175" y="80"/>
                      <a:pt x="187" y="73"/>
                    </a:cubicBezTo>
                    <a:close/>
                    <a:moveTo>
                      <a:pt x="148" y="92"/>
                    </a:moveTo>
                    <a:cubicBezTo>
                      <a:pt x="148" y="82"/>
                      <a:pt x="163" y="82"/>
                      <a:pt x="163" y="92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48" y="108"/>
                      <a:pt x="148" y="108"/>
                      <a:pt x="148" y="108"/>
                    </a:cubicBezTo>
                    <a:lnTo>
                      <a:pt x="148" y="92"/>
                    </a:lnTo>
                    <a:close/>
                    <a:moveTo>
                      <a:pt x="83" y="67"/>
                    </a:moveTo>
                    <a:cubicBezTo>
                      <a:pt x="88" y="64"/>
                      <a:pt x="96" y="64"/>
                      <a:pt x="102" y="65"/>
                    </a:cubicBezTo>
                    <a:cubicBezTo>
                      <a:pt x="109" y="66"/>
                      <a:pt x="116" y="68"/>
                      <a:pt x="123" y="73"/>
                    </a:cubicBezTo>
                    <a:cubicBezTo>
                      <a:pt x="135" y="80"/>
                      <a:pt x="142" y="94"/>
                      <a:pt x="143" y="108"/>
                    </a:cubicBezTo>
                    <a:cubicBezTo>
                      <a:pt x="102" y="108"/>
                      <a:pt x="102" y="108"/>
                      <a:pt x="102" y="108"/>
                    </a:cubicBezTo>
                    <a:cubicBezTo>
                      <a:pt x="99" y="106"/>
                      <a:pt x="96" y="104"/>
                      <a:pt x="92" y="102"/>
                    </a:cubicBezTo>
                    <a:cubicBezTo>
                      <a:pt x="82" y="94"/>
                      <a:pt x="67" y="78"/>
                      <a:pt x="83" y="67"/>
                    </a:cubicBezTo>
                    <a:close/>
                    <a:moveTo>
                      <a:pt x="238" y="245"/>
                    </a:moveTo>
                    <a:cubicBezTo>
                      <a:pt x="73" y="245"/>
                      <a:pt x="73" y="245"/>
                      <a:pt x="73" y="245"/>
                    </a:cubicBezTo>
                    <a:cubicBezTo>
                      <a:pt x="73" y="114"/>
                      <a:pt x="73" y="114"/>
                      <a:pt x="73" y="114"/>
                    </a:cubicBezTo>
                    <a:cubicBezTo>
                      <a:pt x="116" y="114"/>
                      <a:pt x="116" y="114"/>
                      <a:pt x="116" y="114"/>
                    </a:cubicBezTo>
                    <a:cubicBezTo>
                      <a:pt x="137" y="114"/>
                      <a:pt x="137" y="114"/>
                      <a:pt x="137" y="114"/>
                    </a:cubicBezTo>
                    <a:cubicBezTo>
                      <a:pt x="137" y="118"/>
                      <a:pt x="137" y="118"/>
                      <a:pt x="137" y="118"/>
                    </a:cubicBezTo>
                    <a:cubicBezTo>
                      <a:pt x="137" y="183"/>
                      <a:pt x="137" y="183"/>
                      <a:pt x="137" y="183"/>
                    </a:cubicBezTo>
                    <a:cubicBezTo>
                      <a:pt x="156" y="167"/>
                      <a:pt x="156" y="167"/>
                      <a:pt x="156" y="167"/>
                    </a:cubicBezTo>
                    <a:cubicBezTo>
                      <a:pt x="175" y="183"/>
                      <a:pt x="175" y="183"/>
                      <a:pt x="175" y="183"/>
                    </a:cubicBezTo>
                    <a:cubicBezTo>
                      <a:pt x="175" y="117"/>
                      <a:pt x="175" y="117"/>
                      <a:pt x="175" y="117"/>
                    </a:cubicBezTo>
                    <a:cubicBezTo>
                      <a:pt x="175" y="114"/>
                      <a:pt x="175" y="114"/>
                      <a:pt x="175" y="114"/>
                    </a:cubicBezTo>
                    <a:cubicBezTo>
                      <a:pt x="194" y="114"/>
                      <a:pt x="194" y="114"/>
                      <a:pt x="194" y="114"/>
                    </a:cubicBezTo>
                    <a:cubicBezTo>
                      <a:pt x="238" y="114"/>
                      <a:pt x="238" y="114"/>
                      <a:pt x="238" y="114"/>
                    </a:cubicBezTo>
                    <a:lnTo>
                      <a:pt x="238" y="2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</p:grpSp>
        <p:grpSp>
          <p:nvGrpSpPr>
            <p:cNvPr id="891" name="Group 890"/>
            <p:cNvGrpSpPr/>
            <p:nvPr/>
          </p:nvGrpSpPr>
          <p:grpSpPr>
            <a:xfrm>
              <a:off x="19910500" y="7478877"/>
              <a:ext cx="616555" cy="541901"/>
              <a:chOff x="8332788" y="4259263"/>
              <a:chExt cx="484188" cy="425450"/>
            </a:xfrm>
            <a:solidFill>
              <a:schemeClr val="accent5"/>
            </a:solidFill>
          </p:grpSpPr>
          <p:sp>
            <p:nvSpPr>
              <p:cNvPr id="892" name="Freeform 159"/>
              <p:cNvSpPr/>
              <p:nvPr/>
            </p:nvSpPr>
            <p:spPr bwMode="auto">
              <a:xfrm>
                <a:off x="8569326" y="4552951"/>
                <a:ext cx="131763" cy="131762"/>
              </a:xfrm>
              <a:custGeom>
                <a:avLst/>
                <a:gdLst>
                  <a:gd name="T0" fmla="*/ 13 w 35"/>
                  <a:gd name="T1" fmla="*/ 3 h 35"/>
                  <a:gd name="T2" fmla="*/ 33 w 35"/>
                  <a:gd name="T3" fmla="*/ 13 h 35"/>
                  <a:gd name="T4" fmla="*/ 23 w 35"/>
                  <a:gd name="T5" fmla="*/ 33 h 35"/>
                  <a:gd name="T6" fmla="*/ 3 w 35"/>
                  <a:gd name="T7" fmla="*/ 23 h 35"/>
                  <a:gd name="T8" fmla="*/ 13 w 35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3" y="3"/>
                    </a:moveTo>
                    <a:cubicBezTo>
                      <a:pt x="21" y="0"/>
                      <a:pt x="30" y="5"/>
                      <a:pt x="33" y="13"/>
                    </a:cubicBezTo>
                    <a:cubicBezTo>
                      <a:pt x="35" y="21"/>
                      <a:pt x="31" y="30"/>
                      <a:pt x="23" y="33"/>
                    </a:cubicBezTo>
                    <a:cubicBezTo>
                      <a:pt x="15" y="35"/>
                      <a:pt x="6" y="31"/>
                      <a:pt x="3" y="23"/>
                    </a:cubicBezTo>
                    <a:cubicBezTo>
                      <a:pt x="0" y="15"/>
                      <a:pt x="5" y="6"/>
                      <a:pt x="13" y="3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  <p:sp>
            <p:nvSpPr>
              <p:cNvPr id="893" name="Freeform 160"/>
              <p:cNvSpPr/>
              <p:nvPr/>
            </p:nvSpPr>
            <p:spPr bwMode="auto">
              <a:xfrm>
                <a:off x="8445501" y="4395789"/>
                <a:ext cx="315913" cy="217487"/>
              </a:xfrm>
              <a:custGeom>
                <a:avLst/>
                <a:gdLst>
                  <a:gd name="T0" fmla="*/ 74 w 84"/>
                  <a:gd name="T1" fmla="*/ 12 h 58"/>
                  <a:gd name="T2" fmla="*/ 73 w 84"/>
                  <a:gd name="T3" fmla="*/ 12 h 58"/>
                  <a:gd name="T4" fmla="*/ 72 w 84"/>
                  <a:gd name="T5" fmla="*/ 11 h 58"/>
                  <a:gd name="T6" fmla="*/ 72 w 84"/>
                  <a:gd name="T7" fmla="*/ 11 h 58"/>
                  <a:gd name="T8" fmla="*/ 6 w 84"/>
                  <a:gd name="T9" fmla="*/ 36 h 58"/>
                  <a:gd name="T10" fmla="*/ 4 w 84"/>
                  <a:gd name="T11" fmla="*/ 38 h 58"/>
                  <a:gd name="T12" fmla="*/ 2 w 84"/>
                  <a:gd name="T13" fmla="*/ 42 h 58"/>
                  <a:gd name="T14" fmla="*/ 7 w 84"/>
                  <a:gd name="T15" fmla="*/ 56 h 58"/>
                  <a:gd name="T16" fmla="*/ 20 w 84"/>
                  <a:gd name="T17" fmla="*/ 51 h 58"/>
                  <a:gd name="T18" fmla="*/ 23 w 84"/>
                  <a:gd name="T19" fmla="*/ 44 h 58"/>
                  <a:gd name="T20" fmla="*/ 65 w 84"/>
                  <a:gd name="T21" fmla="*/ 30 h 58"/>
                  <a:gd name="T22" fmla="*/ 70 w 84"/>
                  <a:gd name="T23" fmla="*/ 32 h 58"/>
                  <a:gd name="T24" fmla="*/ 83 w 84"/>
                  <a:gd name="T25" fmla="*/ 27 h 58"/>
                  <a:gd name="T26" fmla="*/ 84 w 84"/>
                  <a:gd name="T27" fmla="*/ 20 h 58"/>
                  <a:gd name="T28" fmla="*/ 79 w 84"/>
                  <a:gd name="T29" fmla="*/ 14 h 58"/>
                  <a:gd name="T30" fmla="*/ 74 w 84"/>
                  <a:gd name="T31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58">
                    <a:moveTo>
                      <a:pt x="74" y="12"/>
                    </a:moveTo>
                    <a:cubicBezTo>
                      <a:pt x="74" y="12"/>
                      <a:pt x="73" y="12"/>
                      <a:pt x="73" y="12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46" y="0"/>
                      <a:pt x="18" y="11"/>
                      <a:pt x="6" y="36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47"/>
                      <a:pt x="2" y="53"/>
                      <a:pt x="7" y="56"/>
                    </a:cubicBezTo>
                    <a:cubicBezTo>
                      <a:pt x="12" y="58"/>
                      <a:pt x="18" y="56"/>
                      <a:pt x="20" y="51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31" y="29"/>
                      <a:pt x="50" y="22"/>
                      <a:pt x="65" y="30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75" y="34"/>
                      <a:pt x="81" y="32"/>
                      <a:pt x="83" y="27"/>
                    </a:cubicBezTo>
                    <a:cubicBezTo>
                      <a:pt x="84" y="25"/>
                      <a:pt x="84" y="22"/>
                      <a:pt x="84" y="20"/>
                    </a:cubicBezTo>
                    <a:cubicBezTo>
                      <a:pt x="83" y="18"/>
                      <a:pt x="81" y="16"/>
                      <a:pt x="79" y="14"/>
                    </a:cubicBezTo>
                    <a:lnTo>
                      <a:pt x="74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  <p:sp>
            <p:nvSpPr>
              <p:cNvPr id="894" name="Freeform 161"/>
              <p:cNvSpPr/>
              <p:nvPr/>
            </p:nvSpPr>
            <p:spPr bwMode="auto">
              <a:xfrm>
                <a:off x="8332788" y="4259263"/>
                <a:ext cx="484188" cy="296862"/>
              </a:xfrm>
              <a:custGeom>
                <a:avLst/>
                <a:gdLst>
                  <a:gd name="T0" fmla="*/ 123 w 129"/>
                  <a:gd name="T1" fmla="*/ 21 h 79"/>
                  <a:gd name="T2" fmla="*/ 119 w 129"/>
                  <a:gd name="T3" fmla="*/ 19 h 79"/>
                  <a:gd name="T4" fmla="*/ 118 w 129"/>
                  <a:gd name="T5" fmla="*/ 19 h 79"/>
                  <a:gd name="T6" fmla="*/ 115 w 129"/>
                  <a:gd name="T7" fmla="*/ 17 h 79"/>
                  <a:gd name="T8" fmla="*/ 113 w 129"/>
                  <a:gd name="T9" fmla="*/ 17 h 79"/>
                  <a:gd name="T10" fmla="*/ 6 w 129"/>
                  <a:gd name="T11" fmla="*/ 57 h 79"/>
                  <a:gd name="T12" fmla="*/ 5 w 129"/>
                  <a:gd name="T13" fmla="*/ 57 h 79"/>
                  <a:gd name="T14" fmla="*/ 2 w 129"/>
                  <a:gd name="T15" fmla="*/ 65 h 79"/>
                  <a:gd name="T16" fmla="*/ 6 w 129"/>
                  <a:gd name="T17" fmla="*/ 77 h 79"/>
                  <a:gd name="T18" fmla="*/ 18 w 129"/>
                  <a:gd name="T19" fmla="*/ 73 h 79"/>
                  <a:gd name="T20" fmla="*/ 22 w 129"/>
                  <a:gd name="T21" fmla="*/ 65 h 79"/>
                  <a:gd name="T22" fmla="*/ 22 w 129"/>
                  <a:gd name="T23" fmla="*/ 65 h 79"/>
                  <a:gd name="T24" fmla="*/ 109 w 129"/>
                  <a:gd name="T25" fmla="*/ 34 h 79"/>
                  <a:gd name="T26" fmla="*/ 115 w 129"/>
                  <a:gd name="T27" fmla="*/ 37 h 79"/>
                  <a:gd name="T28" fmla="*/ 127 w 129"/>
                  <a:gd name="T29" fmla="*/ 33 h 79"/>
                  <a:gd name="T30" fmla="*/ 123 w 129"/>
                  <a:gd name="T31" fmla="*/ 21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9" h="79">
                    <a:moveTo>
                      <a:pt x="123" y="21"/>
                    </a:moveTo>
                    <a:cubicBezTo>
                      <a:pt x="119" y="19"/>
                      <a:pt x="119" y="19"/>
                      <a:pt x="119" y="19"/>
                    </a:cubicBezTo>
                    <a:cubicBezTo>
                      <a:pt x="118" y="19"/>
                      <a:pt x="118" y="19"/>
                      <a:pt x="118" y="19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7"/>
                      <a:pt x="114" y="17"/>
                      <a:pt x="113" y="17"/>
                    </a:cubicBezTo>
                    <a:cubicBezTo>
                      <a:pt x="73" y="0"/>
                      <a:pt x="26" y="18"/>
                      <a:pt x="6" y="57"/>
                    </a:cubicBezTo>
                    <a:cubicBezTo>
                      <a:pt x="6" y="57"/>
                      <a:pt x="6" y="57"/>
                      <a:pt x="5" y="57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9"/>
                      <a:pt x="2" y="75"/>
                      <a:pt x="6" y="77"/>
                    </a:cubicBezTo>
                    <a:cubicBezTo>
                      <a:pt x="10" y="79"/>
                      <a:pt x="16" y="77"/>
                      <a:pt x="18" y="73"/>
                    </a:cubicBezTo>
                    <a:cubicBezTo>
                      <a:pt x="22" y="65"/>
                      <a:pt x="22" y="65"/>
                      <a:pt x="22" y="65"/>
                    </a:cubicBezTo>
                    <a:cubicBezTo>
                      <a:pt x="22" y="65"/>
                      <a:pt x="22" y="65"/>
                      <a:pt x="22" y="65"/>
                    </a:cubicBezTo>
                    <a:cubicBezTo>
                      <a:pt x="38" y="33"/>
                      <a:pt x="76" y="20"/>
                      <a:pt x="109" y="34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9" y="39"/>
                      <a:pt x="125" y="37"/>
                      <a:pt x="127" y="33"/>
                    </a:cubicBezTo>
                    <a:cubicBezTo>
                      <a:pt x="129" y="29"/>
                      <a:pt x="127" y="23"/>
                      <a:pt x="123" y="21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</p:grpSp>
        <p:grpSp>
          <p:nvGrpSpPr>
            <p:cNvPr id="895" name="Group 894"/>
            <p:cNvGrpSpPr/>
            <p:nvPr/>
          </p:nvGrpSpPr>
          <p:grpSpPr>
            <a:xfrm>
              <a:off x="14895140" y="7645895"/>
              <a:ext cx="695393" cy="709728"/>
              <a:chOff x="7426327" y="839788"/>
              <a:chExt cx="546099" cy="557212"/>
            </a:xfrm>
            <a:solidFill>
              <a:schemeClr val="accent2"/>
            </a:solidFill>
          </p:grpSpPr>
          <p:sp>
            <p:nvSpPr>
              <p:cNvPr id="896" name="Freeform 178"/>
              <p:cNvSpPr>
                <a:spLocks noEditPoints="1"/>
              </p:cNvSpPr>
              <p:nvPr/>
            </p:nvSpPr>
            <p:spPr bwMode="auto">
              <a:xfrm>
                <a:off x="7426327" y="1017588"/>
                <a:ext cx="381000" cy="379412"/>
              </a:xfrm>
              <a:custGeom>
                <a:avLst/>
                <a:gdLst>
                  <a:gd name="T0" fmla="*/ 15 w 101"/>
                  <a:gd name="T1" fmla="*/ 76 h 101"/>
                  <a:gd name="T2" fmla="*/ 9 w 101"/>
                  <a:gd name="T3" fmla="*/ 81 h 101"/>
                  <a:gd name="T4" fmla="*/ 21 w 101"/>
                  <a:gd name="T5" fmla="*/ 92 h 101"/>
                  <a:gd name="T6" fmla="*/ 26 w 101"/>
                  <a:gd name="T7" fmla="*/ 87 h 101"/>
                  <a:gd name="T8" fmla="*/ 43 w 101"/>
                  <a:gd name="T9" fmla="*/ 93 h 101"/>
                  <a:gd name="T10" fmla="*/ 43 w 101"/>
                  <a:gd name="T11" fmla="*/ 101 h 101"/>
                  <a:gd name="T12" fmla="*/ 59 w 101"/>
                  <a:gd name="T13" fmla="*/ 101 h 101"/>
                  <a:gd name="T14" fmla="*/ 59 w 101"/>
                  <a:gd name="T15" fmla="*/ 93 h 101"/>
                  <a:gd name="T16" fmla="*/ 75 w 101"/>
                  <a:gd name="T17" fmla="*/ 86 h 101"/>
                  <a:gd name="T18" fmla="*/ 81 w 101"/>
                  <a:gd name="T19" fmla="*/ 91 h 101"/>
                  <a:gd name="T20" fmla="*/ 92 w 101"/>
                  <a:gd name="T21" fmla="*/ 80 h 101"/>
                  <a:gd name="T22" fmla="*/ 87 w 101"/>
                  <a:gd name="T23" fmla="*/ 75 h 101"/>
                  <a:gd name="T24" fmla="*/ 93 w 101"/>
                  <a:gd name="T25" fmla="*/ 58 h 101"/>
                  <a:gd name="T26" fmla="*/ 101 w 101"/>
                  <a:gd name="T27" fmla="*/ 58 h 101"/>
                  <a:gd name="T28" fmla="*/ 101 w 101"/>
                  <a:gd name="T29" fmla="*/ 42 h 101"/>
                  <a:gd name="T30" fmla="*/ 93 w 101"/>
                  <a:gd name="T31" fmla="*/ 42 h 101"/>
                  <a:gd name="T32" fmla="*/ 86 w 101"/>
                  <a:gd name="T33" fmla="*/ 25 h 101"/>
                  <a:gd name="T34" fmla="*/ 91 w 101"/>
                  <a:gd name="T35" fmla="*/ 20 h 101"/>
                  <a:gd name="T36" fmla="*/ 80 w 101"/>
                  <a:gd name="T37" fmla="*/ 9 h 101"/>
                  <a:gd name="T38" fmla="*/ 74 w 101"/>
                  <a:gd name="T39" fmla="*/ 14 h 101"/>
                  <a:gd name="T40" fmla="*/ 58 w 101"/>
                  <a:gd name="T41" fmla="*/ 7 h 101"/>
                  <a:gd name="T42" fmla="*/ 57 w 101"/>
                  <a:gd name="T43" fmla="*/ 0 h 101"/>
                  <a:gd name="T44" fmla="*/ 41 w 101"/>
                  <a:gd name="T45" fmla="*/ 0 h 101"/>
                  <a:gd name="T46" fmla="*/ 42 w 101"/>
                  <a:gd name="T47" fmla="*/ 8 h 101"/>
                  <a:gd name="T48" fmla="*/ 25 w 101"/>
                  <a:gd name="T49" fmla="*/ 15 h 101"/>
                  <a:gd name="T50" fmla="*/ 20 w 101"/>
                  <a:gd name="T51" fmla="*/ 10 h 101"/>
                  <a:gd name="T52" fmla="*/ 8 w 101"/>
                  <a:gd name="T53" fmla="*/ 21 h 101"/>
                  <a:gd name="T54" fmla="*/ 14 w 101"/>
                  <a:gd name="T55" fmla="*/ 26 h 101"/>
                  <a:gd name="T56" fmla="*/ 7 w 101"/>
                  <a:gd name="T57" fmla="*/ 43 h 101"/>
                  <a:gd name="T58" fmla="*/ 0 w 101"/>
                  <a:gd name="T59" fmla="*/ 43 h 101"/>
                  <a:gd name="T60" fmla="*/ 0 w 101"/>
                  <a:gd name="T61" fmla="*/ 59 h 101"/>
                  <a:gd name="T62" fmla="*/ 7 w 101"/>
                  <a:gd name="T63" fmla="*/ 59 h 101"/>
                  <a:gd name="T64" fmla="*/ 15 w 101"/>
                  <a:gd name="T65" fmla="*/ 76 h 101"/>
                  <a:gd name="T66" fmla="*/ 50 w 101"/>
                  <a:gd name="T67" fmla="*/ 18 h 101"/>
                  <a:gd name="T68" fmla="*/ 82 w 101"/>
                  <a:gd name="T69" fmla="*/ 50 h 101"/>
                  <a:gd name="T70" fmla="*/ 51 w 101"/>
                  <a:gd name="T71" fmla="*/ 83 h 101"/>
                  <a:gd name="T72" fmla="*/ 18 w 101"/>
                  <a:gd name="T73" fmla="*/ 51 h 101"/>
                  <a:gd name="T74" fmla="*/ 50 w 101"/>
                  <a:gd name="T75" fmla="*/ 1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1">
                    <a:moveTo>
                      <a:pt x="15" y="76"/>
                    </a:moveTo>
                    <a:cubicBezTo>
                      <a:pt x="9" y="81"/>
                      <a:pt x="9" y="81"/>
                      <a:pt x="9" y="81"/>
                    </a:cubicBezTo>
                    <a:cubicBezTo>
                      <a:pt x="21" y="92"/>
                      <a:pt x="21" y="92"/>
                      <a:pt x="21" y="92"/>
                    </a:cubicBezTo>
                    <a:cubicBezTo>
                      <a:pt x="26" y="87"/>
                      <a:pt x="26" y="87"/>
                      <a:pt x="26" y="87"/>
                    </a:cubicBezTo>
                    <a:cubicBezTo>
                      <a:pt x="31" y="90"/>
                      <a:pt x="37" y="92"/>
                      <a:pt x="43" y="93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5" y="92"/>
                      <a:pt x="71" y="90"/>
                      <a:pt x="75" y="86"/>
                    </a:cubicBezTo>
                    <a:cubicBezTo>
                      <a:pt x="81" y="91"/>
                      <a:pt x="81" y="91"/>
                      <a:pt x="81" y="91"/>
                    </a:cubicBezTo>
                    <a:cubicBezTo>
                      <a:pt x="92" y="80"/>
                      <a:pt x="92" y="80"/>
                      <a:pt x="92" y="80"/>
                    </a:cubicBezTo>
                    <a:cubicBezTo>
                      <a:pt x="87" y="75"/>
                      <a:pt x="87" y="75"/>
                      <a:pt x="87" y="75"/>
                    </a:cubicBezTo>
                    <a:cubicBezTo>
                      <a:pt x="90" y="70"/>
                      <a:pt x="92" y="64"/>
                      <a:pt x="93" y="58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92" y="36"/>
                      <a:pt x="89" y="30"/>
                      <a:pt x="86" y="25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69" y="11"/>
                      <a:pt x="64" y="8"/>
                      <a:pt x="58" y="7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35" y="9"/>
                      <a:pt x="30" y="11"/>
                      <a:pt x="25" y="1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0" y="31"/>
                      <a:pt x="8" y="37"/>
                      <a:pt x="7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9" y="65"/>
                      <a:pt x="11" y="71"/>
                      <a:pt x="15" y="76"/>
                    </a:cubicBezTo>
                    <a:moveTo>
                      <a:pt x="50" y="18"/>
                    </a:moveTo>
                    <a:cubicBezTo>
                      <a:pt x="68" y="18"/>
                      <a:pt x="82" y="32"/>
                      <a:pt x="82" y="50"/>
                    </a:cubicBezTo>
                    <a:cubicBezTo>
                      <a:pt x="83" y="68"/>
                      <a:pt x="68" y="82"/>
                      <a:pt x="51" y="83"/>
                    </a:cubicBezTo>
                    <a:cubicBezTo>
                      <a:pt x="33" y="83"/>
                      <a:pt x="18" y="69"/>
                      <a:pt x="18" y="51"/>
                    </a:cubicBezTo>
                    <a:cubicBezTo>
                      <a:pt x="18" y="33"/>
                      <a:pt x="32" y="18"/>
                      <a:pt x="50" y="18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  <p:sp>
            <p:nvSpPr>
              <p:cNvPr id="897" name="Freeform 179"/>
              <p:cNvSpPr>
                <a:spLocks noEditPoints="1"/>
              </p:cNvSpPr>
              <p:nvPr/>
            </p:nvSpPr>
            <p:spPr bwMode="auto">
              <a:xfrm>
                <a:off x="7712076" y="839788"/>
                <a:ext cx="260350" cy="260350"/>
              </a:xfrm>
              <a:custGeom>
                <a:avLst/>
                <a:gdLst>
                  <a:gd name="T0" fmla="*/ 64 w 69"/>
                  <a:gd name="T1" fmla="*/ 29 h 69"/>
                  <a:gd name="T2" fmla="*/ 69 w 69"/>
                  <a:gd name="T3" fmla="*/ 26 h 69"/>
                  <a:gd name="T4" fmla="*/ 63 w 69"/>
                  <a:gd name="T5" fmla="*/ 15 h 69"/>
                  <a:gd name="T6" fmla="*/ 59 w 69"/>
                  <a:gd name="T7" fmla="*/ 17 h 69"/>
                  <a:gd name="T8" fmla="*/ 51 w 69"/>
                  <a:gd name="T9" fmla="*/ 10 h 69"/>
                  <a:gd name="T10" fmla="*/ 53 w 69"/>
                  <a:gd name="T11" fmla="*/ 5 h 69"/>
                  <a:gd name="T12" fmla="*/ 41 w 69"/>
                  <a:gd name="T13" fmla="*/ 0 h 69"/>
                  <a:gd name="T14" fmla="*/ 39 w 69"/>
                  <a:gd name="T15" fmla="*/ 5 h 69"/>
                  <a:gd name="T16" fmla="*/ 29 w 69"/>
                  <a:gd name="T17" fmla="*/ 5 h 69"/>
                  <a:gd name="T18" fmla="*/ 27 w 69"/>
                  <a:gd name="T19" fmla="*/ 1 h 69"/>
                  <a:gd name="T20" fmla="*/ 15 w 69"/>
                  <a:gd name="T21" fmla="*/ 6 h 69"/>
                  <a:gd name="T22" fmla="*/ 17 w 69"/>
                  <a:gd name="T23" fmla="*/ 10 h 69"/>
                  <a:gd name="T24" fmla="*/ 10 w 69"/>
                  <a:gd name="T25" fmla="*/ 18 h 69"/>
                  <a:gd name="T26" fmla="*/ 5 w 69"/>
                  <a:gd name="T27" fmla="*/ 16 h 69"/>
                  <a:gd name="T28" fmla="*/ 0 w 69"/>
                  <a:gd name="T29" fmla="*/ 28 h 69"/>
                  <a:gd name="T30" fmla="*/ 5 w 69"/>
                  <a:gd name="T31" fmla="*/ 30 h 69"/>
                  <a:gd name="T32" fmla="*/ 5 w 69"/>
                  <a:gd name="T33" fmla="*/ 40 h 69"/>
                  <a:gd name="T34" fmla="*/ 1 w 69"/>
                  <a:gd name="T35" fmla="*/ 43 h 69"/>
                  <a:gd name="T36" fmla="*/ 6 w 69"/>
                  <a:gd name="T37" fmla="*/ 54 h 69"/>
                  <a:gd name="T38" fmla="*/ 11 w 69"/>
                  <a:gd name="T39" fmla="*/ 52 h 69"/>
                  <a:gd name="T40" fmla="*/ 18 w 69"/>
                  <a:gd name="T41" fmla="*/ 59 h 69"/>
                  <a:gd name="T42" fmla="*/ 16 w 69"/>
                  <a:gd name="T43" fmla="*/ 64 h 69"/>
                  <a:gd name="T44" fmla="*/ 28 w 69"/>
                  <a:gd name="T45" fmla="*/ 69 h 69"/>
                  <a:gd name="T46" fmla="*/ 30 w 69"/>
                  <a:gd name="T47" fmla="*/ 64 h 69"/>
                  <a:gd name="T48" fmla="*/ 41 w 69"/>
                  <a:gd name="T49" fmla="*/ 64 h 69"/>
                  <a:gd name="T50" fmla="*/ 43 w 69"/>
                  <a:gd name="T51" fmla="*/ 68 h 69"/>
                  <a:gd name="T52" fmla="*/ 54 w 69"/>
                  <a:gd name="T53" fmla="*/ 63 h 69"/>
                  <a:gd name="T54" fmla="*/ 52 w 69"/>
                  <a:gd name="T55" fmla="*/ 58 h 69"/>
                  <a:gd name="T56" fmla="*/ 59 w 69"/>
                  <a:gd name="T57" fmla="*/ 51 h 69"/>
                  <a:gd name="T58" fmla="*/ 64 w 69"/>
                  <a:gd name="T59" fmla="*/ 53 h 69"/>
                  <a:gd name="T60" fmla="*/ 69 w 69"/>
                  <a:gd name="T61" fmla="*/ 41 h 69"/>
                  <a:gd name="T62" fmla="*/ 64 w 69"/>
                  <a:gd name="T63" fmla="*/ 39 h 69"/>
                  <a:gd name="T64" fmla="*/ 64 w 69"/>
                  <a:gd name="T65" fmla="*/ 29 h 69"/>
                  <a:gd name="T66" fmla="*/ 43 w 69"/>
                  <a:gd name="T67" fmla="*/ 53 h 69"/>
                  <a:gd name="T68" fmla="*/ 35 w 69"/>
                  <a:gd name="T69" fmla="*/ 54 h 69"/>
                  <a:gd name="T70" fmla="*/ 16 w 69"/>
                  <a:gd name="T71" fmla="*/ 43 h 69"/>
                  <a:gd name="T72" fmla="*/ 26 w 69"/>
                  <a:gd name="T73" fmla="*/ 16 h 69"/>
                  <a:gd name="T74" fmla="*/ 34 w 69"/>
                  <a:gd name="T75" fmla="*/ 14 h 69"/>
                  <a:gd name="T76" fmla="*/ 53 w 69"/>
                  <a:gd name="T77" fmla="*/ 26 h 69"/>
                  <a:gd name="T78" fmla="*/ 43 w 69"/>
                  <a:gd name="T79" fmla="*/ 5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9" h="69">
                    <a:moveTo>
                      <a:pt x="64" y="29"/>
                    </a:moveTo>
                    <a:cubicBezTo>
                      <a:pt x="69" y="26"/>
                      <a:pt x="69" y="26"/>
                      <a:pt x="69" y="26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57" y="14"/>
                      <a:pt x="54" y="12"/>
                      <a:pt x="51" y="10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6" y="4"/>
                      <a:pt x="32" y="5"/>
                      <a:pt x="29" y="5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4" y="13"/>
                      <a:pt x="12" y="15"/>
                      <a:pt x="10" y="18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3"/>
                      <a:pt x="5" y="37"/>
                      <a:pt x="5" y="40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3" y="55"/>
                      <a:pt x="15" y="57"/>
                      <a:pt x="18" y="59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4" y="64"/>
                      <a:pt x="37" y="64"/>
                      <a:pt x="41" y="64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5" y="56"/>
                      <a:pt x="58" y="54"/>
                      <a:pt x="59" y="51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5" y="35"/>
                      <a:pt x="64" y="32"/>
                      <a:pt x="64" y="29"/>
                    </a:cubicBezTo>
                    <a:moveTo>
                      <a:pt x="43" y="53"/>
                    </a:moveTo>
                    <a:cubicBezTo>
                      <a:pt x="40" y="54"/>
                      <a:pt x="38" y="54"/>
                      <a:pt x="35" y="54"/>
                    </a:cubicBezTo>
                    <a:cubicBezTo>
                      <a:pt x="27" y="55"/>
                      <a:pt x="20" y="50"/>
                      <a:pt x="16" y="43"/>
                    </a:cubicBezTo>
                    <a:cubicBezTo>
                      <a:pt x="12" y="33"/>
                      <a:pt x="16" y="21"/>
                      <a:pt x="26" y="16"/>
                    </a:cubicBezTo>
                    <a:cubicBezTo>
                      <a:pt x="29" y="15"/>
                      <a:pt x="32" y="15"/>
                      <a:pt x="34" y="14"/>
                    </a:cubicBezTo>
                    <a:cubicBezTo>
                      <a:pt x="42" y="14"/>
                      <a:pt x="50" y="19"/>
                      <a:pt x="53" y="26"/>
                    </a:cubicBezTo>
                    <a:cubicBezTo>
                      <a:pt x="57" y="36"/>
                      <a:pt x="53" y="48"/>
                      <a:pt x="43" y="53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Raleway Black"/>
                  <a:cs typeface="Raleway Black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5723195" y="4657242"/>
            <a:ext cx="3247496" cy="2737798"/>
            <a:chOff x="12981619" y="3751253"/>
            <a:chExt cx="9734628" cy="8206768"/>
          </a:xfrm>
        </p:grpSpPr>
        <p:sp>
          <p:nvSpPr>
            <p:cNvPr id="898" name="Rounded Rectangle 897"/>
            <p:cNvSpPr/>
            <p:nvPr/>
          </p:nvSpPr>
          <p:spPr>
            <a:xfrm>
              <a:off x="15377730" y="4979058"/>
              <a:ext cx="7338517" cy="149187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99" name="Text Placeholder 33"/>
            <p:cNvSpPr txBox="1"/>
            <p:nvPr/>
          </p:nvSpPr>
          <p:spPr>
            <a:xfrm>
              <a:off x="19385869" y="5449462"/>
              <a:ext cx="1782720" cy="560354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endParaRPr lang="en-AU" sz="2600" b="1" dirty="0">
                <a:solidFill>
                  <a:schemeClr val="bg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900" name="Rounded Rectangle 899"/>
            <p:cNvSpPr/>
            <p:nvPr/>
          </p:nvSpPr>
          <p:spPr>
            <a:xfrm>
              <a:off x="16042582" y="6467985"/>
              <a:ext cx="5516915" cy="1470128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01" name="Text Placeholder 33"/>
            <p:cNvSpPr txBox="1"/>
            <p:nvPr/>
          </p:nvSpPr>
          <p:spPr>
            <a:xfrm>
              <a:off x="18256989" y="6935223"/>
              <a:ext cx="1782720" cy="560354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endParaRPr lang="en-AU" sz="2600" b="1" dirty="0">
                <a:solidFill>
                  <a:schemeClr val="bg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902" name="Rounded Rectangle 901"/>
            <p:cNvSpPr/>
            <p:nvPr/>
          </p:nvSpPr>
          <p:spPr>
            <a:xfrm>
              <a:off x="15106962" y="7937104"/>
              <a:ext cx="5737723" cy="1489938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accent5"/>
                </a:solidFill>
              </a:endParaRPr>
            </a:p>
          </p:txBody>
        </p:sp>
        <p:sp>
          <p:nvSpPr>
            <p:cNvPr id="903" name="Text Placeholder 33"/>
            <p:cNvSpPr txBox="1"/>
            <p:nvPr/>
          </p:nvSpPr>
          <p:spPr>
            <a:xfrm>
              <a:off x="17603149" y="8409698"/>
              <a:ext cx="1782720" cy="560354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endParaRPr lang="en-AU" sz="2600" b="1" dirty="0">
                <a:solidFill>
                  <a:schemeClr val="bg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904" name="Rounded Rectangle 903"/>
            <p:cNvSpPr/>
            <p:nvPr/>
          </p:nvSpPr>
          <p:spPr>
            <a:xfrm>
              <a:off x="15781216" y="9427040"/>
              <a:ext cx="4502710" cy="1467178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05" name="Text Placeholder 33"/>
            <p:cNvSpPr txBox="1"/>
            <p:nvPr/>
          </p:nvSpPr>
          <p:spPr>
            <a:xfrm>
              <a:off x="16964872" y="9866968"/>
              <a:ext cx="1782720" cy="560354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endParaRPr lang="en-AU" sz="2600" b="1" dirty="0">
                <a:solidFill>
                  <a:schemeClr val="bg1"/>
                </a:solidFill>
                <a:latin typeface="Lato" panose="020F0502020204030203" pitchFamily="34" charset="0"/>
              </a:endParaRPr>
            </a:p>
          </p:txBody>
        </p:sp>
        <p:grpSp>
          <p:nvGrpSpPr>
            <p:cNvPr id="906" name="Group 905"/>
            <p:cNvGrpSpPr/>
            <p:nvPr/>
          </p:nvGrpSpPr>
          <p:grpSpPr>
            <a:xfrm>
              <a:off x="12981619" y="3751253"/>
              <a:ext cx="3961368" cy="8206768"/>
              <a:chOff x="5105400" y="1920234"/>
              <a:chExt cx="1981200" cy="4103384"/>
            </a:xfrm>
          </p:grpSpPr>
          <p:sp>
            <p:nvSpPr>
              <p:cNvPr id="907" name="Freeform 5"/>
              <p:cNvSpPr/>
              <p:nvPr/>
            </p:nvSpPr>
            <p:spPr bwMode="auto">
              <a:xfrm>
                <a:off x="5105400" y="1920234"/>
                <a:ext cx="1981200" cy="4103384"/>
              </a:xfrm>
              <a:custGeom>
                <a:avLst/>
                <a:gdLst>
                  <a:gd name="T0" fmla="*/ 852 w 852"/>
                  <a:gd name="T1" fmla="*/ 1682 h 1768"/>
                  <a:gd name="T2" fmla="*/ 766 w 852"/>
                  <a:gd name="T3" fmla="*/ 1768 h 1768"/>
                  <a:gd name="T4" fmla="*/ 86 w 852"/>
                  <a:gd name="T5" fmla="*/ 1768 h 1768"/>
                  <a:gd name="T6" fmla="*/ 0 w 852"/>
                  <a:gd name="T7" fmla="*/ 1682 h 1768"/>
                  <a:gd name="T8" fmla="*/ 0 w 852"/>
                  <a:gd name="T9" fmla="*/ 86 h 1768"/>
                  <a:gd name="T10" fmla="*/ 86 w 852"/>
                  <a:gd name="T11" fmla="*/ 0 h 1768"/>
                  <a:gd name="T12" fmla="*/ 766 w 852"/>
                  <a:gd name="T13" fmla="*/ 0 h 1768"/>
                  <a:gd name="T14" fmla="*/ 852 w 852"/>
                  <a:gd name="T15" fmla="*/ 86 h 1768"/>
                  <a:gd name="T16" fmla="*/ 852 w 852"/>
                  <a:gd name="T17" fmla="*/ 1682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2" h="1768">
                    <a:moveTo>
                      <a:pt x="852" y="1682"/>
                    </a:moveTo>
                    <a:cubicBezTo>
                      <a:pt x="852" y="1730"/>
                      <a:pt x="813" y="1768"/>
                      <a:pt x="766" y="1768"/>
                    </a:cubicBezTo>
                    <a:cubicBezTo>
                      <a:pt x="86" y="1768"/>
                      <a:pt x="86" y="1768"/>
                      <a:pt x="86" y="1768"/>
                    </a:cubicBezTo>
                    <a:cubicBezTo>
                      <a:pt x="39" y="1768"/>
                      <a:pt x="0" y="1730"/>
                      <a:pt x="0" y="168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39"/>
                      <a:pt x="39" y="0"/>
                      <a:pt x="86" y="0"/>
                    </a:cubicBezTo>
                    <a:cubicBezTo>
                      <a:pt x="766" y="0"/>
                      <a:pt x="766" y="0"/>
                      <a:pt x="766" y="0"/>
                    </a:cubicBezTo>
                    <a:cubicBezTo>
                      <a:pt x="813" y="0"/>
                      <a:pt x="852" y="39"/>
                      <a:pt x="852" y="86"/>
                    </a:cubicBezTo>
                    <a:lnTo>
                      <a:pt x="852" y="168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08" name="Freeform 6"/>
              <p:cNvSpPr/>
              <p:nvPr/>
            </p:nvSpPr>
            <p:spPr bwMode="auto">
              <a:xfrm>
                <a:off x="5129516" y="1942495"/>
                <a:ext cx="1936679" cy="4060718"/>
              </a:xfrm>
              <a:custGeom>
                <a:avLst/>
                <a:gdLst>
                  <a:gd name="T0" fmla="*/ 76 w 833"/>
                  <a:gd name="T1" fmla="*/ 1750 h 1750"/>
                  <a:gd name="T2" fmla="*/ 0 w 833"/>
                  <a:gd name="T3" fmla="*/ 1673 h 1750"/>
                  <a:gd name="T4" fmla="*/ 0 w 833"/>
                  <a:gd name="T5" fmla="*/ 77 h 1750"/>
                  <a:gd name="T6" fmla="*/ 76 w 833"/>
                  <a:gd name="T7" fmla="*/ 0 h 1750"/>
                  <a:gd name="T8" fmla="*/ 756 w 833"/>
                  <a:gd name="T9" fmla="*/ 0 h 1750"/>
                  <a:gd name="T10" fmla="*/ 833 w 833"/>
                  <a:gd name="T11" fmla="*/ 77 h 1750"/>
                  <a:gd name="T12" fmla="*/ 833 w 833"/>
                  <a:gd name="T13" fmla="*/ 1673 h 1750"/>
                  <a:gd name="T14" fmla="*/ 756 w 833"/>
                  <a:gd name="T15" fmla="*/ 1750 h 1750"/>
                  <a:gd name="T16" fmla="*/ 76 w 833"/>
                  <a:gd name="T17" fmla="*/ 1750 h 1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3" h="1750">
                    <a:moveTo>
                      <a:pt x="76" y="1750"/>
                    </a:moveTo>
                    <a:cubicBezTo>
                      <a:pt x="34" y="1750"/>
                      <a:pt x="0" y="1716"/>
                      <a:pt x="0" y="1673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35"/>
                      <a:pt x="34" y="0"/>
                      <a:pt x="76" y="0"/>
                    </a:cubicBezTo>
                    <a:cubicBezTo>
                      <a:pt x="756" y="0"/>
                      <a:pt x="756" y="0"/>
                      <a:pt x="756" y="0"/>
                    </a:cubicBezTo>
                    <a:cubicBezTo>
                      <a:pt x="798" y="0"/>
                      <a:pt x="833" y="35"/>
                      <a:pt x="833" y="77"/>
                    </a:cubicBezTo>
                    <a:cubicBezTo>
                      <a:pt x="833" y="1673"/>
                      <a:pt x="833" y="1673"/>
                      <a:pt x="833" y="1673"/>
                    </a:cubicBezTo>
                    <a:cubicBezTo>
                      <a:pt x="833" y="1716"/>
                      <a:pt x="798" y="1750"/>
                      <a:pt x="756" y="1750"/>
                    </a:cubicBezTo>
                    <a:lnTo>
                      <a:pt x="76" y="1750"/>
                    </a:ln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09" name="Oval 7"/>
              <p:cNvSpPr>
                <a:spLocks noChangeArrowheads="1"/>
              </p:cNvSpPr>
              <p:nvPr/>
            </p:nvSpPr>
            <p:spPr bwMode="auto">
              <a:xfrm>
                <a:off x="6066319" y="2115015"/>
                <a:ext cx="59362" cy="59362"/>
              </a:xfrm>
              <a:prstGeom prst="ellipse">
                <a:avLst/>
              </a:prstGeom>
              <a:solidFill>
                <a:srgbClr val="2C2C2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10" name="Oval 8"/>
              <p:cNvSpPr>
                <a:spLocks noChangeArrowheads="1"/>
              </p:cNvSpPr>
              <p:nvPr/>
            </p:nvSpPr>
            <p:spPr bwMode="auto">
              <a:xfrm>
                <a:off x="6088580" y="2137276"/>
                <a:ext cx="14840" cy="14840"/>
              </a:xfrm>
              <a:prstGeom prst="ellipse">
                <a:avLst/>
              </a:prstGeom>
              <a:solidFill>
                <a:srgbClr val="2C2C2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11" name="Oval 9"/>
              <p:cNvSpPr>
                <a:spLocks noChangeArrowheads="1"/>
              </p:cNvSpPr>
              <p:nvPr/>
            </p:nvSpPr>
            <p:spPr bwMode="auto">
              <a:xfrm>
                <a:off x="6066319" y="2111305"/>
                <a:ext cx="59362" cy="57507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12" name="Oval 10"/>
              <p:cNvSpPr>
                <a:spLocks noChangeArrowheads="1"/>
              </p:cNvSpPr>
              <p:nvPr/>
            </p:nvSpPr>
            <p:spPr bwMode="auto">
              <a:xfrm>
                <a:off x="6088580" y="2131710"/>
                <a:ext cx="14840" cy="14840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13" name="Oval 11"/>
              <p:cNvSpPr>
                <a:spLocks noChangeArrowheads="1"/>
              </p:cNvSpPr>
              <p:nvPr/>
            </p:nvSpPr>
            <p:spPr bwMode="auto">
              <a:xfrm>
                <a:off x="6077449" y="2120580"/>
                <a:ext cx="37101" cy="3710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14" name="Oval 12"/>
              <p:cNvSpPr>
                <a:spLocks noChangeArrowheads="1"/>
              </p:cNvSpPr>
              <p:nvPr/>
            </p:nvSpPr>
            <p:spPr bwMode="auto">
              <a:xfrm>
                <a:off x="6077449" y="2120580"/>
                <a:ext cx="37101" cy="3710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15" name="Oval 13"/>
              <p:cNvSpPr>
                <a:spLocks noChangeArrowheads="1"/>
              </p:cNvSpPr>
              <p:nvPr/>
            </p:nvSpPr>
            <p:spPr bwMode="auto">
              <a:xfrm>
                <a:off x="6086725" y="2129856"/>
                <a:ext cx="18551" cy="20406"/>
              </a:xfrm>
              <a:prstGeom prst="ellipse">
                <a:avLst/>
              </a:prstGeom>
              <a:solidFill>
                <a:srgbClr val="2C99B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16" name="Oval 14"/>
              <p:cNvSpPr>
                <a:spLocks noChangeArrowheads="1"/>
              </p:cNvSpPr>
              <p:nvPr/>
            </p:nvSpPr>
            <p:spPr bwMode="auto">
              <a:xfrm>
                <a:off x="6086725" y="2129856"/>
                <a:ext cx="18551" cy="20406"/>
              </a:xfrm>
              <a:prstGeom prst="ellipse">
                <a:avLst/>
              </a:prstGeom>
              <a:solidFill>
                <a:srgbClr val="2C99B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17" name="Oval 15"/>
              <p:cNvSpPr>
                <a:spLocks noChangeArrowheads="1"/>
              </p:cNvSpPr>
              <p:nvPr/>
            </p:nvSpPr>
            <p:spPr bwMode="auto">
              <a:xfrm>
                <a:off x="6094146" y="2137276"/>
                <a:ext cx="3710" cy="37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18" name="Oval 16"/>
              <p:cNvSpPr>
                <a:spLocks noChangeArrowheads="1"/>
              </p:cNvSpPr>
              <p:nvPr/>
            </p:nvSpPr>
            <p:spPr bwMode="auto">
              <a:xfrm>
                <a:off x="6094146" y="2137276"/>
                <a:ext cx="3710" cy="37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19" name="Oval 17"/>
              <p:cNvSpPr>
                <a:spLocks noChangeArrowheads="1"/>
              </p:cNvSpPr>
              <p:nvPr/>
            </p:nvSpPr>
            <p:spPr bwMode="auto">
              <a:xfrm>
                <a:off x="5938321" y="5591391"/>
                <a:ext cx="315360" cy="31350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20" name="Freeform 18"/>
              <p:cNvSpPr/>
              <p:nvPr/>
            </p:nvSpPr>
            <p:spPr bwMode="auto">
              <a:xfrm>
                <a:off x="6023653" y="5676723"/>
                <a:ext cx="144694" cy="142840"/>
              </a:xfrm>
              <a:custGeom>
                <a:avLst/>
                <a:gdLst>
                  <a:gd name="T0" fmla="*/ 62 w 62"/>
                  <a:gd name="T1" fmla="*/ 42 h 61"/>
                  <a:gd name="T2" fmla="*/ 42 w 62"/>
                  <a:gd name="T3" fmla="*/ 61 h 61"/>
                  <a:gd name="T4" fmla="*/ 20 w 62"/>
                  <a:gd name="T5" fmla="*/ 61 h 61"/>
                  <a:gd name="T6" fmla="*/ 0 w 62"/>
                  <a:gd name="T7" fmla="*/ 42 h 61"/>
                  <a:gd name="T8" fmla="*/ 0 w 62"/>
                  <a:gd name="T9" fmla="*/ 20 h 61"/>
                  <a:gd name="T10" fmla="*/ 20 w 62"/>
                  <a:gd name="T11" fmla="*/ 0 h 61"/>
                  <a:gd name="T12" fmla="*/ 42 w 62"/>
                  <a:gd name="T13" fmla="*/ 0 h 61"/>
                  <a:gd name="T14" fmla="*/ 62 w 62"/>
                  <a:gd name="T15" fmla="*/ 20 h 61"/>
                  <a:gd name="T16" fmla="*/ 62 w 62"/>
                  <a:gd name="T17" fmla="*/ 4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1">
                    <a:moveTo>
                      <a:pt x="62" y="42"/>
                    </a:moveTo>
                    <a:cubicBezTo>
                      <a:pt x="62" y="52"/>
                      <a:pt x="53" y="61"/>
                      <a:pt x="42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9" y="61"/>
                      <a:pt x="0" y="52"/>
                      <a:pt x="0" y="4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53" y="0"/>
                      <a:pt x="62" y="9"/>
                      <a:pt x="62" y="20"/>
                    </a:cubicBezTo>
                    <a:lnTo>
                      <a:pt x="62" y="42"/>
                    </a:lnTo>
                    <a:close/>
                  </a:path>
                </a:pathLst>
              </a:custGeom>
              <a:noFill/>
              <a:ln w="7938" cap="flat">
                <a:solidFill>
                  <a:srgbClr val="181818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21" name="Rectangle 19"/>
              <p:cNvSpPr>
                <a:spLocks noChangeArrowheads="1"/>
              </p:cNvSpPr>
              <p:nvPr/>
            </p:nvSpPr>
            <p:spPr bwMode="auto">
              <a:xfrm>
                <a:off x="5248240" y="2526838"/>
                <a:ext cx="1697377" cy="2969945"/>
              </a:xfrm>
              <a:prstGeom prst="rect">
                <a:avLst/>
              </a:prstGeom>
              <a:solidFill>
                <a:srgbClr val="0C0D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22" name="Rectangle 20"/>
              <p:cNvSpPr>
                <a:spLocks noChangeArrowheads="1"/>
              </p:cNvSpPr>
              <p:nvPr/>
            </p:nvSpPr>
            <p:spPr bwMode="auto">
              <a:xfrm>
                <a:off x="5266790" y="2543533"/>
                <a:ext cx="1660276" cy="2934699"/>
              </a:xfrm>
              <a:prstGeom prst="rect">
                <a:avLst/>
              </a:prstGeom>
              <a:solidFill>
                <a:srgbClr val="7E7E7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23" name="Freeform 21"/>
              <p:cNvSpPr/>
              <p:nvPr/>
            </p:nvSpPr>
            <p:spPr bwMode="auto">
              <a:xfrm>
                <a:off x="5947596" y="2259710"/>
                <a:ext cx="356171" cy="77912"/>
              </a:xfrm>
              <a:custGeom>
                <a:avLst/>
                <a:gdLst>
                  <a:gd name="T0" fmla="*/ 17 w 153"/>
                  <a:gd name="T1" fmla="*/ 34 h 34"/>
                  <a:gd name="T2" fmla="*/ 0 w 153"/>
                  <a:gd name="T3" fmla="*/ 17 h 34"/>
                  <a:gd name="T4" fmla="*/ 17 w 153"/>
                  <a:gd name="T5" fmla="*/ 0 h 34"/>
                  <a:gd name="T6" fmla="*/ 136 w 153"/>
                  <a:gd name="T7" fmla="*/ 0 h 34"/>
                  <a:gd name="T8" fmla="*/ 153 w 153"/>
                  <a:gd name="T9" fmla="*/ 17 h 34"/>
                  <a:gd name="T10" fmla="*/ 136 w 153"/>
                  <a:gd name="T11" fmla="*/ 34 h 34"/>
                  <a:gd name="T12" fmla="*/ 17 w 153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34">
                    <a:moveTo>
                      <a:pt x="17" y="34"/>
                    </a:moveTo>
                    <a:cubicBezTo>
                      <a:pt x="8" y="34"/>
                      <a:pt x="0" y="26"/>
                      <a:pt x="0" y="17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45" y="0"/>
                      <a:pt x="153" y="7"/>
                      <a:pt x="153" y="17"/>
                    </a:cubicBezTo>
                    <a:cubicBezTo>
                      <a:pt x="153" y="26"/>
                      <a:pt x="145" y="34"/>
                      <a:pt x="136" y="34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0C0D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24" name="Freeform 22"/>
              <p:cNvSpPr/>
              <p:nvPr/>
            </p:nvSpPr>
            <p:spPr bwMode="auto">
              <a:xfrm>
                <a:off x="5968002" y="2280115"/>
                <a:ext cx="311649" cy="35247"/>
              </a:xfrm>
              <a:custGeom>
                <a:avLst/>
                <a:gdLst>
                  <a:gd name="T0" fmla="*/ 134 w 134"/>
                  <a:gd name="T1" fmla="*/ 8 h 15"/>
                  <a:gd name="T2" fmla="*/ 127 w 134"/>
                  <a:gd name="T3" fmla="*/ 15 h 15"/>
                  <a:gd name="T4" fmla="*/ 8 w 134"/>
                  <a:gd name="T5" fmla="*/ 15 h 15"/>
                  <a:gd name="T6" fmla="*/ 0 w 134"/>
                  <a:gd name="T7" fmla="*/ 8 h 15"/>
                  <a:gd name="T8" fmla="*/ 0 w 134"/>
                  <a:gd name="T9" fmla="*/ 8 h 15"/>
                  <a:gd name="T10" fmla="*/ 8 w 134"/>
                  <a:gd name="T11" fmla="*/ 0 h 15"/>
                  <a:gd name="T12" fmla="*/ 127 w 134"/>
                  <a:gd name="T13" fmla="*/ 0 h 15"/>
                  <a:gd name="T14" fmla="*/ 134 w 134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15">
                    <a:moveTo>
                      <a:pt x="134" y="8"/>
                    </a:moveTo>
                    <a:cubicBezTo>
                      <a:pt x="134" y="12"/>
                      <a:pt x="131" y="15"/>
                      <a:pt x="12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1" y="0"/>
                      <a:pt x="134" y="3"/>
                      <a:pt x="134" y="8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25" name="Oval 23"/>
              <p:cNvSpPr>
                <a:spLocks noChangeArrowheads="1"/>
              </p:cNvSpPr>
              <p:nvPr/>
            </p:nvSpPr>
            <p:spPr bwMode="auto">
              <a:xfrm>
                <a:off x="5830728" y="2270840"/>
                <a:ext cx="55652" cy="55652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926" name="Rectangle 25"/>
            <p:cNvSpPr>
              <a:spLocks noChangeArrowheads="1"/>
            </p:cNvSpPr>
            <p:nvPr/>
          </p:nvSpPr>
          <p:spPr bwMode="auto">
            <a:xfrm>
              <a:off x="13304315" y="7937612"/>
              <a:ext cx="3319687" cy="146667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ctr" anchorCtr="0" compatLnSpc="1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927" name="Rectangle 27"/>
            <p:cNvSpPr>
              <a:spLocks noChangeArrowheads="1"/>
            </p:cNvSpPr>
            <p:nvPr/>
          </p:nvSpPr>
          <p:spPr bwMode="auto">
            <a:xfrm>
              <a:off x="13304315" y="9404282"/>
              <a:ext cx="3319687" cy="146297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182843" tIns="91422" rIns="182843" bIns="91422" numCol="1" anchor="ctr" anchorCtr="0" compatLnSpc="1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928" name="Rectangle 25"/>
            <p:cNvSpPr>
              <a:spLocks noChangeArrowheads="1"/>
            </p:cNvSpPr>
            <p:nvPr/>
          </p:nvSpPr>
          <p:spPr bwMode="auto">
            <a:xfrm>
              <a:off x="13304315" y="6453901"/>
              <a:ext cx="3319687" cy="14837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ctr" anchorCtr="0" compatLnSpc="1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929" name="Rectangle 25"/>
            <p:cNvSpPr>
              <a:spLocks noChangeArrowheads="1"/>
            </p:cNvSpPr>
            <p:nvPr/>
          </p:nvSpPr>
          <p:spPr bwMode="auto">
            <a:xfrm>
              <a:off x="13304315" y="4986722"/>
              <a:ext cx="3319687" cy="14666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ctr" anchorCtr="0" compatLnSpc="1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930" name="Rectangle 25"/>
            <p:cNvSpPr>
              <a:spLocks noChangeArrowheads="1"/>
            </p:cNvSpPr>
            <p:nvPr/>
          </p:nvSpPr>
          <p:spPr bwMode="auto">
            <a:xfrm>
              <a:off x="16950577" y="4986721"/>
              <a:ext cx="188999" cy="5880528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0000"/>
              </a:schemeClr>
            </a:solidFill>
            <a:ln>
              <a:noFill/>
            </a:ln>
          </p:spPr>
          <p:txBody>
            <a:bodyPr vert="horz" wrap="square" lIns="182843" tIns="91422" rIns="182843" bIns="91422" numCol="1" anchor="ctr" anchorCtr="0" compatLnSpc="1"/>
            <a:lstStyle/>
            <a:p>
              <a:pPr algn="ctr"/>
              <a:endParaRPr lang="en-US" sz="4800" dirty="0">
                <a:solidFill>
                  <a:schemeClr val="bg1"/>
                </a:solidFill>
              </a:endParaRPr>
            </a:p>
          </p:txBody>
        </p:sp>
        <p:grpSp>
          <p:nvGrpSpPr>
            <p:cNvPr id="931" name="Group 930"/>
            <p:cNvGrpSpPr/>
            <p:nvPr/>
          </p:nvGrpSpPr>
          <p:grpSpPr>
            <a:xfrm>
              <a:off x="19619128" y="8163678"/>
              <a:ext cx="1043998" cy="1052396"/>
              <a:chOff x="22013563" y="8100325"/>
              <a:chExt cx="1043998" cy="1052396"/>
            </a:xfrm>
          </p:grpSpPr>
          <p:sp>
            <p:nvSpPr>
              <p:cNvPr id="932" name="Oval 931"/>
              <p:cNvSpPr/>
              <p:nvPr/>
            </p:nvSpPr>
            <p:spPr>
              <a:xfrm>
                <a:off x="22013563" y="8100325"/>
                <a:ext cx="1043998" cy="105239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5"/>
                  </a:solidFill>
                  <a:latin typeface="Roboto Black"/>
                  <a:cs typeface="Roboto Black"/>
                </a:endParaRPr>
              </a:p>
            </p:txBody>
          </p:sp>
          <p:sp>
            <p:nvSpPr>
              <p:cNvPr id="933" name="Freeform 49"/>
              <p:cNvSpPr>
                <a:spLocks noChangeArrowheads="1"/>
              </p:cNvSpPr>
              <p:nvPr/>
            </p:nvSpPr>
            <p:spPr bwMode="auto">
              <a:xfrm>
                <a:off x="22185657" y="8291974"/>
                <a:ext cx="694086" cy="681565"/>
              </a:xfrm>
              <a:custGeom>
                <a:avLst/>
                <a:gdLst>
                  <a:gd name="T0" fmla="*/ 239 w 479"/>
                  <a:gd name="T1" fmla="*/ 0 h 471"/>
                  <a:gd name="T2" fmla="*/ 239 w 479"/>
                  <a:gd name="T3" fmla="*/ 0 h 471"/>
                  <a:gd name="T4" fmla="*/ 0 w 479"/>
                  <a:gd name="T5" fmla="*/ 231 h 471"/>
                  <a:gd name="T6" fmla="*/ 239 w 479"/>
                  <a:gd name="T7" fmla="*/ 470 h 471"/>
                  <a:gd name="T8" fmla="*/ 478 w 479"/>
                  <a:gd name="T9" fmla="*/ 231 h 471"/>
                  <a:gd name="T10" fmla="*/ 239 w 479"/>
                  <a:gd name="T11" fmla="*/ 0 h 471"/>
                  <a:gd name="T12" fmla="*/ 177 w 479"/>
                  <a:gd name="T13" fmla="*/ 338 h 471"/>
                  <a:gd name="T14" fmla="*/ 177 w 479"/>
                  <a:gd name="T15" fmla="*/ 338 h 471"/>
                  <a:gd name="T16" fmla="*/ 133 w 479"/>
                  <a:gd name="T17" fmla="*/ 338 h 471"/>
                  <a:gd name="T18" fmla="*/ 133 w 479"/>
                  <a:gd name="T19" fmla="*/ 178 h 471"/>
                  <a:gd name="T20" fmla="*/ 177 w 479"/>
                  <a:gd name="T21" fmla="*/ 178 h 471"/>
                  <a:gd name="T22" fmla="*/ 177 w 479"/>
                  <a:gd name="T23" fmla="*/ 338 h 471"/>
                  <a:gd name="T24" fmla="*/ 159 w 479"/>
                  <a:gd name="T25" fmla="*/ 160 h 471"/>
                  <a:gd name="T26" fmla="*/ 159 w 479"/>
                  <a:gd name="T27" fmla="*/ 160 h 471"/>
                  <a:gd name="T28" fmla="*/ 133 w 479"/>
                  <a:gd name="T29" fmla="*/ 134 h 471"/>
                  <a:gd name="T30" fmla="*/ 159 w 479"/>
                  <a:gd name="T31" fmla="*/ 107 h 471"/>
                  <a:gd name="T32" fmla="*/ 186 w 479"/>
                  <a:gd name="T33" fmla="*/ 134 h 471"/>
                  <a:gd name="T34" fmla="*/ 159 w 479"/>
                  <a:gd name="T35" fmla="*/ 160 h 471"/>
                  <a:gd name="T36" fmla="*/ 354 w 479"/>
                  <a:gd name="T37" fmla="*/ 338 h 471"/>
                  <a:gd name="T38" fmla="*/ 354 w 479"/>
                  <a:gd name="T39" fmla="*/ 338 h 471"/>
                  <a:gd name="T40" fmla="*/ 310 w 479"/>
                  <a:gd name="T41" fmla="*/ 338 h 471"/>
                  <a:gd name="T42" fmla="*/ 310 w 479"/>
                  <a:gd name="T43" fmla="*/ 249 h 471"/>
                  <a:gd name="T44" fmla="*/ 284 w 479"/>
                  <a:gd name="T45" fmla="*/ 213 h 471"/>
                  <a:gd name="T46" fmla="*/ 256 w 479"/>
                  <a:gd name="T47" fmla="*/ 231 h 471"/>
                  <a:gd name="T48" fmla="*/ 256 w 479"/>
                  <a:gd name="T49" fmla="*/ 240 h 471"/>
                  <a:gd name="T50" fmla="*/ 256 w 479"/>
                  <a:gd name="T51" fmla="*/ 338 h 471"/>
                  <a:gd name="T52" fmla="*/ 212 w 479"/>
                  <a:gd name="T53" fmla="*/ 338 h 471"/>
                  <a:gd name="T54" fmla="*/ 212 w 479"/>
                  <a:gd name="T55" fmla="*/ 231 h 471"/>
                  <a:gd name="T56" fmla="*/ 203 w 479"/>
                  <a:gd name="T57" fmla="*/ 178 h 471"/>
                  <a:gd name="T58" fmla="*/ 247 w 479"/>
                  <a:gd name="T59" fmla="*/ 178 h 471"/>
                  <a:gd name="T60" fmla="*/ 247 w 479"/>
                  <a:gd name="T61" fmla="*/ 196 h 471"/>
                  <a:gd name="T62" fmla="*/ 256 w 479"/>
                  <a:gd name="T63" fmla="*/ 196 h 471"/>
                  <a:gd name="T64" fmla="*/ 300 w 479"/>
                  <a:gd name="T65" fmla="*/ 178 h 471"/>
                  <a:gd name="T66" fmla="*/ 354 w 479"/>
                  <a:gd name="T67" fmla="*/ 240 h 471"/>
                  <a:gd name="T68" fmla="*/ 354 w 479"/>
                  <a:gd name="T69" fmla="*/ 338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79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4"/>
                      <a:pt x="106" y="470"/>
                      <a:pt x="239" y="470"/>
                    </a:cubicBezTo>
                    <a:cubicBezTo>
                      <a:pt x="372" y="470"/>
                      <a:pt x="478" y="364"/>
                      <a:pt x="478" y="231"/>
                    </a:cubicBezTo>
                    <a:cubicBezTo>
                      <a:pt x="478" y="107"/>
                      <a:pt x="372" y="0"/>
                      <a:pt x="239" y="0"/>
                    </a:cubicBezTo>
                    <a:close/>
                    <a:moveTo>
                      <a:pt x="177" y="338"/>
                    </a:moveTo>
                    <a:lnTo>
                      <a:pt x="177" y="338"/>
                    </a:lnTo>
                    <a:cubicBezTo>
                      <a:pt x="133" y="338"/>
                      <a:pt x="133" y="338"/>
                      <a:pt x="133" y="338"/>
                    </a:cubicBezTo>
                    <a:cubicBezTo>
                      <a:pt x="133" y="178"/>
                      <a:pt x="133" y="178"/>
                      <a:pt x="133" y="178"/>
                    </a:cubicBezTo>
                    <a:cubicBezTo>
                      <a:pt x="177" y="178"/>
                      <a:pt x="177" y="178"/>
                      <a:pt x="177" y="178"/>
                    </a:cubicBezTo>
                    <a:lnTo>
                      <a:pt x="177" y="338"/>
                    </a:lnTo>
                    <a:close/>
                    <a:moveTo>
                      <a:pt x="159" y="160"/>
                    </a:moveTo>
                    <a:lnTo>
                      <a:pt x="159" y="160"/>
                    </a:lnTo>
                    <a:cubicBezTo>
                      <a:pt x="141" y="160"/>
                      <a:pt x="133" y="151"/>
                      <a:pt x="133" y="134"/>
                    </a:cubicBezTo>
                    <a:cubicBezTo>
                      <a:pt x="133" y="125"/>
                      <a:pt x="141" y="107"/>
                      <a:pt x="159" y="107"/>
                    </a:cubicBezTo>
                    <a:cubicBezTo>
                      <a:pt x="168" y="107"/>
                      <a:pt x="177" y="125"/>
                      <a:pt x="186" y="134"/>
                    </a:cubicBezTo>
                    <a:cubicBezTo>
                      <a:pt x="186" y="151"/>
                      <a:pt x="168" y="160"/>
                      <a:pt x="159" y="160"/>
                    </a:cubicBezTo>
                    <a:close/>
                    <a:moveTo>
                      <a:pt x="354" y="338"/>
                    </a:moveTo>
                    <a:lnTo>
                      <a:pt x="354" y="338"/>
                    </a:lnTo>
                    <a:cubicBezTo>
                      <a:pt x="310" y="338"/>
                      <a:pt x="310" y="338"/>
                      <a:pt x="310" y="338"/>
                    </a:cubicBezTo>
                    <a:cubicBezTo>
                      <a:pt x="310" y="249"/>
                      <a:pt x="310" y="249"/>
                      <a:pt x="310" y="249"/>
                    </a:cubicBezTo>
                    <a:cubicBezTo>
                      <a:pt x="310" y="231"/>
                      <a:pt x="300" y="213"/>
                      <a:pt x="284" y="213"/>
                    </a:cubicBezTo>
                    <a:cubicBezTo>
                      <a:pt x="275" y="213"/>
                      <a:pt x="265" y="222"/>
                      <a:pt x="256" y="231"/>
                    </a:cubicBezTo>
                    <a:lnTo>
                      <a:pt x="256" y="240"/>
                    </a:lnTo>
                    <a:cubicBezTo>
                      <a:pt x="256" y="338"/>
                      <a:pt x="256" y="338"/>
                      <a:pt x="256" y="338"/>
                    </a:cubicBezTo>
                    <a:cubicBezTo>
                      <a:pt x="212" y="338"/>
                      <a:pt x="212" y="338"/>
                      <a:pt x="212" y="338"/>
                    </a:cubicBezTo>
                    <a:cubicBezTo>
                      <a:pt x="212" y="231"/>
                      <a:pt x="212" y="231"/>
                      <a:pt x="212" y="231"/>
                    </a:cubicBezTo>
                    <a:cubicBezTo>
                      <a:pt x="212" y="205"/>
                      <a:pt x="212" y="196"/>
                      <a:pt x="203" y="178"/>
                    </a:cubicBezTo>
                    <a:cubicBezTo>
                      <a:pt x="247" y="178"/>
                      <a:pt x="247" y="178"/>
                      <a:pt x="247" y="178"/>
                    </a:cubicBezTo>
                    <a:cubicBezTo>
                      <a:pt x="247" y="196"/>
                      <a:pt x="247" y="196"/>
                      <a:pt x="247" y="196"/>
                    </a:cubicBezTo>
                    <a:cubicBezTo>
                      <a:pt x="256" y="196"/>
                      <a:pt x="256" y="196"/>
                      <a:pt x="256" y="196"/>
                    </a:cubicBezTo>
                    <a:cubicBezTo>
                      <a:pt x="256" y="187"/>
                      <a:pt x="275" y="178"/>
                      <a:pt x="300" y="178"/>
                    </a:cubicBezTo>
                    <a:cubicBezTo>
                      <a:pt x="337" y="178"/>
                      <a:pt x="354" y="196"/>
                      <a:pt x="354" y="240"/>
                    </a:cubicBezTo>
                    <a:lnTo>
                      <a:pt x="354" y="33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wrap="none" lIns="91424" tIns="45712" rIns="91424" bIns="45712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34" name="Group 933"/>
            <p:cNvGrpSpPr/>
            <p:nvPr/>
          </p:nvGrpSpPr>
          <p:grpSpPr>
            <a:xfrm>
              <a:off x="21383697" y="5190026"/>
              <a:ext cx="1043998" cy="1052396"/>
              <a:chOff x="17977021" y="5126673"/>
              <a:chExt cx="1043998" cy="1052396"/>
            </a:xfrm>
          </p:grpSpPr>
          <p:sp>
            <p:nvSpPr>
              <p:cNvPr id="935" name="Oval 934"/>
              <p:cNvSpPr/>
              <p:nvPr/>
            </p:nvSpPr>
            <p:spPr>
              <a:xfrm>
                <a:off x="17977021" y="5126673"/>
                <a:ext cx="1043998" cy="105239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 dirty="0">
                  <a:solidFill>
                    <a:schemeClr val="accent1"/>
                  </a:solidFill>
                  <a:latin typeface="Roboto Black"/>
                  <a:cs typeface="Roboto Black"/>
                </a:endParaRPr>
              </a:p>
            </p:txBody>
          </p:sp>
          <p:sp>
            <p:nvSpPr>
              <p:cNvPr id="936" name="Freeform 79"/>
              <p:cNvSpPr>
                <a:spLocks noChangeArrowheads="1"/>
              </p:cNvSpPr>
              <p:nvPr/>
            </p:nvSpPr>
            <p:spPr bwMode="auto">
              <a:xfrm>
                <a:off x="18152821" y="5319146"/>
                <a:ext cx="694086" cy="685800"/>
              </a:xfrm>
              <a:custGeom>
                <a:avLst/>
                <a:gdLst>
                  <a:gd name="T0" fmla="*/ 240 w 479"/>
                  <a:gd name="T1" fmla="*/ 0 h 471"/>
                  <a:gd name="T2" fmla="*/ 240 w 479"/>
                  <a:gd name="T3" fmla="*/ 0 h 471"/>
                  <a:gd name="T4" fmla="*/ 0 w 479"/>
                  <a:gd name="T5" fmla="*/ 231 h 471"/>
                  <a:gd name="T6" fmla="*/ 240 w 479"/>
                  <a:gd name="T7" fmla="*/ 470 h 471"/>
                  <a:gd name="T8" fmla="*/ 478 w 479"/>
                  <a:gd name="T9" fmla="*/ 231 h 471"/>
                  <a:gd name="T10" fmla="*/ 240 w 479"/>
                  <a:gd name="T11" fmla="*/ 0 h 471"/>
                  <a:gd name="T12" fmla="*/ 293 w 479"/>
                  <a:gd name="T13" fmla="*/ 160 h 471"/>
                  <a:gd name="T14" fmla="*/ 293 w 479"/>
                  <a:gd name="T15" fmla="*/ 160 h 471"/>
                  <a:gd name="T16" fmla="*/ 257 w 479"/>
                  <a:gd name="T17" fmla="*/ 160 h 471"/>
                  <a:gd name="T18" fmla="*/ 249 w 479"/>
                  <a:gd name="T19" fmla="*/ 178 h 471"/>
                  <a:gd name="T20" fmla="*/ 249 w 479"/>
                  <a:gd name="T21" fmla="*/ 195 h 471"/>
                  <a:gd name="T22" fmla="*/ 293 w 479"/>
                  <a:gd name="T23" fmla="*/ 195 h 471"/>
                  <a:gd name="T24" fmla="*/ 293 w 479"/>
                  <a:gd name="T25" fmla="*/ 240 h 471"/>
                  <a:gd name="T26" fmla="*/ 249 w 479"/>
                  <a:gd name="T27" fmla="*/ 240 h 471"/>
                  <a:gd name="T28" fmla="*/ 249 w 479"/>
                  <a:gd name="T29" fmla="*/ 346 h 471"/>
                  <a:gd name="T30" fmla="*/ 213 w 479"/>
                  <a:gd name="T31" fmla="*/ 346 h 471"/>
                  <a:gd name="T32" fmla="*/ 213 w 479"/>
                  <a:gd name="T33" fmla="*/ 240 h 471"/>
                  <a:gd name="T34" fmla="*/ 169 w 479"/>
                  <a:gd name="T35" fmla="*/ 240 h 471"/>
                  <a:gd name="T36" fmla="*/ 169 w 479"/>
                  <a:gd name="T37" fmla="*/ 195 h 471"/>
                  <a:gd name="T38" fmla="*/ 213 w 479"/>
                  <a:gd name="T39" fmla="*/ 195 h 471"/>
                  <a:gd name="T40" fmla="*/ 213 w 479"/>
                  <a:gd name="T41" fmla="*/ 178 h 471"/>
                  <a:gd name="T42" fmla="*/ 257 w 479"/>
                  <a:gd name="T43" fmla="*/ 125 h 471"/>
                  <a:gd name="T44" fmla="*/ 293 w 479"/>
                  <a:gd name="T45" fmla="*/ 125 h 471"/>
                  <a:gd name="T46" fmla="*/ 293 w 479"/>
                  <a:gd name="T47" fmla="*/ 16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91424" tIns="45712" rIns="91424" bIns="45712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37" name="Group 936"/>
            <p:cNvGrpSpPr/>
            <p:nvPr/>
          </p:nvGrpSpPr>
          <p:grpSpPr>
            <a:xfrm>
              <a:off x="19014246" y="9634432"/>
              <a:ext cx="1043998" cy="1052396"/>
              <a:chOff x="18980587" y="9571079"/>
              <a:chExt cx="1043998" cy="1052396"/>
            </a:xfrm>
          </p:grpSpPr>
          <p:sp>
            <p:nvSpPr>
              <p:cNvPr id="938" name="Oval 937"/>
              <p:cNvSpPr/>
              <p:nvPr/>
            </p:nvSpPr>
            <p:spPr>
              <a:xfrm>
                <a:off x="18980587" y="9571079"/>
                <a:ext cx="1043998" cy="105239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6"/>
                  </a:solidFill>
                  <a:latin typeface="Roboto Black"/>
                  <a:cs typeface="Roboto Black"/>
                </a:endParaRPr>
              </a:p>
            </p:txBody>
          </p:sp>
          <p:sp>
            <p:nvSpPr>
              <p:cNvPr id="939" name="Freeform 86"/>
              <p:cNvSpPr>
                <a:spLocks noChangeArrowheads="1"/>
              </p:cNvSpPr>
              <p:nvPr/>
            </p:nvSpPr>
            <p:spPr bwMode="auto">
              <a:xfrm>
                <a:off x="19164675" y="9759055"/>
                <a:ext cx="698317" cy="685800"/>
              </a:xfrm>
              <a:custGeom>
                <a:avLst/>
                <a:gdLst>
                  <a:gd name="T0" fmla="*/ 239 w 480"/>
                  <a:gd name="T1" fmla="*/ 0 h 471"/>
                  <a:gd name="T2" fmla="*/ 239 w 480"/>
                  <a:gd name="T3" fmla="*/ 0 h 471"/>
                  <a:gd name="T4" fmla="*/ 0 w 480"/>
                  <a:gd name="T5" fmla="*/ 231 h 471"/>
                  <a:gd name="T6" fmla="*/ 239 w 480"/>
                  <a:gd name="T7" fmla="*/ 470 h 471"/>
                  <a:gd name="T8" fmla="*/ 479 w 480"/>
                  <a:gd name="T9" fmla="*/ 231 h 471"/>
                  <a:gd name="T10" fmla="*/ 239 w 480"/>
                  <a:gd name="T11" fmla="*/ 0 h 471"/>
                  <a:gd name="T12" fmla="*/ 337 w 480"/>
                  <a:gd name="T13" fmla="*/ 195 h 471"/>
                  <a:gd name="T14" fmla="*/ 337 w 480"/>
                  <a:gd name="T15" fmla="*/ 195 h 471"/>
                  <a:gd name="T16" fmla="*/ 337 w 480"/>
                  <a:gd name="T17" fmla="*/ 195 h 471"/>
                  <a:gd name="T18" fmla="*/ 204 w 480"/>
                  <a:gd name="T19" fmla="*/ 328 h 471"/>
                  <a:gd name="T20" fmla="*/ 133 w 480"/>
                  <a:gd name="T21" fmla="*/ 310 h 471"/>
                  <a:gd name="T22" fmla="*/ 142 w 480"/>
                  <a:gd name="T23" fmla="*/ 310 h 471"/>
                  <a:gd name="T24" fmla="*/ 204 w 480"/>
                  <a:gd name="T25" fmla="*/ 293 h 471"/>
                  <a:gd name="T26" fmla="*/ 160 w 480"/>
                  <a:gd name="T27" fmla="*/ 257 h 471"/>
                  <a:gd name="T28" fmla="*/ 169 w 480"/>
                  <a:gd name="T29" fmla="*/ 257 h 471"/>
                  <a:gd name="T30" fmla="*/ 178 w 480"/>
                  <a:gd name="T31" fmla="*/ 257 h 471"/>
                  <a:gd name="T32" fmla="*/ 142 w 480"/>
                  <a:gd name="T33" fmla="*/ 213 h 471"/>
                  <a:gd name="T34" fmla="*/ 142 w 480"/>
                  <a:gd name="T35" fmla="*/ 213 h 471"/>
                  <a:gd name="T36" fmla="*/ 160 w 480"/>
                  <a:gd name="T37" fmla="*/ 213 h 471"/>
                  <a:gd name="T38" fmla="*/ 142 w 480"/>
                  <a:gd name="T39" fmla="*/ 178 h 471"/>
                  <a:gd name="T40" fmla="*/ 151 w 480"/>
                  <a:gd name="T41" fmla="*/ 151 h 471"/>
                  <a:gd name="T42" fmla="*/ 239 w 480"/>
                  <a:gd name="T43" fmla="*/ 204 h 471"/>
                  <a:gd name="T44" fmla="*/ 239 w 480"/>
                  <a:gd name="T45" fmla="*/ 195 h 471"/>
                  <a:gd name="T46" fmla="*/ 292 w 480"/>
                  <a:gd name="T47" fmla="*/ 142 h 471"/>
                  <a:gd name="T48" fmla="*/ 319 w 480"/>
                  <a:gd name="T49" fmla="*/ 160 h 471"/>
                  <a:gd name="T50" fmla="*/ 355 w 480"/>
                  <a:gd name="T51" fmla="*/ 151 h 471"/>
                  <a:gd name="T52" fmla="*/ 337 w 480"/>
                  <a:gd name="T53" fmla="*/ 178 h 471"/>
                  <a:gd name="T54" fmla="*/ 364 w 480"/>
                  <a:gd name="T55" fmla="*/ 169 h 471"/>
                  <a:gd name="T56" fmla="*/ 337 w 480"/>
                  <a:gd name="T57" fmla="*/ 195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lnTo>
                      <a:pt x="142" y="213"/>
                    </a:ln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lIns="91424" tIns="45712" rIns="91424" bIns="45712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40" name="Group 939"/>
            <p:cNvGrpSpPr/>
            <p:nvPr/>
          </p:nvGrpSpPr>
          <p:grpSpPr>
            <a:xfrm>
              <a:off x="20283926" y="6675839"/>
              <a:ext cx="1043998" cy="1052396"/>
              <a:chOff x="20091474" y="6612486"/>
              <a:chExt cx="1043998" cy="1052396"/>
            </a:xfrm>
          </p:grpSpPr>
          <p:sp>
            <p:nvSpPr>
              <p:cNvPr id="941" name="Oval 940"/>
              <p:cNvSpPr/>
              <p:nvPr/>
            </p:nvSpPr>
            <p:spPr>
              <a:xfrm>
                <a:off x="20091474" y="6612486"/>
                <a:ext cx="1043998" cy="105239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endParaRPr lang="en-US" dirty="0">
                  <a:solidFill>
                    <a:schemeClr val="accent3"/>
                  </a:solidFill>
                  <a:latin typeface="Roboto Black"/>
                  <a:cs typeface="Roboto Black"/>
                </a:endParaRPr>
              </a:p>
            </p:txBody>
          </p:sp>
          <p:sp>
            <p:nvSpPr>
              <p:cNvPr id="942" name="Freeform 87"/>
              <p:cNvSpPr>
                <a:spLocks noChangeArrowheads="1"/>
              </p:cNvSpPr>
              <p:nvPr/>
            </p:nvSpPr>
            <p:spPr bwMode="auto">
              <a:xfrm>
                <a:off x="20313519" y="6827310"/>
                <a:ext cx="617906" cy="630768"/>
              </a:xfrm>
              <a:custGeom>
                <a:avLst/>
                <a:gdLst>
                  <a:gd name="T0" fmla="*/ 345 w 426"/>
                  <a:gd name="T1" fmla="*/ 213 h 435"/>
                  <a:gd name="T2" fmla="*/ 345 w 426"/>
                  <a:gd name="T3" fmla="*/ 213 h 435"/>
                  <a:gd name="T4" fmla="*/ 213 w 426"/>
                  <a:gd name="T5" fmla="*/ 346 h 435"/>
                  <a:gd name="T6" fmla="*/ 79 w 426"/>
                  <a:gd name="T7" fmla="*/ 213 h 435"/>
                  <a:gd name="T8" fmla="*/ 88 w 426"/>
                  <a:gd name="T9" fmla="*/ 195 h 435"/>
                  <a:gd name="T10" fmla="*/ 0 w 426"/>
                  <a:gd name="T11" fmla="*/ 195 h 435"/>
                  <a:gd name="T12" fmla="*/ 0 w 426"/>
                  <a:gd name="T13" fmla="*/ 363 h 435"/>
                  <a:gd name="T14" fmla="*/ 62 w 426"/>
                  <a:gd name="T15" fmla="*/ 434 h 435"/>
                  <a:gd name="T16" fmla="*/ 363 w 426"/>
                  <a:gd name="T17" fmla="*/ 434 h 435"/>
                  <a:gd name="T18" fmla="*/ 425 w 426"/>
                  <a:gd name="T19" fmla="*/ 363 h 435"/>
                  <a:gd name="T20" fmla="*/ 425 w 426"/>
                  <a:gd name="T21" fmla="*/ 195 h 435"/>
                  <a:gd name="T22" fmla="*/ 337 w 426"/>
                  <a:gd name="T23" fmla="*/ 195 h 435"/>
                  <a:gd name="T24" fmla="*/ 345 w 426"/>
                  <a:gd name="T25" fmla="*/ 213 h 435"/>
                  <a:gd name="T26" fmla="*/ 363 w 426"/>
                  <a:gd name="T27" fmla="*/ 0 h 435"/>
                  <a:gd name="T28" fmla="*/ 363 w 426"/>
                  <a:gd name="T29" fmla="*/ 0 h 435"/>
                  <a:gd name="T30" fmla="*/ 62 w 426"/>
                  <a:gd name="T31" fmla="*/ 0 h 435"/>
                  <a:gd name="T32" fmla="*/ 0 w 426"/>
                  <a:gd name="T33" fmla="*/ 71 h 435"/>
                  <a:gd name="T34" fmla="*/ 0 w 426"/>
                  <a:gd name="T35" fmla="*/ 142 h 435"/>
                  <a:gd name="T36" fmla="*/ 106 w 426"/>
                  <a:gd name="T37" fmla="*/ 142 h 435"/>
                  <a:gd name="T38" fmla="*/ 213 w 426"/>
                  <a:gd name="T39" fmla="*/ 89 h 435"/>
                  <a:gd name="T40" fmla="*/ 319 w 426"/>
                  <a:gd name="T41" fmla="*/ 142 h 435"/>
                  <a:gd name="T42" fmla="*/ 425 w 426"/>
                  <a:gd name="T43" fmla="*/ 142 h 435"/>
                  <a:gd name="T44" fmla="*/ 425 w 426"/>
                  <a:gd name="T45" fmla="*/ 71 h 435"/>
                  <a:gd name="T46" fmla="*/ 363 w 426"/>
                  <a:gd name="T47" fmla="*/ 0 h 435"/>
                  <a:gd name="T48" fmla="*/ 390 w 426"/>
                  <a:gd name="T49" fmla="*/ 89 h 435"/>
                  <a:gd name="T50" fmla="*/ 390 w 426"/>
                  <a:gd name="T51" fmla="*/ 89 h 435"/>
                  <a:gd name="T52" fmla="*/ 381 w 426"/>
                  <a:gd name="T53" fmla="*/ 97 h 435"/>
                  <a:gd name="T54" fmla="*/ 345 w 426"/>
                  <a:gd name="T55" fmla="*/ 97 h 435"/>
                  <a:gd name="T56" fmla="*/ 328 w 426"/>
                  <a:gd name="T57" fmla="*/ 89 h 435"/>
                  <a:gd name="T58" fmla="*/ 328 w 426"/>
                  <a:gd name="T59" fmla="*/ 53 h 435"/>
                  <a:gd name="T60" fmla="*/ 345 w 426"/>
                  <a:gd name="T61" fmla="*/ 36 h 435"/>
                  <a:gd name="T62" fmla="*/ 381 w 426"/>
                  <a:gd name="T63" fmla="*/ 36 h 435"/>
                  <a:gd name="T64" fmla="*/ 390 w 426"/>
                  <a:gd name="T65" fmla="*/ 53 h 435"/>
                  <a:gd name="T66" fmla="*/ 390 w 426"/>
                  <a:gd name="T67" fmla="*/ 89 h 435"/>
                  <a:gd name="T68" fmla="*/ 292 w 426"/>
                  <a:gd name="T69" fmla="*/ 213 h 435"/>
                  <a:gd name="T70" fmla="*/ 292 w 426"/>
                  <a:gd name="T71" fmla="*/ 213 h 435"/>
                  <a:gd name="T72" fmla="*/ 213 w 426"/>
                  <a:gd name="T73" fmla="*/ 133 h 435"/>
                  <a:gd name="T74" fmla="*/ 132 w 426"/>
                  <a:gd name="T75" fmla="*/ 213 h 435"/>
                  <a:gd name="T76" fmla="*/ 213 w 426"/>
                  <a:gd name="T77" fmla="*/ 293 h 435"/>
                  <a:gd name="T78" fmla="*/ 292 w 426"/>
                  <a:gd name="T79" fmla="*/ 213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26" h="435">
                    <a:moveTo>
                      <a:pt x="345" y="213"/>
                    </a:moveTo>
                    <a:lnTo>
                      <a:pt x="345" y="213"/>
                    </a:lnTo>
                    <a:cubicBezTo>
                      <a:pt x="345" y="284"/>
                      <a:pt x="284" y="346"/>
                      <a:pt x="213" y="346"/>
                    </a:cubicBezTo>
                    <a:cubicBezTo>
                      <a:pt x="142" y="346"/>
                      <a:pt x="79" y="284"/>
                      <a:pt x="79" y="213"/>
                    </a:cubicBezTo>
                    <a:cubicBezTo>
                      <a:pt x="79" y="203"/>
                      <a:pt x="88" y="203"/>
                      <a:pt x="88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363"/>
                      <a:pt x="0" y="363"/>
                      <a:pt x="0" y="363"/>
                    </a:cubicBezTo>
                    <a:cubicBezTo>
                      <a:pt x="0" y="399"/>
                      <a:pt x="26" y="434"/>
                      <a:pt x="62" y="434"/>
                    </a:cubicBezTo>
                    <a:cubicBezTo>
                      <a:pt x="363" y="434"/>
                      <a:pt x="363" y="434"/>
                      <a:pt x="363" y="434"/>
                    </a:cubicBezTo>
                    <a:cubicBezTo>
                      <a:pt x="398" y="434"/>
                      <a:pt x="425" y="399"/>
                      <a:pt x="425" y="363"/>
                    </a:cubicBezTo>
                    <a:cubicBezTo>
                      <a:pt x="425" y="195"/>
                      <a:pt x="425" y="195"/>
                      <a:pt x="425" y="195"/>
                    </a:cubicBezTo>
                    <a:cubicBezTo>
                      <a:pt x="337" y="195"/>
                      <a:pt x="337" y="195"/>
                      <a:pt x="337" y="195"/>
                    </a:cubicBezTo>
                    <a:cubicBezTo>
                      <a:pt x="337" y="203"/>
                      <a:pt x="345" y="203"/>
                      <a:pt x="345" y="213"/>
                    </a:cubicBezTo>
                    <a:close/>
                    <a:moveTo>
                      <a:pt x="363" y="0"/>
                    </a:moveTo>
                    <a:lnTo>
                      <a:pt x="363" y="0"/>
                    </a:lnTo>
                    <a:cubicBezTo>
                      <a:pt x="62" y="0"/>
                      <a:pt x="62" y="0"/>
                      <a:pt x="62" y="0"/>
                    </a:cubicBezTo>
                    <a:cubicBezTo>
                      <a:pt x="26" y="0"/>
                      <a:pt x="0" y="36"/>
                      <a:pt x="0" y="71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106" y="142"/>
                      <a:pt x="106" y="142"/>
                      <a:pt x="106" y="142"/>
                    </a:cubicBezTo>
                    <a:cubicBezTo>
                      <a:pt x="132" y="106"/>
                      <a:pt x="168" y="89"/>
                      <a:pt x="213" y="89"/>
                    </a:cubicBezTo>
                    <a:cubicBezTo>
                      <a:pt x="257" y="89"/>
                      <a:pt x="292" y="106"/>
                      <a:pt x="319" y="142"/>
                    </a:cubicBezTo>
                    <a:cubicBezTo>
                      <a:pt x="425" y="142"/>
                      <a:pt x="425" y="142"/>
                      <a:pt x="425" y="142"/>
                    </a:cubicBezTo>
                    <a:cubicBezTo>
                      <a:pt x="425" y="71"/>
                      <a:pt x="425" y="71"/>
                      <a:pt x="425" y="71"/>
                    </a:cubicBezTo>
                    <a:cubicBezTo>
                      <a:pt x="425" y="36"/>
                      <a:pt x="398" y="0"/>
                      <a:pt x="363" y="0"/>
                    </a:cubicBezTo>
                    <a:close/>
                    <a:moveTo>
                      <a:pt x="390" y="89"/>
                    </a:moveTo>
                    <a:lnTo>
                      <a:pt x="390" y="89"/>
                    </a:lnTo>
                    <a:cubicBezTo>
                      <a:pt x="390" y="89"/>
                      <a:pt x="390" y="97"/>
                      <a:pt x="381" y="97"/>
                    </a:cubicBezTo>
                    <a:cubicBezTo>
                      <a:pt x="345" y="97"/>
                      <a:pt x="345" y="97"/>
                      <a:pt x="345" y="97"/>
                    </a:cubicBezTo>
                    <a:cubicBezTo>
                      <a:pt x="337" y="97"/>
                      <a:pt x="328" y="89"/>
                      <a:pt x="328" y="89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8" y="44"/>
                      <a:pt x="337" y="36"/>
                      <a:pt x="345" y="36"/>
                    </a:cubicBezTo>
                    <a:cubicBezTo>
                      <a:pt x="381" y="36"/>
                      <a:pt x="381" y="36"/>
                      <a:pt x="381" y="36"/>
                    </a:cubicBezTo>
                    <a:cubicBezTo>
                      <a:pt x="390" y="36"/>
                      <a:pt x="390" y="44"/>
                      <a:pt x="390" y="53"/>
                    </a:cubicBezTo>
                    <a:lnTo>
                      <a:pt x="390" y="89"/>
                    </a:lnTo>
                    <a:close/>
                    <a:moveTo>
                      <a:pt x="292" y="213"/>
                    </a:moveTo>
                    <a:lnTo>
                      <a:pt x="292" y="213"/>
                    </a:lnTo>
                    <a:cubicBezTo>
                      <a:pt x="292" y="168"/>
                      <a:pt x="257" y="133"/>
                      <a:pt x="213" y="133"/>
                    </a:cubicBezTo>
                    <a:cubicBezTo>
                      <a:pt x="168" y="133"/>
                      <a:pt x="132" y="168"/>
                      <a:pt x="132" y="213"/>
                    </a:cubicBezTo>
                    <a:cubicBezTo>
                      <a:pt x="132" y="257"/>
                      <a:pt x="168" y="293"/>
                      <a:pt x="213" y="293"/>
                    </a:cubicBezTo>
                    <a:cubicBezTo>
                      <a:pt x="257" y="293"/>
                      <a:pt x="292" y="257"/>
                      <a:pt x="292" y="21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91424" tIns="45712" rIns="91424" bIns="45712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43" name="Group 942"/>
          <p:cNvGrpSpPr/>
          <p:nvPr/>
        </p:nvGrpSpPr>
        <p:grpSpPr>
          <a:xfrm>
            <a:off x="16407339" y="5310059"/>
            <a:ext cx="5782084" cy="1517002"/>
            <a:chOff x="2992199" y="6036330"/>
            <a:chExt cx="18421168" cy="4833024"/>
          </a:xfrm>
        </p:grpSpPr>
        <p:sp>
          <p:nvSpPr>
            <p:cNvPr id="944" name="Freeform 943"/>
            <p:cNvSpPr/>
            <p:nvPr/>
          </p:nvSpPr>
          <p:spPr>
            <a:xfrm>
              <a:off x="2992199" y="10005594"/>
              <a:ext cx="3095994" cy="863760"/>
            </a:xfrm>
            <a:custGeom>
              <a:avLst/>
              <a:gdLst>
                <a:gd name="connsiteX0" fmla="*/ 0 w 3095994"/>
                <a:gd name="connsiteY0" fmla="*/ 0 h 863760"/>
                <a:gd name="connsiteX1" fmla="*/ 2664114 w 3095994"/>
                <a:gd name="connsiteY1" fmla="*/ 0 h 863760"/>
                <a:gd name="connsiteX2" fmla="*/ 3095994 w 3095994"/>
                <a:gd name="connsiteY2" fmla="*/ 431880 h 863760"/>
                <a:gd name="connsiteX3" fmla="*/ 2664114 w 3095994"/>
                <a:gd name="connsiteY3" fmla="*/ 863760 h 863760"/>
                <a:gd name="connsiteX4" fmla="*/ 0 w 3095994"/>
                <a:gd name="connsiteY4" fmla="*/ 863760 h 863760"/>
                <a:gd name="connsiteX5" fmla="*/ 0 w 3095994"/>
                <a:gd name="connsiteY5" fmla="*/ 0 h 8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5994" h="863760">
                  <a:moveTo>
                    <a:pt x="0" y="0"/>
                  </a:moveTo>
                  <a:lnTo>
                    <a:pt x="2664114" y="0"/>
                  </a:lnTo>
                  <a:lnTo>
                    <a:pt x="3095994" y="431880"/>
                  </a:lnTo>
                  <a:lnTo>
                    <a:pt x="2664114" y="863760"/>
                  </a:lnTo>
                  <a:lnTo>
                    <a:pt x="0" y="863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57150" cmpd="sng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246611" bIns="61341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300" kern="1200" dirty="0">
                <a:latin typeface="Lato Regular"/>
                <a:cs typeface="Lato Regular"/>
              </a:endParaRPr>
            </a:p>
          </p:txBody>
        </p:sp>
        <p:sp>
          <p:nvSpPr>
            <p:cNvPr id="945" name="Freeform 944"/>
            <p:cNvSpPr/>
            <p:nvPr/>
          </p:nvSpPr>
          <p:spPr>
            <a:xfrm>
              <a:off x="6057234" y="10005594"/>
              <a:ext cx="3095994" cy="863760"/>
            </a:xfrm>
            <a:custGeom>
              <a:avLst/>
              <a:gdLst>
                <a:gd name="connsiteX0" fmla="*/ 0 w 3095994"/>
                <a:gd name="connsiteY0" fmla="*/ 0 h 863760"/>
                <a:gd name="connsiteX1" fmla="*/ 2664114 w 3095994"/>
                <a:gd name="connsiteY1" fmla="*/ 0 h 863760"/>
                <a:gd name="connsiteX2" fmla="*/ 3095994 w 3095994"/>
                <a:gd name="connsiteY2" fmla="*/ 431880 h 863760"/>
                <a:gd name="connsiteX3" fmla="*/ 2664114 w 3095994"/>
                <a:gd name="connsiteY3" fmla="*/ 863760 h 863760"/>
                <a:gd name="connsiteX4" fmla="*/ 0 w 3095994"/>
                <a:gd name="connsiteY4" fmla="*/ 863760 h 863760"/>
                <a:gd name="connsiteX5" fmla="*/ 431880 w 3095994"/>
                <a:gd name="connsiteY5" fmla="*/ 431880 h 863760"/>
                <a:gd name="connsiteX6" fmla="*/ 0 w 3095994"/>
                <a:gd name="connsiteY6" fmla="*/ 0 h 8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994" h="863760">
                  <a:moveTo>
                    <a:pt x="0" y="0"/>
                  </a:moveTo>
                  <a:lnTo>
                    <a:pt x="2664114" y="0"/>
                  </a:lnTo>
                  <a:lnTo>
                    <a:pt x="3095994" y="431880"/>
                  </a:lnTo>
                  <a:lnTo>
                    <a:pt x="2664114" y="863760"/>
                  </a:lnTo>
                  <a:lnTo>
                    <a:pt x="0" y="863760"/>
                  </a:lnTo>
                  <a:lnTo>
                    <a:pt x="431880" y="431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57150" cmpd="sng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3892" tIns="61341" rIns="462551" bIns="61341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300" kern="1200" dirty="0">
                <a:latin typeface="Lato Regular"/>
                <a:cs typeface="Lato Regular"/>
              </a:endParaRPr>
            </a:p>
          </p:txBody>
        </p:sp>
        <p:sp>
          <p:nvSpPr>
            <p:cNvPr id="946" name="Freeform 945"/>
            <p:cNvSpPr/>
            <p:nvPr/>
          </p:nvSpPr>
          <p:spPr>
            <a:xfrm>
              <a:off x="9122269" y="10005594"/>
              <a:ext cx="3095994" cy="863760"/>
            </a:xfrm>
            <a:custGeom>
              <a:avLst/>
              <a:gdLst>
                <a:gd name="connsiteX0" fmla="*/ 0 w 3095994"/>
                <a:gd name="connsiteY0" fmla="*/ 0 h 863760"/>
                <a:gd name="connsiteX1" fmla="*/ 2664114 w 3095994"/>
                <a:gd name="connsiteY1" fmla="*/ 0 h 863760"/>
                <a:gd name="connsiteX2" fmla="*/ 3095994 w 3095994"/>
                <a:gd name="connsiteY2" fmla="*/ 431880 h 863760"/>
                <a:gd name="connsiteX3" fmla="*/ 2664114 w 3095994"/>
                <a:gd name="connsiteY3" fmla="*/ 863760 h 863760"/>
                <a:gd name="connsiteX4" fmla="*/ 0 w 3095994"/>
                <a:gd name="connsiteY4" fmla="*/ 863760 h 863760"/>
                <a:gd name="connsiteX5" fmla="*/ 431880 w 3095994"/>
                <a:gd name="connsiteY5" fmla="*/ 431880 h 863760"/>
                <a:gd name="connsiteX6" fmla="*/ 0 w 3095994"/>
                <a:gd name="connsiteY6" fmla="*/ 0 h 8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994" h="863760">
                  <a:moveTo>
                    <a:pt x="0" y="0"/>
                  </a:moveTo>
                  <a:lnTo>
                    <a:pt x="2664114" y="0"/>
                  </a:lnTo>
                  <a:lnTo>
                    <a:pt x="3095994" y="431880"/>
                  </a:lnTo>
                  <a:lnTo>
                    <a:pt x="2664114" y="863760"/>
                  </a:lnTo>
                  <a:lnTo>
                    <a:pt x="0" y="863760"/>
                  </a:lnTo>
                  <a:lnTo>
                    <a:pt x="431880" y="431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57150" cmpd="sng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3892" tIns="61341" rIns="462551" bIns="61341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300" kern="1200" dirty="0">
                <a:latin typeface="Lato Regular"/>
                <a:cs typeface="Lato Regular"/>
              </a:endParaRPr>
            </a:p>
          </p:txBody>
        </p:sp>
        <p:sp>
          <p:nvSpPr>
            <p:cNvPr id="947" name="Freeform 946"/>
            <p:cNvSpPr/>
            <p:nvPr/>
          </p:nvSpPr>
          <p:spPr>
            <a:xfrm>
              <a:off x="12187304" y="10005594"/>
              <a:ext cx="3095994" cy="863760"/>
            </a:xfrm>
            <a:custGeom>
              <a:avLst/>
              <a:gdLst>
                <a:gd name="connsiteX0" fmla="*/ 0 w 3095994"/>
                <a:gd name="connsiteY0" fmla="*/ 0 h 863760"/>
                <a:gd name="connsiteX1" fmla="*/ 2664114 w 3095994"/>
                <a:gd name="connsiteY1" fmla="*/ 0 h 863760"/>
                <a:gd name="connsiteX2" fmla="*/ 3095994 w 3095994"/>
                <a:gd name="connsiteY2" fmla="*/ 431880 h 863760"/>
                <a:gd name="connsiteX3" fmla="*/ 2664114 w 3095994"/>
                <a:gd name="connsiteY3" fmla="*/ 863760 h 863760"/>
                <a:gd name="connsiteX4" fmla="*/ 0 w 3095994"/>
                <a:gd name="connsiteY4" fmla="*/ 863760 h 863760"/>
                <a:gd name="connsiteX5" fmla="*/ 431880 w 3095994"/>
                <a:gd name="connsiteY5" fmla="*/ 431880 h 863760"/>
                <a:gd name="connsiteX6" fmla="*/ 0 w 3095994"/>
                <a:gd name="connsiteY6" fmla="*/ 0 h 8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994" h="863760">
                  <a:moveTo>
                    <a:pt x="0" y="0"/>
                  </a:moveTo>
                  <a:lnTo>
                    <a:pt x="2664114" y="0"/>
                  </a:lnTo>
                  <a:lnTo>
                    <a:pt x="3095994" y="431880"/>
                  </a:lnTo>
                  <a:lnTo>
                    <a:pt x="2664114" y="863760"/>
                  </a:lnTo>
                  <a:lnTo>
                    <a:pt x="0" y="863760"/>
                  </a:lnTo>
                  <a:lnTo>
                    <a:pt x="431880" y="431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57150" cmpd="sng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3892" tIns="61341" rIns="462551" bIns="61341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300" kern="1200" dirty="0">
                <a:latin typeface="Lato Regular"/>
                <a:cs typeface="Lato Regular"/>
              </a:endParaRPr>
            </a:p>
          </p:txBody>
        </p:sp>
        <p:sp>
          <p:nvSpPr>
            <p:cNvPr id="948" name="Freeform 947"/>
            <p:cNvSpPr/>
            <p:nvPr/>
          </p:nvSpPr>
          <p:spPr>
            <a:xfrm>
              <a:off x="15252338" y="10005594"/>
              <a:ext cx="3095994" cy="863760"/>
            </a:xfrm>
            <a:custGeom>
              <a:avLst/>
              <a:gdLst>
                <a:gd name="connsiteX0" fmla="*/ 0 w 3095994"/>
                <a:gd name="connsiteY0" fmla="*/ 0 h 863760"/>
                <a:gd name="connsiteX1" fmla="*/ 2664114 w 3095994"/>
                <a:gd name="connsiteY1" fmla="*/ 0 h 863760"/>
                <a:gd name="connsiteX2" fmla="*/ 3095994 w 3095994"/>
                <a:gd name="connsiteY2" fmla="*/ 431880 h 863760"/>
                <a:gd name="connsiteX3" fmla="*/ 2664114 w 3095994"/>
                <a:gd name="connsiteY3" fmla="*/ 863760 h 863760"/>
                <a:gd name="connsiteX4" fmla="*/ 0 w 3095994"/>
                <a:gd name="connsiteY4" fmla="*/ 863760 h 863760"/>
                <a:gd name="connsiteX5" fmla="*/ 431880 w 3095994"/>
                <a:gd name="connsiteY5" fmla="*/ 431880 h 863760"/>
                <a:gd name="connsiteX6" fmla="*/ 0 w 3095994"/>
                <a:gd name="connsiteY6" fmla="*/ 0 h 8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994" h="863760">
                  <a:moveTo>
                    <a:pt x="0" y="0"/>
                  </a:moveTo>
                  <a:lnTo>
                    <a:pt x="2664114" y="0"/>
                  </a:lnTo>
                  <a:lnTo>
                    <a:pt x="3095994" y="431880"/>
                  </a:lnTo>
                  <a:lnTo>
                    <a:pt x="2664114" y="863760"/>
                  </a:lnTo>
                  <a:lnTo>
                    <a:pt x="0" y="863760"/>
                  </a:lnTo>
                  <a:lnTo>
                    <a:pt x="431880" y="431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57150" cmpd="sng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3892" tIns="61341" rIns="462551" bIns="61341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300" kern="1200" dirty="0">
                <a:latin typeface="Lato Regular"/>
                <a:cs typeface="Lato Regular"/>
              </a:endParaRPr>
            </a:p>
          </p:txBody>
        </p:sp>
        <p:sp>
          <p:nvSpPr>
            <p:cNvPr id="949" name="Freeform 948"/>
            <p:cNvSpPr/>
            <p:nvPr/>
          </p:nvSpPr>
          <p:spPr>
            <a:xfrm>
              <a:off x="18317373" y="10005594"/>
              <a:ext cx="3095994" cy="863760"/>
            </a:xfrm>
            <a:custGeom>
              <a:avLst/>
              <a:gdLst>
                <a:gd name="connsiteX0" fmla="*/ 0 w 3095994"/>
                <a:gd name="connsiteY0" fmla="*/ 0 h 863760"/>
                <a:gd name="connsiteX1" fmla="*/ 2664114 w 3095994"/>
                <a:gd name="connsiteY1" fmla="*/ 0 h 863760"/>
                <a:gd name="connsiteX2" fmla="*/ 3095994 w 3095994"/>
                <a:gd name="connsiteY2" fmla="*/ 431880 h 863760"/>
                <a:gd name="connsiteX3" fmla="*/ 2664114 w 3095994"/>
                <a:gd name="connsiteY3" fmla="*/ 863760 h 863760"/>
                <a:gd name="connsiteX4" fmla="*/ 0 w 3095994"/>
                <a:gd name="connsiteY4" fmla="*/ 863760 h 863760"/>
                <a:gd name="connsiteX5" fmla="*/ 431880 w 3095994"/>
                <a:gd name="connsiteY5" fmla="*/ 431880 h 863760"/>
                <a:gd name="connsiteX6" fmla="*/ 0 w 3095994"/>
                <a:gd name="connsiteY6" fmla="*/ 0 h 8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994" h="863760">
                  <a:moveTo>
                    <a:pt x="0" y="0"/>
                  </a:moveTo>
                  <a:lnTo>
                    <a:pt x="2664114" y="0"/>
                  </a:lnTo>
                  <a:lnTo>
                    <a:pt x="3095994" y="431880"/>
                  </a:lnTo>
                  <a:lnTo>
                    <a:pt x="2664114" y="863760"/>
                  </a:lnTo>
                  <a:lnTo>
                    <a:pt x="0" y="863760"/>
                  </a:lnTo>
                  <a:lnTo>
                    <a:pt x="431880" y="431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57150" cmpd="sng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3892" tIns="61341" rIns="462551" bIns="61341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300" kern="1200" dirty="0">
                <a:latin typeface="Lato Regular"/>
                <a:cs typeface="Lato Regular"/>
              </a:endParaRPr>
            </a:p>
          </p:txBody>
        </p:sp>
        <p:cxnSp>
          <p:nvCxnSpPr>
            <p:cNvPr id="950" name="Straight Connector 949"/>
            <p:cNvCxnSpPr/>
            <p:nvPr/>
          </p:nvCxnSpPr>
          <p:spPr>
            <a:xfrm>
              <a:off x="4380977" y="6936808"/>
              <a:ext cx="0" cy="3060478"/>
            </a:xfrm>
            <a:prstGeom prst="line">
              <a:avLst/>
            </a:prstGeom>
            <a:ln w="38100" cmpd="sng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1" name="Rounded Rectangle 950"/>
            <p:cNvSpPr>
              <a:spLocks noChangeAspect="1"/>
            </p:cNvSpPr>
            <p:nvPr/>
          </p:nvSpPr>
          <p:spPr>
            <a:xfrm>
              <a:off x="3743304" y="6036330"/>
              <a:ext cx="1224654" cy="122496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56" tIns="121879" rIns="243756" bIns="121879" rtlCol="0" anchor="ctr"/>
            <a:lstStyle/>
            <a:p>
              <a:pPr algn="ctr"/>
              <a:endParaRPr lang="en-US" dirty="0">
                <a:solidFill>
                  <a:srgbClr val="7F7F7F"/>
                </a:solidFill>
              </a:endParaRPr>
            </a:p>
          </p:txBody>
        </p:sp>
        <p:cxnSp>
          <p:nvCxnSpPr>
            <p:cNvPr id="952" name="Straight Connector 951"/>
            <p:cNvCxnSpPr/>
            <p:nvPr/>
          </p:nvCxnSpPr>
          <p:spPr>
            <a:xfrm>
              <a:off x="7476111" y="7837286"/>
              <a:ext cx="0" cy="2160000"/>
            </a:xfrm>
            <a:prstGeom prst="line">
              <a:avLst/>
            </a:prstGeom>
            <a:ln w="38100" cmpd="sng">
              <a:solidFill>
                <a:schemeClr val="accent2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3" name="Rounded Rectangle 952"/>
            <p:cNvSpPr>
              <a:spLocks noChangeAspect="1"/>
            </p:cNvSpPr>
            <p:nvPr/>
          </p:nvSpPr>
          <p:spPr>
            <a:xfrm>
              <a:off x="6918800" y="7380030"/>
              <a:ext cx="1224654" cy="122496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56" tIns="121879" rIns="243756" bIns="121879" rtlCol="0" anchor="ctr"/>
            <a:lstStyle/>
            <a:p>
              <a:pPr algn="ctr"/>
              <a:endParaRPr lang="en-US" dirty="0">
                <a:solidFill>
                  <a:srgbClr val="7F7F7F"/>
                </a:solidFill>
              </a:endParaRPr>
            </a:p>
          </p:txBody>
        </p:sp>
        <p:cxnSp>
          <p:nvCxnSpPr>
            <p:cNvPr id="954" name="Straight Connector 953"/>
            <p:cNvCxnSpPr/>
            <p:nvPr/>
          </p:nvCxnSpPr>
          <p:spPr>
            <a:xfrm>
              <a:off x="10643226" y="6936808"/>
              <a:ext cx="0" cy="3060478"/>
            </a:xfrm>
            <a:prstGeom prst="line">
              <a:avLst/>
            </a:prstGeom>
            <a:ln w="38100" cmpd="sng">
              <a:solidFill>
                <a:schemeClr val="accent3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5" name="Rounded Rectangle 954"/>
            <p:cNvSpPr>
              <a:spLocks noChangeAspect="1"/>
            </p:cNvSpPr>
            <p:nvPr/>
          </p:nvSpPr>
          <p:spPr>
            <a:xfrm>
              <a:off x="10005553" y="6036330"/>
              <a:ext cx="1224654" cy="1224968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56" tIns="121879" rIns="243756" bIns="121879" rtlCol="0" anchor="ctr"/>
            <a:lstStyle/>
            <a:p>
              <a:pPr algn="ctr"/>
              <a:endParaRPr lang="en-US" dirty="0">
                <a:solidFill>
                  <a:srgbClr val="7F7F7F"/>
                </a:solidFill>
              </a:endParaRPr>
            </a:p>
          </p:txBody>
        </p:sp>
        <p:cxnSp>
          <p:nvCxnSpPr>
            <p:cNvPr id="956" name="Straight Connector 955"/>
            <p:cNvCxnSpPr/>
            <p:nvPr/>
          </p:nvCxnSpPr>
          <p:spPr>
            <a:xfrm>
              <a:off x="13810340" y="7837286"/>
              <a:ext cx="0" cy="2160000"/>
            </a:xfrm>
            <a:prstGeom prst="line">
              <a:avLst/>
            </a:prstGeom>
            <a:ln w="38100" cmpd="sng">
              <a:solidFill>
                <a:schemeClr val="accent4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7" name="Rounded Rectangle 956"/>
            <p:cNvSpPr>
              <a:spLocks noChangeAspect="1"/>
            </p:cNvSpPr>
            <p:nvPr/>
          </p:nvSpPr>
          <p:spPr>
            <a:xfrm>
              <a:off x="13172668" y="6936808"/>
              <a:ext cx="1224654" cy="1224968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56" tIns="121879" rIns="243756" bIns="121879" rtlCol="0" anchor="ctr"/>
            <a:lstStyle/>
            <a:p>
              <a:pPr algn="ctr"/>
              <a:endParaRPr lang="en-US" dirty="0">
                <a:solidFill>
                  <a:srgbClr val="7F7F7F"/>
                </a:solidFill>
              </a:endParaRPr>
            </a:p>
          </p:txBody>
        </p:sp>
        <p:cxnSp>
          <p:nvCxnSpPr>
            <p:cNvPr id="958" name="Straight Connector 957"/>
            <p:cNvCxnSpPr/>
            <p:nvPr/>
          </p:nvCxnSpPr>
          <p:spPr>
            <a:xfrm>
              <a:off x="16977455" y="6936808"/>
              <a:ext cx="0" cy="3060478"/>
            </a:xfrm>
            <a:prstGeom prst="line">
              <a:avLst/>
            </a:prstGeom>
            <a:ln w="38100" cmpd="sng">
              <a:solidFill>
                <a:schemeClr val="accent5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9" name="Rounded Rectangle 958"/>
            <p:cNvSpPr>
              <a:spLocks noChangeAspect="1"/>
            </p:cNvSpPr>
            <p:nvPr/>
          </p:nvSpPr>
          <p:spPr>
            <a:xfrm>
              <a:off x="16339782" y="6036330"/>
              <a:ext cx="1224654" cy="1224968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56" tIns="121879" rIns="243756" bIns="121879" rtlCol="0" anchor="ctr"/>
            <a:lstStyle/>
            <a:p>
              <a:pPr algn="ctr"/>
              <a:endParaRPr lang="en-US" dirty="0">
                <a:solidFill>
                  <a:srgbClr val="7F7F7F"/>
                </a:solidFill>
              </a:endParaRPr>
            </a:p>
          </p:txBody>
        </p:sp>
        <p:cxnSp>
          <p:nvCxnSpPr>
            <p:cNvPr id="960" name="Straight Connector 959"/>
            <p:cNvCxnSpPr/>
            <p:nvPr/>
          </p:nvCxnSpPr>
          <p:spPr>
            <a:xfrm>
              <a:off x="20144569" y="7837286"/>
              <a:ext cx="0" cy="2160000"/>
            </a:xfrm>
            <a:prstGeom prst="line">
              <a:avLst/>
            </a:prstGeom>
            <a:ln w="38100" cmpd="sng">
              <a:solidFill>
                <a:schemeClr val="accent6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1" name="Rounded Rectangle 960"/>
            <p:cNvSpPr>
              <a:spLocks noChangeAspect="1"/>
            </p:cNvSpPr>
            <p:nvPr/>
          </p:nvSpPr>
          <p:spPr>
            <a:xfrm>
              <a:off x="19506897" y="6936808"/>
              <a:ext cx="1224654" cy="1224968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56" tIns="121879" rIns="243756" bIns="121879" rtlCol="0" anchor="ctr"/>
            <a:lstStyle/>
            <a:p>
              <a:pPr algn="ctr"/>
              <a:endParaRPr lang="en-US" dirty="0">
                <a:solidFill>
                  <a:srgbClr val="7F7F7F"/>
                </a:solidFill>
              </a:endParaRPr>
            </a:p>
          </p:txBody>
        </p:sp>
        <p:sp>
          <p:nvSpPr>
            <p:cNvPr id="962" name="Freeform 3"/>
            <p:cNvSpPr>
              <a:spLocks noChangeArrowheads="1"/>
            </p:cNvSpPr>
            <p:nvPr/>
          </p:nvSpPr>
          <p:spPr bwMode="auto">
            <a:xfrm>
              <a:off x="13511967" y="7292496"/>
              <a:ext cx="596746" cy="478368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3" name="Freeform 29"/>
            <p:cNvSpPr>
              <a:spLocks noChangeArrowheads="1"/>
            </p:cNvSpPr>
            <p:nvPr/>
          </p:nvSpPr>
          <p:spPr bwMode="auto">
            <a:xfrm>
              <a:off x="10376595" y="6388724"/>
              <a:ext cx="533261" cy="550333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4" name="Freeform 47"/>
            <p:cNvSpPr>
              <a:spLocks noChangeArrowheads="1"/>
            </p:cNvSpPr>
            <p:nvPr/>
          </p:nvSpPr>
          <p:spPr bwMode="auto">
            <a:xfrm>
              <a:off x="7268975" y="7702293"/>
              <a:ext cx="592512" cy="520699"/>
            </a:xfrm>
            <a:custGeom>
              <a:avLst/>
              <a:gdLst>
                <a:gd name="T0" fmla="*/ 497 w 498"/>
                <a:gd name="T1" fmla="*/ 434 h 435"/>
                <a:gd name="T2" fmla="*/ 497 w 498"/>
                <a:gd name="T3" fmla="*/ 434 h 435"/>
                <a:gd name="T4" fmla="*/ 487 w 498"/>
                <a:gd name="T5" fmla="*/ 328 h 435"/>
                <a:gd name="T6" fmla="*/ 425 w 498"/>
                <a:gd name="T7" fmla="*/ 293 h 435"/>
                <a:gd name="T8" fmla="*/ 372 w 498"/>
                <a:gd name="T9" fmla="*/ 231 h 435"/>
                <a:gd name="T10" fmla="*/ 390 w 498"/>
                <a:gd name="T11" fmla="*/ 196 h 435"/>
                <a:gd name="T12" fmla="*/ 408 w 498"/>
                <a:gd name="T13" fmla="*/ 159 h 435"/>
                <a:gd name="T14" fmla="*/ 399 w 498"/>
                <a:gd name="T15" fmla="*/ 151 h 435"/>
                <a:gd name="T16" fmla="*/ 408 w 498"/>
                <a:gd name="T17" fmla="*/ 115 h 435"/>
                <a:gd name="T18" fmla="*/ 346 w 498"/>
                <a:gd name="T19" fmla="*/ 62 h 435"/>
                <a:gd name="T20" fmla="*/ 284 w 498"/>
                <a:gd name="T21" fmla="*/ 115 h 435"/>
                <a:gd name="T22" fmla="*/ 293 w 498"/>
                <a:gd name="T23" fmla="*/ 151 h 435"/>
                <a:gd name="T24" fmla="*/ 284 w 498"/>
                <a:gd name="T25" fmla="*/ 159 h 435"/>
                <a:gd name="T26" fmla="*/ 302 w 498"/>
                <a:gd name="T27" fmla="*/ 196 h 435"/>
                <a:gd name="T28" fmla="*/ 311 w 498"/>
                <a:gd name="T29" fmla="*/ 231 h 435"/>
                <a:gd name="T30" fmla="*/ 293 w 498"/>
                <a:gd name="T31" fmla="*/ 275 h 435"/>
                <a:gd name="T32" fmla="*/ 381 w 498"/>
                <a:gd name="T33" fmla="*/ 364 h 435"/>
                <a:gd name="T34" fmla="*/ 381 w 498"/>
                <a:gd name="T35" fmla="*/ 434 h 435"/>
                <a:gd name="T36" fmla="*/ 497 w 498"/>
                <a:gd name="T37" fmla="*/ 434 h 435"/>
                <a:gd name="T38" fmla="*/ 258 w 498"/>
                <a:gd name="T39" fmla="*/ 302 h 435"/>
                <a:gd name="T40" fmla="*/ 258 w 498"/>
                <a:gd name="T41" fmla="*/ 302 h 435"/>
                <a:gd name="T42" fmla="*/ 187 w 498"/>
                <a:gd name="T43" fmla="*/ 231 h 435"/>
                <a:gd name="T44" fmla="*/ 213 w 498"/>
                <a:gd name="T45" fmla="*/ 168 h 435"/>
                <a:gd name="T46" fmla="*/ 231 w 498"/>
                <a:gd name="T47" fmla="*/ 133 h 435"/>
                <a:gd name="T48" fmla="*/ 222 w 498"/>
                <a:gd name="T49" fmla="*/ 115 h 435"/>
                <a:gd name="T50" fmla="*/ 231 w 498"/>
                <a:gd name="T51" fmla="*/ 71 h 435"/>
                <a:gd name="T52" fmla="*/ 151 w 498"/>
                <a:gd name="T53" fmla="*/ 0 h 435"/>
                <a:gd name="T54" fmla="*/ 71 w 498"/>
                <a:gd name="T55" fmla="*/ 71 h 435"/>
                <a:gd name="T56" fmla="*/ 71 w 498"/>
                <a:gd name="T57" fmla="*/ 115 h 435"/>
                <a:gd name="T58" fmla="*/ 71 w 498"/>
                <a:gd name="T59" fmla="*/ 133 h 435"/>
                <a:gd name="T60" fmla="*/ 89 w 498"/>
                <a:gd name="T61" fmla="*/ 168 h 435"/>
                <a:gd name="T62" fmla="*/ 107 w 498"/>
                <a:gd name="T63" fmla="*/ 231 h 435"/>
                <a:gd name="T64" fmla="*/ 45 w 498"/>
                <a:gd name="T65" fmla="*/ 302 h 435"/>
                <a:gd name="T66" fmla="*/ 0 w 498"/>
                <a:gd name="T67" fmla="*/ 346 h 435"/>
                <a:gd name="T68" fmla="*/ 0 w 498"/>
                <a:gd name="T69" fmla="*/ 434 h 435"/>
                <a:gd name="T70" fmla="*/ 346 w 498"/>
                <a:gd name="T71" fmla="*/ 434 h 435"/>
                <a:gd name="T72" fmla="*/ 346 w 498"/>
                <a:gd name="T73" fmla="*/ 364 h 435"/>
                <a:gd name="T74" fmla="*/ 258 w 498"/>
                <a:gd name="T75" fmla="*/ 30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8" h="435">
                  <a:moveTo>
                    <a:pt x="497" y="434"/>
                  </a:moveTo>
                  <a:lnTo>
                    <a:pt x="497" y="434"/>
                  </a:lnTo>
                  <a:cubicBezTo>
                    <a:pt x="497" y="434"/>
                    <a:pt x="497" y="337"/>
                    <a:pt x="487" y="328"/>
                  </a:cubicBezTo>
                  <a:cubicBezTo>
                    <a:pt x="479" y="319"/>
                    <a:pt x="462" y="302"/>
                    <a:pt x="425" y="293"/>
                  </a:cubicBezTo>
                  <a:cubicBezTo>
                    <a:pt x="390" y="275"/>
                    <a:pt x="372" y="257"/>
                    <a:pt x="372" y="231"/>
                  </a:cubicBezTo>
                  <a:cubicBezTo>
                    <a:pt x="372" y="213"/>
                    <a:pt x="390" y="222"/>
                    <a:pt x="390" y="196"/>
                  </a:cubicBezTo>
                  <a:cubicBezTo>
                    <a:pt x="390" y="178"/>
                    <a:pt x="408" y="196"/>
                    <a:pt x="408" y="159"/>
                  </a:cubicBezTo>
                  <a:cubicBezTo>
                    <a:pt x="408" y="151"/>
                    <a:pt x="399" y="151"/>
                    <a:pt x="399" y="151"/>
                  </a:cubicBezTo>
                  <a:cubicBezTo>
                    <a:pt x="399" y="151"/>
                    <a:pt x="408" y="133"/>
                    <a:pt x="408" y="115"/>
                  </a:cubicBezTo>
                  <a:cubicBezTo>
                    <a:pt x="408" y="98"/>
                    <a:pt x="399" y="62"/>
                    <a:pt x="346" y="62"/>
                  </a:cubicBezTo>
                  <a:cubicBezTo>
                    <a:pt x="293" y="62"/>
                    <a:pt x="284" y="98"/>
                    <a:pt x="284" y="115"/>
                  </a:cubicBezTo>
                  <a:cubicBezTo>
                    <a:pt x="284" y="133"/>
                    <a:pt x="293" y="151"/>
                    <a:pt x="293" y="151"/>
                  </a:cubicBezTo>
                  <a:cubicBezTo>
                    <a:pt x="293" y="151"/>
                    <a:pt x="284" y="151"/>
                    <a:pt x="284" y="159"/>
                  </a:cubicBezTo>
                  <a:cubicBezTo>
                    <a:pt x="284" y="196"/>
                    <a:pt x="293" y="178"/>
                    <a:pt x="302" y="196"/>
                  </a:cubicBezTo>
                  <a:cubicBezTo>
                    <a:pt x="302" y="222"/>
                    <a:pt x="311" y="213"/>
                    <a:pt x="311" y="231"/>
                  </a:cubicBezTo>
                  <a:cubicBezTo>
                    <a:pt x="311" y="249"/>
                    <a:pt x="311" y="266"/>
                    <a:pt x="293" y="275"/>
                  </a:cubicBezTo>
                  <a:cubicBezTo>
                    <a:pt x="372" y="319"/>
                    <a:pt x="381" y="319"/>
                    <a:pt x="381" y="364"/>
                  </a:cubicBezTo>
                  <a:cubicBezTo>
                    <a:pt x="381" y="434"/>
                    <a:pt x="381" y="434"/>
                    <a:pt x="381" y="434"/>
                  </a:cubicBezTo>
                  <a:lnTo>
                    <a:pt x="497" y="434"/>
                  </a:lnTo>
                  <a:close/>
                  <a:moveTo>
                    <a:pt x="258" y="302"/>
                  </a:moveTo>
                  <a:lnTo>
                    <a:pt x="258" y="302"/>
                  </a:lnTo>
                  <a:cubicBezTo>
                    <a:pt x="204" y="284"/>
                    <a:pt x="187" y="266"/>
                    <a:pt x="187" y="231"/>
                  </a:cubicBezTo>
                  <a:cubicBezTo>
                    <a:pt x="187" y="204"/>
                    <a:pt x="204" y="213"/>
                    <a:pt x="213" y="168"/>
                  </a:cubicBezTo>
                  <a:cubicBezTo>
                    <a:pt x="213" y="159"/>
                    <a:pt x="231" y="168"/>
                    <a:pt x="231" y="133"/>
                  </a:cubicBezTo>
                  <a:cubicBezTo>
                    <a:pt x="231" y="115"/>
                    <a:pt x="222" y="115"/>
                    <a:pt x="222" y="115"/>
                  </a:cubicBezTo>
                  <a:cubicBezTo>
                    <a:pt x="222" y="115"/>
                    <a:pt x="222" y="89"/>
                    <a:pt x="231" y="71"/>
                  </a:cubicBezTo>
                  <a:cubicBezTo>
                    <a:pt x="231" y="53"/>
                    <a:pt x="213" y="0"/>
                    <a:pt x="151" y="0"/>
                  </a:cubicBezTo>
                  <a:cubicBezTo>
                    <a:pt x="80" y="0"/>
                    <a:pt x="71" y="53"/>
                    <a:pt x="71" y="71"/>
                  </a:cubicBezTo>
                  <a:cubicBezTo>
                    <a:pt x="71" y="89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33"/>
                  </a:cubicBezTo>
                  <a:cubicBezTo>
                    <a:pt x="71" y="168"/>
                    <a:pt x="80" y="159"/>
                    <a:pt x="89" y="168"/>
                  </a:cubicBezTo>
                  <a:cubicBezTo>
                    <a:pt x="89" y="213"/>
                    <a:pt x="107" y="204"/>
                    <a:pt x="107" y="231"/>
                  </a:cubicBezTo>
                  <a:cubicBezTo>
                    <a:pt x="107" y="266"/>
                    <a:pt x="89" y="284"/>
                    <a:pt x="45" y="302"/>
                  </a:cubicBezTo>
                  <a:cubicBezTo>
                    <a:pt x="27" y="310"/>
                    <a:pt x="0" y="319"/>
                    <a:pt x="0" y="34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346" y="434"/>
                    <a:pt x="346" y="434"/>
                    <a:pt x="346" y="434"/>
                  </a:cubicBezTo>
                  <a:cubicBezTo>
                    <a:pt x="346" y="434"/>
                    <a:pt x="346" y="381"/>
                    <a:pt x="346" y="364"/>
                  </a:cubicBezTo>
                  <a:cubicBezTo>
                    <a:pt x="346" y="346"/>
                    <a:pt x="302" y="328"/>
                    <a:pt x="258" y="3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5" name="Freeform 169"/>
            <p:cNvSpPr>
              <a:spLocks noChangeArrowheads="1"/>
            </p:cNvSpPr>
            <p:nvPr/>
          </p:nvSpPr>
          <p:spPr bwMode="auto">
            <a:xfrm>
              <a:off x="16640871" y="6338416"/>
              <a:ext cx="584048" cy="465667"/>
            </a:xfrm>
            <a:custGeom>
              <a:avLst/>
              <a:gdLst>
                <a:gd name="T0" fmla="*/ 478 w 487"/>
                <a:gd name="T1" fmla="*/ 9 h 390"/>
                <a:gd name="T2" fmla="*/ 478 w 487"/>
                <a:gd name="T3" fmla="*/ 9 h 390"/>
                <a:gd name="T4" fmla="*/ 372 w 487"/>
                <a:gd name="T5" fmla="*/ 195 h 390"/>
                <a:gd name="T6" fmla="*/ 345 w 487"/>
                <a:gd name="T7" fmla="*/ 195 h 390"/>
                <a:gd name="T8" fmla="*/ 292 w 487"/>
                <a:gd name="T9" fmla="*/ 150 h 390"/>
                <a:gd name="T10" fmla="*/ 274 w 487"/>
                <a:gd name="T11" fmla="*/ 150 h 390"/>
                <a:gd name="T12" fmla="*/ 194 w 487"/>
                <a:gd name="T13" fmla="*/ 266 h 390"/>
                <a:gd name="T14" fmla="*/ 177 w 487"/>
                <a:gd name="T15" fmla="*/ 266 h 390"/>
                <a:gd name="T16" fmla="*/ 141 w 487"/>
                <a:gd name="T17" fmla="*/ 239 h 390"/>
                <a:gd name="T18" fmla="*/ 123 w 487"/>
                <a:gd name="T19" fmla="*/ 239 h 390"/>
                <a:gd name="T20" fmla="*/ 8 w 487"/>
                <a:gd name="T21" fmla="*/ 381 h 390"/>
                <a:gd name="T22" fmla="*/ 8 w 487"/>
                <a:gd name="T23" fmla="*/ 389 h 390"/>
                <a:gd name="T24" fmla="*/ 486 w 487"/>
                <a:gd name="T25" fmla="*/ 389 h 390"/>
                <a:gd name="T26" fmla="*/ 486 w 487"/>
                <a:gd name="T27" fmla="*/ 9 h 390"/>
                <a:gd name="T28" fmla="*/ 478 w 487"/>
                <a:gd name="T29" fmla="*/ 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7" h="390">
                  <a:moveTo>
                    <a:pt x="478" y="9"/>
                  </a:moveTo>
                  <a:lnTo>
                    <a:pt x="478" y="9"/>
                  </a:lnTo>
                  <a:cubicBezTo>
                    <a:pt x="372" y="195"/>
                    <a:pt x="372" y="195"/>
                    <a:pt x="372" y="195"/>
                  </a:cubicBezTo>
                  <a:cubicBezTo>
                    <a:pt x="363" y="204"/>
                    <a:pt x="354" y="204"/>
                    <a:pt x="345" y="195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3" y="141"/>
                    <a:pt x="283" y="141"/>
                    <a:pt x="274" y="150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4" y="275"/>
                    <a:pt x="186" y="275"/>
                    <a:pt x="177" y="266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32" y="230"/>
                    <a:pt x="123" y="230"/>
                    <a:pt x="123" y="239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0" y="389"/>
                    <a:pt x="0" y="389"/>
                    <a:pt x="8" y="389"/>
                  </a:cubicBezTo>
                  <a:cubicBezTo>
                    <a:pt x="486" y="389"/>
                    <a:pt x="486" y="389"/>
                    <a:pt x="486" y="389"/>
                  </a:cubicBezTo>
                  <a:cubicBezTo>
                    <a:pt x="486" y="9"/>
                    <a:pt x="486" y="9"/>
                    <a:pt x="486" y="9"/>
                  </a:cubicBezTo>
                  <a:cubicBezTo>
                    <a:pt x="486" y="0"/>
                    <a:pt x="486" y="0"/>
                    <a:pt x="478" y="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6" name="Freeform 154"/>
            <p:cNvSpPr>
              <a:spLocks noChangeArrowheads="1"/>
            </p:cNvSpPr>
            <p:nvPr/>
          </p:nvSpPr>
          <p:spPr bwMode="auto">
            <a:xfrm>
              <a:off x="4167250" y="6344164"/>
              <a:ext cx="427454" cy="579968"/>
            </a:xfrm>
            <a:custGeom>
              <a:avLst/>
              <a:gdLst>
                <a:gd name="T0" fmla="*/ 346 w 355"/>
                <a:gd name="T1" fmla="*/ 132 h 487"/>
                <a:gd name="T2" fmla="*/ 346 w 355"/>
                <a:gd name="T3" fmla="*/ 132 h 487"/>
                <a:gd name="T4" fmla="*/ 116 w 355"/>
                <a:gd name="T5" fmla="*/ 17 h 487"/>
                <a:gd name="T6" fmla="*/ 9 w 355"/>
                <a:gd name="T7" fmla="*/ 53 h 487"/>
                <a:gd name="T8" fmla="*/ 0 w 355"/>
                <a:gd name="T9" fmla="*/ 79 h 487"/>
                <a:gd name="T10" fmla="*/ 9 w 355"/>
                <a:gd name="T11" fmla="*/ 345 h 487"/>
                <a:gd name="T12" fmla="*/ 18 w 355"/>
                <a:gd name="T13" fmla="*/ 363 h 487"/>
                <a:gd name="T14" fmla="*/ 222 w 355"/>
                <a:gd name="T15" fmla="*/ 486 h 487"/>
                <a:gd name="T16" fmla="*/ 231 w 355"/>
                <a:gd name="T17" fmla="*/ 486 h 487"/>
                <a:gd name="T18" fmla="*/ 240 w 355"/>
                <a:gd name="T19" fmla="*/ 486 h 487"/>
                <a:gd name="T20" fmla="*/ 248 w 355"/>
                <a:gd name="T21" fmla="*/ 478 h 487"/>
                <a:gd name="T22" fmla="*/ 248 w 355"/>
                <a:gd name="T23" fmla="*/ 203 h 487"/>
                <a:gd name="T24" fmla="*/ 240 w 355"/>
                <a:gd name="T25" fmla="*/ 185 h 487"/>
                <a:gd name="T26" fmla="*/ 44 w 355"/>
                <a:gd name="T27" fmla="*/ 70 h 487"/>
                <a:gd name="T28" fmla="*/ 71 w 355"/>
                <a:gd name="T29" fmla="*/ 53 h 487"/>
                <a:gd name="T30" fmla="*/ 107 w 355"/>
                <a:gd name="T31" fmla="*/ 44 h 487"/>
                <a:gd name="T32" fmla="*/ 301 w 355"/>
                <a:gd name="T33" fmla="*/ 150 h 487"/>
                <a:gd name="T34" fmla="*/ 310 w 355"/>
                <a:gd name="T35" fmla="*/ 159 h 487"/>
                <a:gd name="T36" fmla="*/ 310 w 355"/>
                <a:gd name="T37" fmla="*/ 425 h 487"/>
                <a:gd name="T38" fmla="*/ 328 w 355"/>
                <a:gd name="T39" fmla="*/ 442 h 487"/>
                <a:gd name="T40" fmla="*/ 354 w 355"/>
                <a:gd name="T41" fmla="*/ 425 h 487"/>
                <a:gd name="T42" fmla="*/ 354 w 355"/>
                <a:gd name="T43" fmla="*/ 141 h 487"/>
                <a:gd name="T44" fmla="*/ 346 w 355"/>
                <a:gd name="T45" fmla="*/ 132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7" name="Freeform 133"/>
            <p:cNvSpPr>
              <a:spLocks noChangeArrowheads="1"/>
            </p:cNvSpPr>
            <p:nvPr/>
          </p:nvSpPr>
          <p:spPr bwMode="auto">
            <a:xfrm>
              <a:off x="19801637" y="7234886"/>
              <a:ext cx="596743" cy="571501"/>
            </a:xfrm>
            <a:custGeom>
              <a:avLst/>
              <a:gdLst>
                <a:gd name="T0" fmla="*/ 425 w 497"/>
                <a:gd name="T1" fmla="*/ 160 h 480"/>
                <a:gd name="T2" fmla="*/ 425 w 497"/>
                <a:gd name="T3" fmla="*/ 160 h 480"/>
                <a:gd name="T4" fmla="*/ 372 w 497"/>
                <a:gd name="T5" fmla="*/ 18 h 480"/>
                <a:gd name="T6" fmla="*/ 346 w 497"/>
                <a:gd name="T7" fmla="*/ 9 h 480"/>
                <a:gd name="T8" fmla="*/ 9 w 497"/>
                <a:gd name="T9" fmla="*/ 134 h 480"/>
                <a:gd name="T10" fmla="*/ 0 w 497"/>
                <a:gd name="T11" fmla="*/ 160 h 480"/>
                <a:gd name="T12" fmla="*/ 53 w 497"/>
                <a:gd name="T13" fmla="*/ 302 h 480"/>
                <a:gd name="T14" fmla="*/ 53 w 497"/>
                <a:gd name="T15" fmla="*/ 222 h 480"/>
                <a:gd name="T16" fmla="*/ 115 w 497"/>
                <a:gd name="T17" fmla="*/ 160 h 480"/>
                <a:gd name="T18" fmla="*/ 203 w 497"/>
                <a:gd name="T19" fmla="*/ 160 h 480"/>
                <a:gd name="T20" fmla="*/ 309 w 497"/>
                <a:gd name="T21" fmla="*/ 89 h 480"/>
                <a:gd name="T22" fmla="*/ 372 w 497"/>
                <a:gd name="T23" fmla="*/ 160 h 480"/>
                <a:gd name="T24" fmla="*/ 425 w 497"/>
                <a:gd name="T25" fmla="*/ 160 h 480"/>
                <a:gd name="T26" fmla="*/ 478 w 497"/>
                <a:gd name="T27" fmla="*/ 204 h 480"/>
                <a:gd name="T28" fmla="*/ 478 w 497"/>
                <a:gd name="T29" fmla="*/ 204 h 480"/>
                <a:gd name="T30" fmla="*/ 115 w 497"/>
                <a:gd name="T31" fmla="*/ 204 h 480"/>
                <a:gd name="T32" fmla="*/ 97 w 497"/>
                <a:gd name="T33" fmla="*/ 222 h 480"/>
                <a:gd name="T34" fmla="*/ 97 w 497"/>
                <a:gd name="T35" fmla="*/ 462 h 480"/>
                <a:gd name="T36" fmla="*/ 115 w 497"/>
                <a:gd name="T37" fmla="*/ 479 h 480"/>
                <a:gd name="T38" fmla="*/ 478 w 497"/>
                <a:gd name="T39" fmla="*/ 479 h 480"/>
                <a:gd name="T40" fmla="*/ 496 w 497"/>
                <a:gd name="T41" fmla="*/ 462 h 480"/>
                <a:gd name="T42" fmla="*/ 496 w 497"/>
                <a:gd name="T43" fmla="*/ 222 h 480"/>
                <a:gd name="T44" fmla="*/ 478 w 497"/>
                <a:gd name="T45" fmla="*/ 204 h 480"/>
                <a:gd name="T46" fmla="*/ 452 w 497"/>
                <a:gd name="T47" fmla="*/ 426 h 480"/>
                <a:gd name="T48" fmla="*/ 452 w 497"/>
                <a:gd name="T49" fmla="*/ 426 h 480"/>
                <a:gd name="T50" fmla="*/ 150 w 497"/>
                <a:gd name="T51" fmla="*/ 426 h 480"/>
                <a:gd name="T52" fmla="*/ 150 w 497"/>
                <a:gd name="T53" fmla="*/ 391 h 480"/>
                <a:gd name="T54" fmla="*/ 195 w 497"/>
                <a:gd name="T55" fmla="*/ 275 h 480"/>
                <a:gd name="T56" fmla="*/ 265 w 497"/>
                <a:gd name="T57" fmla="*/ 364 h 480"/>
                <a:gd name="T58" fmla="*/ 328 w 497"/>
                <a:gd name="T59" fmla="*/ 302 h 480"/>
                <a:gd name="T60" fmla="*/ 416 w 497"/>
                <a:gd name="T61" fmla="*/ 266 h 480"/>
                <a:gd name="T62" fmla="*/ 452 w 497"/>
                <a:gd name="T63" fmla="*/ 347 h 480"/>
                <a:gd name="T64" fmla="*/ 452 w 497"/>
                <a:gd name="T65" fmla="*/ 42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68" name="Group 967"/>
          <p:cNvGrpSpPr/>
          <p:nvPr/>
        </p:nvGrpSpPr>
        <p:grpSpPr>
          <a:xfrm>
            <a:off x="14539383" y="9462825"/>
            <a:ext cx="8184876" cy="3577740"/>
            <a:chOff x="2222239" y="1325660"/>
            <a:chExt cx="20487239" cy="8955299"/>
          </a:xfrm>
        </p:grpSpPr>
        <p:sp>
          <p:nvSpPr>
            <p:cNvPr id="969" name="Freeform 968"/>
            <p:cNvSpPr/>
            <p:nvPr/>
          </p:nvSpPr>
          <p:spPr>
            <a:xfrm>
              <a:off x="2487654" y="4638363"/>
              <a:ext cx="16923437" cy="5268931"/>
            </a:xfrm>
            <a:custGeom>
              <a:avLst/>
              <a:gdLst>
                <a:gd name="connsiteX0" fmla="*/ 4581582 w 4684528"/>
                <a:gd name="connsiteY0" fmla="*/ 0 h 1458098"/>
                <a:gd name="connsiteX1" fmla="*/ 4684528 w 4684528"/>
                <a:gd name="connsiteY1" fmla="*/ 84779 h 1458098"/>
                <a:gd name="connsiteX2" fmla="*/ 3394679 w 4684528"/>
                <a:gd name="connsiteY2" fmla="*/ 1332239 h 1458098"/>
                <a:gd name="connsiteX3" fmla="*/ 2716448 w 4684528"/>
                <a:gd name="connsiteY3" fmla="*/ 641897 h 1458098"/>
                <a:gd name="connsiteX4" fmla="*/ 1929217 w 4684528"/>
                <a:gd name="connsiteY4" fmla="*/ 1417018 h 1458098"/>
                <a:gd name="connsiteX5" fmla="*/ 1014817 w 4684528"/>
                <a:gd name="connsiteY5" fmla="*/ 490506 h 1458098"/>
                <a:gd name="connsiteX6" fmla="*/ 16577 w 4684528"/>
                <a:gd name="connsiteY6" fmla="*/ 1458098 h 1458098"/>
                <a:gd name="connsiteX7" fmla="*/ 0 w 4684528"/>
                <a:gd name="connsiteY7" fmla="*/ 1458098 h 1458098"/>
                <a:gd name="connsiteX8" fmla="*/ 1008761 w 4684528"/>
                <a:gd name="connsiteY8" fmla="*/ 436006 h 1458098"/>
                <a:gd name="connsiteX9" fmla="*/ 1929217 w 4684528"/>
                <a:gd name="connsiteY9" fmla="*/ 1344350 h 1458098"/>
                <a:gd name="connsiteX10" fmla="*/ 2716448 w 4684528"/>
                <a:gd name="connsiteY10" fmla="*/ 545007 h 1458098"/>
                <a:gd name="connsiteX11" fmla="*/ 3388623 w 4684528"/>
                <a:gd name="connsiteY11" fmla="*/ 1211126 h 145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84528" h="1458098">
                  <a:moveTo>
                    <a:pt x="4581582" y="0"/>
                  </a:moveTo>
                  <a:lnTo>
                    <a:pt x="4684528" y="84779"/>
                  </a:lnTo>
                  <a:lnTo>
                    <a:pt x="3394679" y="1332239"/>
                  </a:lnTo>
                  <a:lnTo>
                    <a:pt x="2716448" y="641897"/>
                  </a:lnTo>
                  <a:lnTo>
                    <a:pt x="1929217" y="1417018"/>
                  </a:lnTo>
                  <a:lnTo>
                    <a:pt x="1014817" y="490506"/>
                  </a:lnTo>
                  <a:lnTo>
                    <a:pt x="16577" y="1458098"/>
                  </a:lnTo>
                  <a:lnTo>
                    <a:pt x="0" y="1458098"/>
                  </a:lnTo>
                  <a:lnTo>
                    <a:pt x="1008761" y="436006"/>
                  </a:lnTo>
                  <a:lnTo>
                    <a:pt x="1929217" y="1344350"/>
                  </a:lnTo>
                  <a:lnTo>
                    <a:pt x="2716448" y="545007"/>
                  </a:lnTo>
                  <a:lnTo>
                    <a:pt x="3388623" y="12111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/>
            </a:p>
          </p:txBody>
        </p:sp>
        <p:grpSp>
          <p:nvGrpSpPr>
            <p:cNvPr id="970" name="Group 969"/>
            <p:cNvGrpSpPr/>
            <p:nvPr/>
          </p:nvGrpSpPr>
          <p:grpSpPr>
            <a:xfrm>
              <a:off x="18182702" y="1325660"/>
              <a:ext cx="4526776" cy="4549211"/>
              <a:chOff x="6135613" y="614704"/>
              <a:chExt cx="1889929" cy="1898801"/>
            </a:xfrm>
          </p:grpSpPr>
          <p:sp>
            <p:nvSpPr>
              <p:cNvPr id="981" name="Freeform 905"/>
              <p:cNvSpPr>
                <a:spLocks noEditPoints="1"/>
              </p:cNvSpPr>
              <p:nvPr/>
            </p:nvSpPr>
            <p:spPr bwMode="auto">
              <a:xfrm>
                <a:off x="6135613" y="1916063"/>
                <a:ext cx="595963" cy="597442"/>
              </a:xfrm>
              <a:custGeom>
                <a:avLst/>
                <a:gdLst>
                  <a:gd name="T0" fmla="*/ 200 w 200"/>
                  <a:gd name="T1" fmla="*/ 88 h 200"/>
                  <a:gd name="T2" fmla="*/ 177 w 200"/>
                  <a:gd name="T3" fmla="*/ 24 h 200"/>
                  <a:gd name="T4" fmla="*/ 111 w 200"/>
                  <a:gd name="T5" fmla="*/ 0 h 200"/>
                  <a:gd name="T6" fmla="*/ 8 w 200"/>
                  <a:gd name="T7" fmla="*/ 103 h 200"/>
                  <a:gd name="T8" fmla="*/ 41 w 200"/>
                  <a:gd name="T9" fmla="*/ 81 h 200"/>
                  <a:gd name="T10" fmla="*/ 8 w 200"/>
                  <a:gd name="T11" fmla="*/ 193 h 200"/>
                  <a:gd name="T12" fmla="*/ 119 w 200"/>
                  <a:gd name="T13" fmla="*/ 159 h 200"/>
                  <a:gd name="T14" fmla="*/ 96 w 200"/>
                  <a:gd name="T15" fmla="*/ 192 h 200"/>
                  <a:gd name="T16" fmla="*/ 200 w 200"/>
                  <a:gd name="T17" fmla="*/ 88 h 200"/>
                  <a:gd name="T18" fmla="*/ 122 w 200"/>
                  <a:gd name="T19" fmla="*/ 135 h 200"/>
                  <a:gd name="T20" fmla="*/ 137 w 200"/>
                  <a:gd name="T21" fmla="*/ 114 h 200"/>
                  <a:gd name="T22" fmla="*/ 65 w 200"/>
                  <a:gd name="T23" fmla="*/ 136 h 200"/>
                  <a:gd name="T24" fmla="*/ 86 w 200"/>
                  <a:gd name="T25" fmla="*/ 64 h 200"/>
                  <a:gd name="T26" fmla="*/ 65 w 200"/>
                  <a:gd name="T27" fmla="*/ 78 h 200"/>
                  <a:gd name="T28" fmla="*/ 132 w 200"/>
                  <a:gd name="T29" fmla="*/ 11 h 200"/>
                  <a:gd name="T30" fmla="*/ 174 w 200"/>
                  <a:gd name="T31" fmla="*/ 27 h 200"/>
                  <a:gd name="T32" fmla="*/ 189 w 200"/>
                  <a:gd name="T33" fmla="*/ 68 h 200"/>
                  <a:gd name="T34" fmla="*/ 122 w 200"/>
                  <a:gd name="T35" fmla="*/ 135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0" h="200">
                    <a:moveTo>
                      <a:pt x="200" y="88"/>
                    </a:moveTo>
                    <a:cubicBezTo>
                      <a:pt x="177" y="24"/>
                      <a:pt x="177" y="24"/>
                      <a:pt x="177" y="24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1" y="0"/>
                      <a:pt x="38" y="4"/>
                      <a:pt x="8" y="103"/>
                    </a:cubicBezTo>
                    <a:cubicBezTo>
                      <a:pt x="8" y="103"/>
                      <a:pt x="27" y="87"/>
                      <a:pt x="41" y="81"/>
                    </a:cubicBezTo>
                    <a:cubicBezTo>
                      <a:pt x="41" y="81"/>
                      <a:pt x="0" y="146"/>
                      <a:pt x="8" y="193"/>
                    </a:cubicBezTo>
                    <a:cubicBezTo>
                      <a:pt x="54" y="200"/>
                      <a:pt x="119" y="159"/>
                      <a:pt x="119" y="159"/>
                    </a:cubicBezTo>
                    <a:cubicBezTo>
                      <a:pt x="113" y="173"/>
                      <a:pt x="96" y="192"/>
                      <a:pt x="96" y="192"/>
                    </a:cubicBezTo>
                    <a:cubicBezTo>
                      <a:pt x="195" y="162"/>
                      <a:pt x="200" y="88"/>
                      <a:pt x="200" y="88"/>
                    </a:cubicBezTo>
                    <a:moveTo>
                      <a:pt x="122" y="135"/>
                    </a:moveTo>
                    <a:cubicBezTo>
                      <a:pt x="122" y="135"/>
                      <a:pt x="132" y="123"/>
                      <a:pt x="137" y="114"/>
                    </a:cubicBezTo>
                    <a:cubicBezTo>
                      <a:pt x="137" y="114"/>
                      <a:pt x="94" y="140"/>
                      <a:pt x="65" y="136"/>
                    </a:cubicBezTo>
                    <a:cubicBezTo>
                      <a:pt x="59" y="105"/>
                      <a:pt x="86" y="64"/>
                      <a:pt x="86" y="64"/>
                    </a:cubicBezTo>
                    <a:cubicBezTo>
                      <a:pt x="77" y="68"/>
                      <a:pt x="65" y="78"/>
                      <a:pt x="65" y="78"/>
                    </a:cubicBezTo>
                    <a:cubicBezTo>
                      <a:pt x="84" y="14"/>
                      <a:pt x="132" y="11"/>
                      <a:pt x="132" y="11"/>
                    </a:cubicBezTo>
                    <a:cubicBezTo>
                      <a:pt x="174" y="27"/>
                      <a:pt x="174" y="27"/>
                      <a:pt x="174" y="27"/>
                    </a:cubicBezTo>
                    <a:cubicBezTo>
                      <a:pt x="189" y="68"/>
                      <a:pt x="189" y="68"/>
                      <a:pt x="189" y="68"/>
                    </a:cubicBezTo>
                    <a:cubicBezTo>
                      <a:pt x="189" y="68"/>
                      <a:pt x="186" y="116"/>
                      <a:pt x="122" y="135"/>
                    </a:cubicBezTo>
                  </a:path>
                </a:pathLst>
              </a:custGeom>
              <a:solidFill>
                <a:srgbClr val="FFD66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82" name="Freeform 906"/>
              <p:cNvSpPr/>
              <p:nvPr/>
            </p:nvSpPr>
            <p:spPr bwMode="auto">
              <a:xfrm>
                <a:off x="6311593" y="1948597"/>
                <a:ext cx="387450" cy="385971"/>
              </a:xfrm>
              <a:custGeom>
                <a:avLst/>
                <a:gdLst>
                  <a:gd name="T0" fmla="*/ 115 w 130"/>
                  <a:gd name="T1" fmla="*/ 16 h 129"/>
                  <a:gd name="T2" fmla="*/ 73 w 130"/>
                  <a:gd name="T3" fmla="*/ 0 h 129"/>
                  <a:gd name="T4" fmla="*/ 6 w 130"/>
                  <a:gd name="T5" fmla="*/ 67 h 129"/>
                  <a:gd name="T6" fmla="*/ 27 w 130"/>
                  <a:gd name="T7" fmla="*/ 53 h 129"/>
                  <a:gd name="T8" fmla="*/ 6 w 130"/>
                  <a:gd name="T9" fmla="*/ 125 h 129"/>
                  <a:gd name="T10" fmla="*/ 78 w 130"/>
                  <a:gd name="T11" fmla="*/ 103 h 129"/>
                  <a:gd name="T12" fmla="*/ 63 w 130"/>
                  <a:gd name="T13" fmla="*/ 124 h 129"/>
                  <a:gd name="T14" fmla="*/ 130 w 130"/>
                  <a:gd name="T15" fmla="*/ 57 h 129"/>
                  <a:gd name="T16" fmla="*/ 115 w 130"/>
                  <a:gd name="T17" fmla="*/ 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0" h="129">
                    <a:moveTo>
                      <a:pt x="115" y="16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25" y="3"/>
                      <a:pt x="6" y="67"/>
                    </a:cubicBezTo>
                    <a:cubicBezTo>
                      <a:pt x="6" y="67"/>
                      <a:pt x="18" y="57"/>
                      <a:pt x="27" y="53"/>
                    </a:cubicBezTo>
                    <a:cubicBezTo>
                      <a:pt x="27" y="53"/>
                      <a:pt x="0" y="94"/>
                      <a:pt x="6" y="125"/>
                    </a:cubicBezTo>
                    <a:cubicBezTo>
                      <a:pt x="35" y="129"/>
                      <a:pt x="78" y="103"/>
                      <a:pt x="78" y="103"/>
                    </a:cubicBezTo>
                    <a:cubicBezTo>
                      <a:pt x="73" y="112"/>
                      <a:pt x="63" y="124"/>
                      <a:pt x="63" y="124"/>
                    </a:cubicBezTo>
                    <a:cubicBezTo>
                      <a:pt x="127" y="105"/>
                      <a:pt x="130" y="57"/>
                      <a:pt x="130" y="57"/>
                    </a:cubicBezTo>
                    <a:cubicBezTo>
                      <a:pt x="115" y="16"/>
                      <a:pt x="115" y="16"/>
                      <a:pt x="115" y="16"/>
                    </a:cubicBezTo>
                  </a:path>
                </a:pathLst>
              </a:custGeom>
              <a:solidFill>
                <a:srgbClr val="FF5B4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83" name="Freeform 907"/>
              <p:cNvSpPr/>
              <p:nvPr/>
            </p:nvSpPr>
            <p:spPr bwMode="auto">
              <a:xfrm>
                <a:off x="6713831" y="1710508"/>
                <a:ext cx="489489" cy="653637"/>
              </a:xfrm>
              <a:custGeom>
                <a:avLst/>
                <a:gdLst>
                  <a:gd name="T0" fmla="*/ 164 w 164"/>
                  <a:gd name="T1" fmla="*/ 55 h 219"/>
                  <a:gd name="T2" fmla="*/ 133 w 164"/>
                  <a:gd name="T3" fmla="*/ 180 h 219"/>
                  <a:gd name="T4" fmla="*/ 0 w 164"/>
                  <a:gd name="T5" fmla="*/ 219 h 219"/>
                  <a:gd name="T6" fmla="*/ 27 w 164"/>
                  <a:gd name="T7" fmla="*/ 82 h 219"/>
                  <a:gd name="T8" fmla="*/ 109 w 164"/>
                  <a:gd name="T9" fmla="*/ 0 h 219"/>
                  <a:gd name="T10" fmla="*/ 164 w 164"/>
                  <a:gd name="T11" fmla="*/ 5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219">
                    <a:moveTo>
                      <a:pt x="164" y="55"/>
                    </a:moveTo>
                    <a:cubicBezTo>
                      <a:pt x="133" y="180"/>
                      <a:pt x="133" y="180"/>
                      <a:pt x="133" y="180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0" y="219"/>
                      <a:pt x="93" y="147"/>
                      <a:pt x="27" y="82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64" y="55"/>
                      <a:pt x="164" y="55"/>
                      <a:pt x="164" y="55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84" name="Freeform 908"/>
              <p:cNvSpPr/>
              <p:nvPr/>
            </p:nvSpPr>
            <p:spPr bwMode="auto">
              <a:xfrm>
                <a:off x="6276101" y="1432490"/>
                <a:ext cx="652158" cy="492446"/>
              </a:xfrm>
              <a:custGeom>
                <a:avLst/>
                <a:gdLst>
                  <a:gd name="T0" fmla="*/ 164 w 219"/>
                  <a:gd name="T1" fmla="*/ 0 h 165"/>
                  <a:gd name="T2" fmla="*/ 38 w 219"/>
                  <a:gd name="T3" fmla="*/ 32 h 165"/>
                  <a:gd name="T4" fmla="*/ 0 w 219"/>
                  <a:gd name="T5" fmla="*/ 165 h 165"/>
                  <a:gd name="T6" fmla="*/ 137 w 219"/>
                  <a:gd name="T7" fmla="*/ 137 h 165"/>
                  <a:gd name="T8" fmla="*/ 219 w 219"/>
                  <a:gd name="T9" fmla="*/ 55 h 165"/>
                  <a:gd name="T10" fmla="*/ 164 w 219"/>
                  <a:gd name="T11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9" h="165">
                    <a:moveTo>
                      <a:pt x="164" y="0"/>
                    </a:moveTo>
                    <a:cubicBezTo>
                      <a:pt x="38" y="32"/>
                      <a:pt x="38" y="32"/>
                      <a:pt x="38" y="32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0" y="165"/>
                      <a:pt x="71" y="72"/>
                      <a:pt x="137" y="137"/>
                    </a:cubicBezTo>
                    <a:cubicBezTo>
                      <a:pt x="219" y="55"/>
                      <a:pt x="219" y="55"/>
                      <a:pt x="219" y="55"/>
                    </a:cubicBezTo>
                    <a:lnTo>
                      <a:pt x="164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85" name="Freeform 909"/>
              <p:cNvSpPr/>
              <p:nvPr/>
            </p:nvSpPr>
            <p:spPr bwMode="auto">
              <a:xfrm>
                <a:off x="6901641" y="907510"/>
                <a:ext cx="832574" cy="832574"/>
              </a:xfrm>
              <a:custGeom>
                <a:avLst/>
                <a:gdLst>
                  <a:gd name="T0" fmla="*/ 61 w 279"/>
                  <a:gd name="T1" fmla="*/ 221 h 279"/>
                  <a:gd name="T2" fmla="*/ 148 w 279"/>
                  <a:gd name="T3" fmla="*/ 279 h 279"/>
                  <a:gd name="T4" fmla="*/ 279 w 279"/>
                  <a:gd name="T5" fmla="*/ 78 h 279"/>
                  <a:gd name="T6" fmla="*/ 233 w 279"/>
                  <a:gd name="T7" fmla="*/ 48 h 279"/>
                  <a:gd name="T8" fmla="*/ 204 w 279"/>
                  <a:gd name="T9" fmla="*/ 7 h 279"/>
                  <a:gd name="T10" fmla="*/ 202 w 279"/>
                  <a:gd name="T11" fmla="*/ 0 h 279"/>
                  <a:gd name="T12" fmla="*/ 0 w 279"/>
                  <a:gd name="T13" fmla="*/ 131 h 279"/>
                  <a:gd name="T14" fmla="*/ 8 w 279"/>
                  <a:gd name="T15" fmla="*/ 147 h 279"/>
                  <a:gd name="T16" fmla="*/ 61 w 279"/>
                  <a:gd name="T17" fmla="*/ 221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9" h="279">
                    <a:moveTo>
                      <a:pt x="61" y="221"/>
                    </a:moveTo>
                    <a:cubicBezTo>
                      <a:pt x="83" y="243"/>
                      <a:pt x="111" y="264"/>
                      <a:pt x="148" y="279"/>
                    </a:cubicBezTo>
                    <a:cubicBezTo>
                      <a:pt x="207" y="212"/>
                      <a:pt x="249" y="138"/>
                      <a:pt x="279" y="78"/>
                    </a:cubicBezTo>
                    <a:cubicBezTo>
                      <a:pt x="259" y="70"/>
                      <a:pt x="244" y="60"/>
                      <a:pt x="233" y="48"/>
                    </a:cubicBezTo>
                    <a:cubicBezTo>
                      <a:pt x="218" y="34"/>
                      <a:pt x="210" y="19"/>
                      <a:pt x="204" y="7"/>
                    </a:cubicBezTo>
                    <a:cubicBezTo>
                      <a:pt x="203" y="4"/>
                      <a:pt x="202" y="2"/>
                      <a:pt x="202" y="0"/>
                    </a:cubicBezTo>
                    <a:cubicBezTo>
                      <a:pt x="141" y="29"/>
                      <a:pt x="67" y="72"/>
                      <a:pt x="0" y="131"/>
                    </a:cubicBezTo>
                    <a:cubicBezTo>
                      <a:pt x="2" y="136"/>
                      <a:pt x="5" y="141"/>
                      <a:pt x="8" y="147"/>
                    </a:cubicBezTo>
                    <a:cubicBezTo>
                      <a:pt x="18" y="168"/>
                      <a:pt x="35" y="196"/>
                      <a:pt x="61" y="221"/>
                    </a:cubicBezTo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86" name="Freeform 910"/>
              <p:cNvSpPr/>
              <p:nvPr/>
            </p:nvSpPr>
            <p:spPr bwMode="auto">
              <a:xfrm>
                <a:off x="7534575" y="755192"/>
                <a:ext cx="351959" cy="351959"/>
              </a:xfrm>
              <a:custGeom>
                <a:avLst/>
                <a:gdLst>
                  <a:gd name="T0" fmla="*/ 29 w 118"/>
                  <a:gd name="T1" fmla="*/ 91 h 118"/>
                  <a:gd name="T2" fmla="*/ 72 w 118"/>
                  <a:gd name="T3" fmla="*/ 118 h 118"/>
                  <a:gd name="T4" fmla="*/ 118 w 118"/>
                  <a:gd name="T5" fmla="*/ 0 h 118"/>
                  <a:gd name="T6" fmla="*/ 0 w 118"/>
                  <a:gd name="T7" fmla="*/ 46 h 118"/>
                  <a:gd name="T8" fmla="*/ 3 w 118"/>
                  <a:gd name="T9" fmla="*/ 53 h 118"/>
                  <a:gd name="T10" fmla="*/ 29 w 118"/>
                  <a:gd name="T11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18">
                    <a:moveTo>
                      <a:pt x="29" y="91"/>
                    </a:moveTo>
                    <a:cubicBezTo>
                      <a:pt x="40" y="102"/>
                      <a:pt x="54" y="111"/>
                      <a:pt x="72" y="118"/>
                    </a:cubicBezTo>
                    <a:cubicBezTo>
                      <a:pt x="104" y="50"/>
                      <a:pt x="118" y="0"/>
                      <a:pt x="118" y="0"/>
                    </a:cubicBezTo>
                    <a:cubicBezTo>
                      <a:pt x="118" y="0"/>
                      <a:pt x="69" y="14"/>
                      <a:pt x="0" y="46"/>
                    </a:cubicBezTo>
                    <a:cubicBezTo>
                      <a:pt x="1" y="48"/>
                      <a:pt x="2" y="50"/>
                      <a:pt x="3" y="53"/>
                    </a:cubicBezTo>
                    <a:cubicBezTo>
                      <a:pt x="8" y="64"/>
                      <a:pt x="16" y="78"/>
                      <a:pt x="29" y="91"/>
                    </a:cubicBezTo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87" name="Freeform 911"/>
              <p:cNvSpPr/>
              <p:nvPr/>
            </p:nvSpPr>
            <p:spPr bwMode="auto">
              <a:xfrm>
                <a:off x="6446165" y="1321579"/>
                <a:ext cx="869545" cy="875460"/>
              </a:xfrm>
              <a:custGeom>
                <a:avLst/>
                <a:gdLst>
                  <a:gd name="T0" fmla="*/ 206 w 292"/>
                  <a:gd name="T1" fmla="*/ 91 h 293"/>
                  <a:gd name="T2" fmla="*/ 150 w 292"/>
                  <a:gd name="T3" fmla="*/ 14 h 293"/>
                  <a:gd name="T4" fmla="*/ 144 w 292"/>
                  <a:gd name="T5" fmla="*/ 0 h 293"/>
                  <a:gd name="T6" fmla="*/ 0 w 292"/>
                  <a:gd name="T7" fmla="*/ 197 h 293"/>
                  <a:gd name="T8" fmla="*/ 37 w 292"/>
                  <a:gd name="T9" fmla="*/ 253 h 293"/>
                  <a:gd name="T10" fmla="*/ 96 w 292"/>
                  <a:gd name="T11" fmla="*/ 293 h 293"/>
                  <a:gd name="T12" fmla="*/ 292 w 292"/>
                  <a:gd name="T13" fmla="*/ 149 h 293"/>
                  <a:gd name="T14" fmla="*/ 206 w 292"/>
                  <a:gd name="T15" fmla="*/ 91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2" h="293">
                    <a:moveTo>
                      <a:pt x="206" y="91"/>
                    </a:moveTo>
                    <a:cubicBezTo>
                      <a:pt x="179" y="64"/>
                      <a:pt x="161" y="35"/>
                      <a:pt x="150" y="14"/>
                    </a:cubicBezTo>
                    <a:cubicBezTo>
                      <a:pt x="148" y="9"/>
                      <a:pt x="146" y="4"/>
                      <a:pt x="144" y="0"/>
                    </a:cubicBezTo>
                    <a:cubicBezTo>
                      <a:pt x="86" y="53"/>
                      <a:pt x="34" y="118"/>
                      <a:pt x="0" y="197"/>
                    </a:cubicBezTo>
                    <a:cubicBezTo>
                      <a:pt x="0" y="197"/>
                      <a:pt x="11" y="228"/>
                      <a:pt x="37" y="253"/>
                    </a:cubicBezTo>
                    <a:cubicBezTo>
                      <a:pt x="63" y="279"/>
                      <a:pt x="96" y="293"/>
                      <a:pt x="96" y="293"/>
                    </a:cubicBezTo>
                    <a:cubicBezTo>
                      <a:pt x="175" y="260"/>
                      <a:pt x="240" y="207"/>
                      <a:pt x="292" y="149"/>
                    </a:cubicBezTo>
                    <a:cubicBezTo>
                      <a:pt x="256" y="134"/>
                      <a:pt x="228" y="113"/>
                      <a:pt x="206" y="91"/>
                    </a:cubicBezTo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88" name="Freeform 912"/>
              <p:cNvSpPr/>
              <p:nvPr/>
            </p:nvSpPr>
            <p:spPr bwMode="auto">
              <a:xfrm>
                <a:off x="7504998" y="892722"/>
                <a:ext cx="244005" cy="246963"/>
              </a:xfrm>
              <a:custGeom>
                <a:avLst/>
                <a:gdLst>
                  <a:gd name="T0" fmla="*/ 31 w 82"/>
                  <a:gd name="T1" fmla="*/ 53 h 83"/>
                  <a:gd name="T2" fmla="*/ 77 w 82"/>
                  <a:gd name="T3" fmla="*/ 83 h 83"/>
                  <a:gd name="T4" fmla="*/ 82 w 82"/>
                  <a:gd name="T5" fmla="*/ 72 h 83"/>
                  <a:gd name="T6" fmla="*/ 39 w 82"/>
                  <a:gd name="T7" fmla="*/ 45 h 83"/>
                  <a:gd name="T8" fmla="*/ 13 w 82"/>
                  <a:gd name="T9" fmla="*/ 7 h 83"/>
                  <a:gd name="T10" fmla="*/ 10 w 82"/>
                  <a:gd name="T11" fmla="*/ 0 h 83"/>
                  <a:gd name="T12" fmla="*/ 0 w 82"/>
                  <a:gd name="T13" fmla="*/ 5 h 83"/>
                  <a:gd name="T14" fmla="*/ 2 w 82"/>
                  <a:gd name="T15" fmla="*/ 12 h 83"/>
                  <a:gd name="T16" fmla="*/ 31 w 82"/>
                  <a:gd name="T17" fmla="*/ 5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83">
                    <a:moveTo>
                      <a:pt x="31" y="53"/>
                    </a:moveTo>
                    <a:cubicBezTo>
                      <a:pt x="42" y="65"/>
                      <a:pt x="57" y="75"/>
                      <a:pt x="77" y="83"/>
                    </a:cubicBezTo>
                    <a:cubicBezTo>
                      <a:pt x="78" y="79"/>
                      <a:pt x="80" y="76"/>
                      <a:pt x="82" y="72"/>
                    </a:cubicBezTo>
                    <a:cubicBezTo>
                      <a:pt x="64" y="65"/>
                      <a:pt x="50" y="56"/>
                      <a:pt x="39" y="45"/>
                    </a:cubicBezTo>
                    <a:cubicBezTo>
                      <a:pt x="26" y="32"/>
                      <a:pt x="18" y="18"/>
                      <a:pt x="13" y="7"/>
                    </a:cubicBezTo>
                    <a:cubicBezTo>
                      <a:pt x="12" y="4"/>
                      <a:pt x="11" y="2"/>
                      <a:pt x="10" y="0"/>
                    </a:cubicBezTo>
                    <a:cubicBezTo>
                      <a:pt x="7" y="2"/>
                      <a:pt x="3" y="3"/>
                      <a:pt x="0" y="5"/>
                    </a:cubicBezTo>
                    <a:cubicBezTo>
                      <a:pt x="0" y="7"/>
                      <a:pt x="1" y="9"/>
                      <a:pt x="2" y="12"/>
                    </a:cubicBezTo>
                    <a:cubicBezTo>
                      <a:pt x="8" y="24"/>
                      <a:pt x="16" y="39"/>
                      <a:pt x="31" y="53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89" name="Freeform 913"/>
              <p:cNvSpPr/>
              <p:nvPr/>
            </p:nvSpPr>
            <p:spPr bwMode="auto">
              <a:xfrm>
                <a:off x="6875022" y="1297918"/>
                <a:ext cx="468785" cy="468785"/>
              </a:xfrm>
              <a:custGeom>
                <a:avLst/>
                <a:gdLst>
                  <a:gd name="T0" fmla="*/ 62 w 157"/>
                  <a:gd name="T1" fmla="*/ 99 h 157"/>
                  <a:gd name="T2" fmla="*/ 148 w 157"/>
                  <a:gd name="T3" fmla="*/ 157 h 157"/>
                  <a:gd name="T4" fmla="*/ 157 w 157"/>
                  <a:gd name="T5" fmla="*/ 148 h 157"/>
                  <a:gd name="T6" fmla="*/ 70 w 157"/>
                  <a:gd name="T7" fmla="*/ 90 h 157"/>
                  <a:gd name="T8" fmla="*/ 17 w 157"/>
                  <a:gd name="T9" fmla="*/ 16 h 157"/>
                  <a:gd name="T10" fmla="*/ 9 w 157"/>
                  <a:gd name="T11" fmla="*/ 0 h 157"/>
                  <a:gd name="T12" fmla="*/ 0 w 157"/>
                  <a:gd name="T13" fmla="*/ 8 h 157"/>
                  <a:gd name="T14" fmla="*/ 6 w 157"/>
                  <a:gd name="T15" fmla="*/ 22 h 157"/>
                  <a:gd name="T16" fmla="*/ 62 w 157"/>
                  <a:gd name="T17" fmla="*/ 99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" h="157">
                    <a:moveTo>
                      <a:pt x="62" y="99"/>
                    </a:moveTo>
                    <a:cubicBezTo>
                      <a:pt x="84" y="121"/>
                      <a:pt x="112" y="142"/>
                      <a:pt x="148" y="157"/>
                    </a:cubicBezTo>
                    <a:cubicBezTo>
                      <a:pt x="151" y="154"/>
                      <a:pt x="154" y="151"/>
                      <a:pt x="157" y="148"/>
                    </a:cubicBezTo>
                    <a:cubicBezTo>
                      <a:pt x="120" y="133"/>
                      <a:pt x="92" y="112"/>
                      <a:pt x="70" y="90"/>
                    </a:cubicBezTo>
                    <a:cubicBezTo>
                      <a:pt x="44" y="65"/>
                      <a:pt x="27" y="37"/>
                      <a:pt x="17" y="16"/>
                    </a:cubicBezTo>
                    <a:cubicBezTo>
                      <a:pt x="14" y="10"/>
                      <a:pt x="11" y="5"/>
                      <a:pt x="9" y="0"/>
                    </a:cubicBezTo>
                    <a:cubicBezTo>
                      <a:pt x="6" y="3"/>
                      <a:pt x="3" y="6"/>
                      <a:pt x="0" y="8"/>
                    </a:cubicBezTo>
                    <a:cubicBezTo>
                      <a:pt x="2" y="12"/>
                      <a:pt x="4" y="17"/>
                      <a:pt x="6" y="22"/>
                    </a:cubicBezTo>
                    <a:cubicBezTo>
                      <a:pt x="17" y="43"/>
                      <a:pt x="35" y="72"/>
                      <a:pt x="62" y="99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90" name="Freeform 914"/>
              <p:cNvSpPr/>
              <p:nvPr/>
            </p:nvSpPr>
            <p:spPr bwMode="auto">
              <a:xfrm>
                <a:off x="6493487" y="1608469"/>
                <a:ext cx="533853" cy="535332"/>
              </a:xfrm>
              <a:custGeom>
                <a:avLst/>
                <a:gdLst>
                  <a:gd name="T0" fmla="*/ 302 w 361"/>
                  <a:gd name="T1" fmla="*/ 0 h 362"/>
                  <a:gd name="T2" fmla="*/ 361 w 361"/>
                  <a:gd name="T3" fmla="*/ 61 h 362"/>
                  <a:gd name="T4" fmla="*/ 0 w 361"/>
                  <a:gd name="T5" fmla="*/ 362 h 362"/>
                  <a:gd name="T6" fmla="*/ 302 w 361"/>
                  <a:gd name="T7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62">
                    <a:moveTo>
                      <a:pt x="302" y="0"/>
                    </a:moveTo>
                    <a:lnTo>
                      <a:pt x="361" y="61"/>
                    </a:lnTo>
                    <a:lnTo>
                      <a:pt x="0" y="362"/>
                    </a:lnTo>
                    <a:lnTo>
                      <a:pt x="302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91" name="Freeform 915"/>
              <p:cNvSpPr/>
              <p:nvPr/>
            </p:nvSpPr>
            <p:spPr bwMode="auto">
              <a:xfrm>
                <a:off x="7799283" y="614704"/>
                <a:ext cx="226259" cy="226259"/>
              </a:xfrm>
              <a:custGeom>
                <a:avLst/>
                <a:gdLst>
                  <a:gd name="T0" fmla="*/ 153 w 153"/>
                  <a:gd name="T1" fmla="*/ 0 h 153"/>
                  <a:gd name="T2" fmla="*/ 10 w 153"/>
                  <a:gd name="T3" fmla="*/ 111 h 153"/>
                  <a:gd name="T4" fmla="*/ 0 w 153"/>
                  <a:gd name="T5" fmla="*/ 153 h 153"/>
                  <a:gd name="T6" fmla="*/ 43 w 153"/>
                  <a:gd name="T7" fmla="*/ 145 h 153"/>
                  <a:gd name="T8" fmla="*/ 153 w 153"/>
                  <a:gd name="T9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53">
                    <a:moveTo>
                      <a:pt x="153" y="0"/>
                    </a:moveTo>
                    <a:lnTo>
                      <a:pt x="10" y="111"/>
                    </a:lnTo>
                    <a:lnTo>
                      <a:pt x="0" y="153"/>
                    </a:lnTo>
                    <a:lnTo>
                      <a:pt x="43" y="145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92" name="Freeform 916"/>
              <p:cNvSpPr/>
              <p:nvPr/>
            </p:nvSpPr>
            <p:spPr bwMode="auto">
              <a:xfrm>
                <a:off x="7799283" y="614704"/>
                <a:ext cx="226259" cy="226259"/>
              </a:xfrm>
              <a:custGeom>
                <a:avLst/>
                <a:gdLst>
                  <a:gd name="T0" fmla="*/ 153 w 153"/>
                  <a:gd name="T1" fmla="*/ 0 h 153"/>
                  <a:gd name="T2" fmla="*/ 10 w 153"/>
                  <a:gd name="T3" fmla="*/ 111 h 153"/>
                  <a:gd name="T4" fmla="*/ 0 w 153"/>
                  <a:gd name="T5" fmla="*/ 153 h 153"/>
                  <a:gd name="T6" fmla="*/ 43 w 153"/>
                  <a:gd name="T7" fmla="*/ 145 h 153"/>
                  <a:gd name="T8" fmla="*/ 153 w 153"/>
                  <a:gd name="T9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53">
                    <a:moveTo>
                      <a:pt x="153" y="0"/>
                    </a:moveTo>
                    <a:lnTo>
                      <a:pt x="10" y="111"/>
                    </a:lnTo>
                    <a:lnTo>
                      <a:pt x="0" y="153"/>
                    </a:lnTo>
                    <a:lnTo>
                      <a:pt x="43" y="145"/>
                    </a:lnTo>
                    <a:lnTo>
                      <a:pt x="153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93" name="Freeform 917"/>
              <p:cNvSpPr/>
              <p:nvPr/>
            </p:nvSpPr>
            <p:spPr bwMode="auto">
              <a:xfrm>
                <a:off x="7241769" y="1113065"/>
                <a:ext cx="286891" cy="286891"/>
              </a:xfrm>
              <a:custGeom>
                <a:avLst/>
                <a:gdLst>
                  <a:gd name="T0" fmla="*/ 79 w 96"/>
                  <a:gd name="T1" fmla="*/ 79 h 96"/>
                  <a:gd name="T2" fmla="*/ 17 w 96"/>
                  <a:gd name="T3" fmla="*/ 79 h 96"/>
                  <a:gd name="T4" fmla="*/ 17 w 96"/>
                  <a:gd name="T5" fmla="*/ 17 h 96"/>
                  <a:gd name="T6" fmla="*/ 79 w 96"/>
                  <a:gd name="T7" fmla="*/ 17 h 96"/>
                  <a:gd name="T8" fmla="*/ 79 w 96"/>
                  <a:gd name="T9" fmla="*/ 7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6">
                    <a:moveTo>
                      <a:pt x="79" y="79"/>
                    </a:moveTo>
                    <a:cubicBezTo>
                      <a:pt x="62" y="96"/>
                      <a:pt x="34" y="96"/>
                      <a:pt x="17" y="79"/>
                    </a:cubicBezTo>
                    <a:cubicBezTo>
                      <a:pt x="0" y="62"/>
                      <a:pt x="0" y="34"/>
                      <a:pt x="17" y="17"/>
                    </a:cubicBezTo>
                    <a:cubicBezTo>
                      <a:pt x="34" y="0"/>
                      <a:pt x="62" y="0"/>
                      <a:pt x="79" y="17"/>
                    </a:cubicBezTo>
                    <a:cubicBezTo>
                      <a:pt x="96" y="34"/>
                      <a:pt x="96" y="62"/>
                      <a:pt x="79" y="79"/>
                    </a:cubicBezTo>
                  </a:path>
                </a:pathLst>
              </a:custGeom>
              <a:solidFill>
                <a:schemeClr val="bg2"/>
              </a:solidFill>
              <a:ln w="9525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94" name="Freeform 918"/>
              <p:cNvSpPr>
                <a:spLocks noEditPoints="1"/>
              </p:cNvSpPr>
              <p:nvPr/>
            </p:nvSpPr>
            <p:spPr bwMode="auto">
              <a:xfrm>
                <a:off x="7241769" y="1113065"/>
                <a:ext cx="286891" cy="286891"/>
              </a:xfrm>
              <a:custGeom>
                <a:avLst/>
                <a:gdLst>
                  <a:gd name="T0" fmla="*/ 48 w 96"/>
                  <a:gd name="T1" fmla="*/ 96 h 96"/>
                  <a:gd name="T2" fmla="*/ 14 w 96"/>
                  <a:gd name="T3" fmla="*/ 82 h 96"/>
                  <a:gd name="T4" fmla="*/ 0 w 96"/>
                  <a:gd name="T5" fmla="*/ 48 h 96"/>
                  <a:gd name="T6" fmla="*/ 14 w 96"/>
                  <a:gd name="T7" fmla="*/ 14 h 96"/>
                  <a:gd name="T8" fmla="*/ 48 w 96"/>
                  <a:gd name="T9" fmla="*/ 0 h 96"/>
                  <a:gd name="T10" fmla="*/ 82 w 96"/>
                  <a:gd name="T11" fmla="*/ 14 h 96"/>
                  <a:gd name="T12" fmla="*/ 96 w 96"/>
                  <a:gd name="T13" fmla="*/ 48 h 96"/>
                  <a:gd name="T14" fmla="*/ 82 w 96"/>
                  <a:gd name="T15" fmla="*/ 82 h 96"/>
                  <a:gd name="T16" fmla="*/ 48 w 96"/>
                  <a:gd name="T17" fmla="*/ 96 h 96"/>
                  <a:gd name="T18" fmla="*/ 48 w 96"/>
                  <a:gd name="T19" fmla="*/ 10 h 96"/>
                  <a:gd name="T20" fmla="*/ 21 w 96"/>
                  <a:gd name="T21" fmla="*/ 21 h 96"/>
                  <a:gd name="T22" fmla="*/ 10 w 96"/>
                  <a:gd name="T23" fmla="*/ 48 h 96"/>
                  <a:gd name="T24" fmla="*/ 21 w 96"/>
                  <a:gd name="T25" fmla="*/ 75 h 96"/>
                  <a:gd name="T26" fmla="*/ 48 w 96"/>
                  <a:gd name="T27" fmla="*/ 86 h 96"/>
                  <a:gd name="T28" fmla="*/ 75 w 96"/>
                  <a:gd name="T29" fmla="*/ 75 h 96"/>
                  <a:gd name="T30" fmla="*/ 86 w 96"/>
                  <a:gd name="T31" fmla="*/ 48 h 96"/>
                  <a:gd name="T32" fmla="*/ 75 w 96"/>
                  <a:gd name="T33" fmla="*/ 21 h 96"/>
                  <a:gd name="T34" fmla="*/ 48 w 96"/>
                  <a:gd name="T35" fmla="*/ 1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6" h="96">
                    <a:moveTo>
                      <a:pt x="48" y="96"/>
                    </a:moveTo>
                    <a:cubicBezTo>
                      <a:pt x="35" y="96"/>
                      <a:pt x="23" y="91"/>
                      <a:pt x="14" y="82"/>
                    </a:cubicBezTo>
                    <a:cubicBezTo>
                      <a:pt x="5" y="73"/>
                      <a:pt x="0" y="61"/>
                      <a:pt x="0" y="48"/>
                    </a:cubicBezTo>
                    <a:cubicBezTo>
                      <a:pt x="0" y="35"/>
                      <a:pt x="5" y="23"/>
                      <a:pt x="14" y="14"/>
                    </a:cubicBezTo>
                    <a:cubicBezTo>
                      <a:pt x="23" y="5"/>
                      <a:pt x="35" y="0"/>
                      <a:pt x="48" y="0"/>
                    </a:cubicBezTo>
                    <a:cubicBezTo>
                      <a:pt x="61" y="0"/>
                      <a:pt x="73" y="5"/>
                      <a:pt x="82" y="14"/>
                    </a:cubicBezTo>
                    <a:cubicBezTo>
                      <a:pt x="91" y="23"/>
                      <a:pt x="96" y="35"/>
                      <a:pt x="96" y="48"/>
                    </a:cubicBezTo>
                    <a:cubicBezTo>
                      <a:pt x="96" y="61"/>
                      <a:pt x="91" y="73"/>
                      <a:pt x="82" y="82"/>
                    </a:cubicBezTo>
                    <a:cubicBezTo>
                      <a:pt x="73" y="91"/>
                      <a:pt x="61" y="96"/>
                      <a:pt x="48" y="96"/>
                    </a:cubicBezTo>
                    <a:moveTo>
                      <a:pt x="48" y="10"/>
                    </a:moveTo>
                    <a:cubicBezTo>
                      <a:pt x="38" y="10"/>
                      <a:pt x="28" y="14"/>
                      <a:pt x="21" y="21"/>
                    </a:cubicBezTo>
                    <a:cubicBezTo>
                      <a:pt x="14" y="28"/>
                      <a:pt x="10" y="38"/>
                      <a:pt x="10" y="48"/>
                    </a:cubicBezTo>
                    <a:cubicBezTo>
                      <a:pt x="10" y="58"/>
                      <a:pt x="14" y="68"/>
                      <a:pt x="21" y="75"/>
                    </a:cubicBezTo>
                    <a:cubicBezTo>
                      <a:pt x="28" y="82"/>
                      <a:pt x="38" y="86"/>
                      <a:pt x="48" y="86"/>
                    </a:cubicBezTo>
                    <a:cubicBezTo>
                      <a:pt x="58" y="86"/>
                      <a:pt x="68" y="82"/>
                      <a:pt x="75" y="75"/>
                    </a:cubicBezTo>
                    <a:cubicBezTo>
                      <a:pt x="82" y="68"/>
                      <a:pt x="86" y="58"/>
                      <a:pt x="86" y="48"/>
                    </a:cubicBezTo>
                    <a:cubicBezTo>
                      <a:pt x="86" y="38"/>
                      <a:pt x="82" y="28"/>
                      <a:pt x="75" y="21"/>
                    </a:cubicBezTo>
                    <a:cubicBezTo>
                      <a:pt x="68" y="14"/>
                      <a:pt x="58" y="10"/>
                      <a:pt x="48" y="10"/>
                    </a:cubicBezTo>
                  </a:path>
                </a:pathLst>
              </a:custGeom>
              <a:solidFill>
                <a:srgbClr val="16394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95" name="Freeform 919"/>
              <p:cNvSpPr/>
              <p:nvPr/>
            </p:nvSpPr>
            <p:spPr bwMode="auto">
              <a:xfrm>
                <a:off x="7886533" y="755192"/>
                <a:ext cx="0" cy="2958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264D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96" name="Freeform 920"/>
              <p:cNvSpPr>
                <a:spLocks noEditPoints="1"/>
              </p:cNvSpPr>
              <p:nvPr/>
            </p:nvSpPr>
            <p:spPr bwMode="auto">
              <a:xfrm>
                <a:off x="6728619" y="1830292"/>
                <a:ext cx="530895" cy="369704"/>
              </a:xfrm>
              <a:custGeom>
                <a:avLst/>
                <a:gdLst>
                  <a:gd name="T0" fmla="*/ 45 w 178"/>
                  <a:gd name="T1" fmla="*/ 102 h 124"/>
                  <a:gd name="T2" fmla="*/ 1 w 178"/>
                  <a:gd name="T3" fmla="*/ 123 h 124"/>
                  <a:gd name="T4" fmla="*/ 0 w 178"/>
                  <a:gd name="T5" fmla="*/ 123 h 124"/>
                  <a:gd name="T6" fmla="*/ 0 w 178"/>
                  <a:gd name="T7" fmla="*/ 123 h 124"/>
                  <a:gd name="T8" fmla="*/ 1 w 178"/>
                  <a:gd name="T9" fmla="*/ 124 h 124"/>
                  <a:gd name="T10" fmla="*/ 45 w 178"/>
                  <a:gd name="T11" fmla="*/ 102 h 124"/>
                  <a:gd name="T12" fmla="*/ 45 w 178"/>
                  <a:gd name="T13" fmla="*/ 102 h 124"/>
                  <a:gd name="T14" fmla="*/ 178 w 178"/>
                  <a:gd name="T15" fmla="*/ 0 h 124"/>
                  <a:gd name="T16" fmla="*/ 158 w 178"/>
                  <a:gd name="T17" fmla="*/ 19 h 124"/>
                  <a:gd name="T18" fmla="*/ 158 w 178"/>
                  <a:gd name="T19" fmla="*/ 19 h 124"/>
                  <a:gd name="T20" fmla="*/ 178 w 178"/>
                  <a:gd name="T2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8" h="124">
                    <a:moveTo>
                      <a:pt x="45" y="102"/>
                    </a:moveTo>
                    <a:cubicBezTo>
                      <a:pt x="31" y="110"/>
                      <a:pt x="16" y="117"/>
                      <a:pt x="1" y="123"/>
                    </a:cubicBezTo>
                    <a:cubicBezTo>
                      <a:pt x="1" y="123"/>
                      <a:pt x="1" y="123"/>
                      <a:pt x="0" y="123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16" y="117"/>
                      <a:pt x="31" y="110"/>
                      <a:pt x="45" y="102"/>
                    </a:cubicBezTo>
                    <a:cubicBezTo>
                      <a:pt x="45" y="102"/>
                      <a:pt x="45" y="102"/>
                      <a:pt x="45" y="102"/>
                    </a:cubicBezTo>
                    <a:moveTo>
                      <a:pt x="178" y="0"/>
                    </a:moveTo>
                    <a:cubicBezTo>
                      <a:pt x="172" y="6"/>
                      <a:pt x="165" y="13"/>
                      <a:pt x="158" y="19"/>
                    </a:cubicBezTo>
                    <a:cubicBezTo>
                      <a:pt x="158" y="19"/>
                      <a:pt x="158" y="19"/>
                      <a:pt x="158" y="19"/>
                    </a:cubicBezTo>
                    <a:cubicBezTo>
                      <a:pt x="165" y="13"/>
                      <a:pt x="172" y="6"/>
                      <a:pt x="17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97" name="Freeform 921"/>
              <p:cNvSpPr/>
              <p:nvPr/>
            </p:nvSpPr>
            <p:spPr bwMode="auto">
              <a:xfrm>
                <a:off x="6713831" y="2191123"/>
                <a:ext cx="14788" cy="591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2 h 2"/>
                  <a:gd name="T4" fmla="*/ 5 w 5"/>
                  <a:gd name="T5" fmla="*/ 2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3" y="1"/>
                      <a:pt x="0" y="0"/>
                    </a:cubicBezTo>
                  </a:path>
                </a:pathLst>
              </a:custGeom>
              <a:solidFill>
                <a:srgbClr val="E5C0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98" name="Freeform 922"/>
              <p:cNvSpPr/>
              <p:nvPr/>
            </p:nvSpPr>
            <p:spPr bwMode="auto">
              <a:xfrm>
                <a:off x="6863191" y="1886487"/>
                <a:ext cx="337170" cy="246963"/>
              </a:xfrm>
              <a:custGeom>
                <a:avLst/>
                <a:gdLst>
                  <a:gd name="T0" fmla="*/ 113 w 113"/>
                  <a:gd name="T1" fmla="*/ 0 h 83"/>
                  <a:gd name="T2" fmla="*/ 0 w 113"/>
                  <a:gd name="T3" fmla="*/ 83 h 83"/>
                  <a:gd name="T4" fmla="*/ 0 w 113"/>
                  <a:gd name="T5" fmla="*/ 83 h 83"/>
                  <a:gd name="T6" fmla="*/ 113 w 113"/>
                  <a:gd name="T7" fmla="*/ 0 h 83"/>
                  <a:gd name="T8" fmla="*/ 113 w 11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83">
                    <a:moveTo>
                      <a:pt x="113" y="0"/>
                    </a:moveTo>
                    <a:cubicBezTo>
                      <a:pt x="80" y="31"/>
                      <a:pt x="42" y="60"/>
                      <a:pt x="0" y="83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42" y="60"/>
                      <a:pt x="80" y="31"/>
                      <a:pt x="113" y="0"/>
                    </a:cubicBezTo>
                    <a:cubicBezTo>
                      <a:pt x="113" y="0"/>
                      <a:pt x="113" y="0"/>
                      <a:pt x="113" y="0"/>
                    </a:cubicBezTo>
                  </a:path>
                </a:pathLst>
              </a:custGeom>
              <a:solidFill>
                <a:srgbClr val="264D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99" name="Freeform 923"/>
              <p:cNvSpPr/>
              <p:nvPr/>
            </p:nvSpPr>
            <p:spPr bwMode="auto">
              <a:xfrm>
                <a:off x="7212192" y="1107150"/>
                <a:ext cx="519065" cy="632934"/>
              </a:xfrm>
              <a:custGeom>
                <a:avLst/>
                <a:gdLst>
                  <a:gd name="T0" fmla="*/ 153 w 174"/>
                  <a:gd name="T1" fmla="*/ 0 h 212"/>
                  <a:gd name="T2" fmla="*/ 101 w 174"/>
                  <a:gd name="T3" fmla="*/ 71 h 212"/>
                  <a:gd name="T4" fmla="*/ 92 w 174"/>
                  <a:gd name="T5" fmla="*/ 84 h 212"/>
                  <a:gd name="T6" fmla="*/ 89 w 174"/>
                  <a:gd name="T7" fmla="*/ 87 h 212"/>
                  <a:gd name="T8" fmla="*/ 0 w 174"/>
                  <a:gd name="T9" fmla="*/ 189 h 212"/>
                  <a:gd name="T10" fmla="*/ 44 w 174"/>
                  <a:gd name="T11" fmla="*/ 212 h 212"/>
                  <a:gd name="T12" fmla="*/ 174 w 174"/>
                  <a:gd name="T13" fmla="*/ 11 h 212"/>
                  <a:gd name="T14" fmla="*/ 153 w 174"/>
                  <a:gd name="T15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4" h="212">
                    <a:moveTo>
                      <a:pt x="153" y="0"/>
                    </a:moveTo>
                    <a:cubicBezTo>
                      <a:pt x="138" y="22"/>
                      <a:pt x="121" y="46"/>
                      <a:pt x="101" y="71"/>
                    </a:cubicBezTo>
                    <a:cubicBezTo>
                      <a:pt x="99" y="76"/>
                      <a:pt x="96" y="80"/>
                      <a:pt x="92" y="84"/>
                    </a:cubicBezTo>
                    <a:cubicBezTo>
                      <a:pt x="91" y="85"/>
                      <a:pt x="90" y="86"/>
                      <a:pt x="89" y="87"/>
                    </a:cubicBezTo>
                    <a:cubicBezTo>
                      <a:pt x="63" y="120"/>
                      <a:pt x="33" y="155"/>
                      <a:pt x="0" y="189"/>
                    </a:cubicBezTo>
                    <a:cubicBezTo>
                      <a:pt x="13" y="198"/>
                      <a:pt x="28" y="206"/>
                      <a:pt x="44" y="212"/>
                    </a:cubicBezTo>
                    <a:cubicBezTo>
                      <a:pt x="103" y="145"/>
                      <a:pt x="145" y="71"/>
                      <a:pt x="174" y="11"/>
                    </a:cubicBezTo>
                    <a:cubicBezTo>
                      <a:pt x="166" y="8"/>
                      <a:pt x="159" y="4"/>
                      <a:pt x="153" y="0"/>
                    </a:cubicBezTo>
                  </a:path>
                </a:pathLst>
              </a:custGeom>
              <a:solidFill>
                <a:schemeClr val="bg2">
                  <a:lumMod val="25000"/>
                  <a:alpha val="32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00" name="Freeform 924"/>
              <p:cNvSpPr/>
              <p:nvPr/>
            </p:nvSpPr>
            <p:spPr bwMode="auto">
              <a:xfrm>
                <a:off x="7686893" y="829133"/>
                <a:ext cx="173022" cy="278018"/>
              </a:xfrm>
              <a:custGeom>
                <a:avLst/>
                <a:gdLst>
                  <a:gd name="T0" fmla="*/ 58 w 58"/>
                  <a:gd name="T1" fmla="*/ 0 h 93"/>
                  <a:gd name="T2" fmla="*/ 52 w 58"/>
                  <a:gd name="T3" fmla="*/ 1 h 93"/>
                  <a:gd name="T4" fmla="*/ 0 w 58"/>
                  <a:gd name="T5" fmla="*/ 83 h 93"/>
                  <a:gd name="T6" fmla="*/ 20 w 58"/>
                  <a:gd name="T7" fmla="*/ 93 h 93"/>
                  <a:gd name="T8" fmla="*/ 58 w 58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3">
                    <a:moveTo>
                      <a:pt x="58" y="0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41" y="20"/>
                      <a:pt x="24" y="49"/>
                      <a:pt x="0" y="83"/>
                    </a:cubicBezTo>
                    <a:cubicBezTo>
                      <a:pt x="6" y="87"/>
                      <a:pt x="13" y="90"/>
                      <a:pt x="20" y="93"/>
                    </a:cubicBezTo>
                    <a:cubicBezTo>
                      <a:pt x="39" y="53"/>
                      <a:pt x="51" y="20"/>
                      <a:pt x="58" y="0"/>
                    </a:cubicBezTo>
                  </a:path>
                </a:pathLst>
              </a:custGeom>
              <a:solidFill>
                <a:schemeClr val="bg2">
                  <a:lumMod val="25000"/>
                  <a:alpha val="32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01" name="Freeform 925"/>
              <p:cNvSpPr/>
              <p:nvPr/>
            </p:nvSpPr>
            <p:spPr bwMode="auto">
              <a:xfrm>
                <a:off x="6628059" y="1698677"/>
                <a:ext cx="687650" cy="498361"/>
              </a:xfrm>
              <a:custGeom>
                <a:avLst/>
                <a:gdLst>
                  <a:gd name="T0" fmla="*/ 188 w 231"/>
                  <a:gd name="T1" fmla="*/ 0 h 167"/>
                  <a:gd name="T2" fmla="*/ 0 w 231"/>
                  <a:gd name="T3" fmla="*/ 147 h 167"/>
                  <a:gd name="T4" fmla="*/ 29 w 231"/>
                  <a:gd name="T5" fmla="*/ 165 h 167"/>
                  <a:gd name="T6" fmla="*/ 34 w 231"/>
                  <a:gd name="T7" fmla="*/ 167 h 167"/>
                  <a:gd name="T8" fmla="*/ 35 w 231"/>
                  <a:gd name="T9" fmla="*/ 167 h 167"/>
                  <a:gd name="T10" fmla="*/ 79 w 231"/>
                  <a:gd name="T11" fmla="*/ 146 h 167"/>
                  <a:gd name="T12" fmla="*/ 192 w 231"/>
                  <a:gd name="T13" fmla="*/ 63 h 167"/>
                  <a:gd name="T14" fmla="*/ 212 w 231"/>
                  <a:gd name="T15" fmla="*/ 44 h 167"/>
                  <a:gd name="T16" fmla="*/ 231 w 231"/>
                  <a:gd name="T17" fmla="*/ 23 h 167"/>
                  <a:gd name="T18" fmla="*/ 188 w 231"/>
                  <a:gd name="T1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167">
                    <a:moveTo>
                      <a:pt x="188" y="0"/>
                    </a:moveTo>
                    <a:cubicBezTo>
                      <a:pt x="133" y="55"/>
                      <a:pt x="70" y="108"/>
                      <a:pt x="0" y="147"/>
                    </a:cubicBezTo>
                    <a:cubicBezTo>
                      <a:pt x="29" y="165"/>
                      <a:pt x="29" y="165"/>
                      <a:pt x="29" y="165"/>
                    </a:cubicBezTo>
                    <a:cubicBezTo>
                      <a:pt x="32" y="166"/>
                      <a:pt x="33" y="166"/>
                      <a:pt x="34" y="167"/>
                    </a:cubicBezTo>
                    <a:cubicBezTo>
                      <a:pt x="35" y="167"/>
                      <a:pt x="35" y="167"/>
                      <a:pt x="35" y="167"/>
                    </a:cubicBezTo>
                    <a:cubicBezTo>
                      <a:pt x="50" y="161"/>
                      <a:pt x="65" y="154"/>
                      <a:pt x="79" y="146"/>
                    </a:cubicBezTo>
                    <a:cubicBezTo>
                      <a:pt x="121" y="123"/>
                      <a:pt x="159" y="94"/>
                      <a:pt x="192" y="63"/>
                    </a:cubicBezTo>
                    <a:cubicBezTo>
                      <a:pt x="199" y="57"/>
                      <a:pt x="206" y="50"/>
                      <a:pt x="212" y="44"/>
                    </a:cubicBezTo>
                    <a:cubicBezTo>
                      <a:pt x="219" y="37"/>
                      <a:pt x="225" y="30"/>
                      <a:pt x="231" y="23"/>
                    </a:cubicBezTo>
                    <a:cubicBezTo>
                      <a:pt x="215" y="17"/>
                      <a:pt x="201" y="9"/>
                      <a:pt x="188" y="0"/>
                    </a:cubicBezTo>
                  </a:path>
                </a:pathLst>
              </a:custGeom>
              <a:solidFill>
                <a:schemeClr val="bg2">
                  <a:lumMod val="25000"/>
                  <a:alpha val="32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02" name="Freeform 926"/>
              <p:cNvSpPr/>
              <p:nvPr/>
            </p:nvSpPr>
            <p:spPr bwMode="auto">
              <a:xfrm>
                <a:off x="7667668" y="1077574"/>
                <a:ext cx="78377" cy="62110"/>
              </a:xfrm>
              <a:custGeom>
                <a:avLst/>
                <a:gdLst>
                  <a:gd name="T0" fmla="*/ 6 w 26"/>
                  <a:gd name="T1" fmla="*/ 0 h 21"/>
                  <a:gd name="T2" fmla="*/ 0 w 26"/>
                  <a:gd name="T3" fmla="*/ 10 h 21"/>
                  <a:gd name="T4" fmla="*/ 21 w 26"/>
                  <a:gd name="T5" fmla="*/ 21 h 21"/>
                  <a:gd name="T6" fmla="*/ 26 w 26"/>
                  <a:gd name="T7" fmla="*/ 10 h 21"/>
                  <a:gd name="T8" fmla="*/ 6 w 2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1">
                    <a:moveTo>
                      <a:pt x="6" y="0"/>
                    </a:moveTo>
                    <a:cubicBezTo>
                      <a:pt x="4" y="4"/>
                      <a:pt x="2" y="7"/>
                      <a:pt x="0" y="10"/>
                    </a:cubicBezTo>
                    <a:cubicBezTo>
                      <a:pt x="6" y="14"/>
                      <a:pt x="13" y="18"/>
                      <a:pt x="21" y="21"/>
                    </a:cubicBezTo>
                    <a:cubicBezTo>
                      <a:pt x="23" y="17"/>
                      <a:pt x="25" y="13"/>
                      <a:pt x="26" y="10"/>
                    </a:cubicBezTo>
                    <a:cubicBezTo>
                      <a:pt x="19" y="7"/>
                      <a:pt x="12" y="4"/>
                      <a:pt x="6" y="0"/>
                    </a:cubicBezTo>
                  </a:path>
                </a:pathLst>
              </a:custGeom>
              <a:solidFill>
                <a:srgbClr val="BCDBE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03" name="Freeform 927"/>
              <p:cNvSpPr/>
              <p:nvPr/>
            </p:nvSpPr>
            <p:spPr bwMode="auto">
              <a:xfrm>
                <a:off x="7188531" y="1672058"/>
                <a:ext cx="155276" cy="94644"/>
              </a:xfrm>
              <a:custGeom>
                <a:avLst/>
                <a:gdLst>
                  <a:gd name="T0" fmla="*/ 8 w 52"/>
                  <a:gd name="T1" fmla="*/ 0 h 32"/>
                  <a:gd name="T2" fmla="*/ 0 w 52"/>
                  <a:gd name="T3" fmla="*/ 9 h 32"/>
                  <a:gd name="T4" fmla="*/ 43 w 52"/>
                  <a:gd name="T5" fmla="*/ 32 h 32"/>
                  <a:gd name="T6" fmla="*/ 52 w 52"/>
                  <a:gd name="T7" fmla="*/ 23 h 32"/>
                  <a:gd name="T8" fmla="*/ 8 w 52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2">
                    <a:moveTo>
                      <a:pt x="8" y="0"/>
                    </a:moveTo>
                    <a:cubicBezTo>
                      <a:pt x="5" y="3"/>
                      <a:pt x="2" y="6"/>
                      <a:pt x="0" y="9"/>
                    </a:cubicBezTo>
                    <a:cubicBezTo>
                      <a:pt x="13" y="18"/>
                      <a:pt x="27" y="26"/>
                      <a:pt x="43" y="32"/>
                    </a:cubicBezTo>
                    <a:cubicBezTo>
                      <a:pt x="46" y="29"/>
                      <a:pt x="49" y="26"/>
                      <a:pt x="52" y="23"/>
                    </a:cubicBezTo>
                    <a:cubicBezTo>
                      <a:pt x="36" y="17"/>
                      <a:pt x="21" y="9"/>
                      <a:pt x="8" y="0"/>
                    </a:cubicBezTo>
                  </a:path>
                </a:pathLst>
              </a:custGeom>
              <a:solidFill>
                <a:srgbClr val="BCDBE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04" name="Freeform 928"/>
              <p:cNvSpPr/>
              <p:nvPr/>
            </p:nvSpPr>
            <p:spPr bwMode="auto">
              <a:xfrm>
                <a:off x="7840690" y="761107"/>
                <a:ext cx="42886" cy="70983"/>
              </a:xfrm>
              <a:custGeom>
                <a:avLst/>
                <a:gdLst>
                  <a:gd name="T0" fmla="*/ 14 w 14"/>
                  <a:gd name="T1" fmla="*/ 0 h 24"/>
                  <a:gd name="T2" fmla="*/ 13 w 14"/>
                  <a:gd name="T3" fmla="*/ 0 h 24"/>
                  <a:gd name="T4" fmla="*/ 0 w 14"/>
                  <a:gd name="T5" fmla="*/ 24 h 24"/>
                  <a:gd name="T6" fmla="*/ 6 w 14"/>
                  <a:gd name="T7" fmla="*/ 23 h 24"/>
                  <a:gd name="T8" fmla="*/ 14 w 1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4">
                    <a:moveTo>
                      <a:pt x="14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9" y="9"/>
                      <a:pt x="0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10" y="10"/>
                      <a:pt x="13" y="2"/>
                      <a:pt x="14" y="0"/>
                    </a:cubicBezTo>
                  </a:path>
                </a:pathLst>
              </a:custGeom>
              <a:solidFill>
                <a:srgbClr val="264D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05" name="Freeform 929"/>
              <p:cNvSpPr/>
              <p:nvPr/>
            </p:nvSpPr>
            <p:spPr bwMode="auto">
              <a:xfrm>
                <a:off x="7476901" y="1318621"/>
                <a:ext cx="36970" cy="48801"/>
              </a:xfrm>
              <a:custGeom>
                <a:avLst/>
                <a:gdLst>
                  <a:gd name="T0" fmla="*/ 12 w 12"/>
                  <a:gd name="T1" fmla="*/ 0 h 16"/>
                  <a:gd name="T2" fmla="*/ 0 w 12"/>
                  <a:gd name="T3" fmla="*/ 16 h 16"/>
                  <a:gd name="T4" fmla="*/ 3 w 12"/>
                  <a:gd name="T5" fmla="*/ 13 h 16"/>
                  <a:gd name="T6" fmla="*/ 12 w 12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6">
                    <a:moveTo>
                      <a:pt x="12" y="0"/>
                    </a:moveTo>
                    <a:cubicBezTo>
                      <a:pt x="8" y="5"/>
                      <a:pt x="5" y="11"/>
                      <a:pt x="0" y="16"/>
                    </a:cubicBezTo>
                    <a:cubicBezTo>
                      <a:pt x="1" y="15"/>
                      <a:pt x="2" y="14"/>
                      <a:pt x="3" y="13"/>
                    </a:cubicBezTo>
                    <a:cubicBezTo>
                      <a:pt x="7" y="9"/>
                      <a:pt x="10" y="5"/>
                      <a:pt x="12" y="0"/>
                    </a:cubicBezTo>
                  </a:path>
                </a:pathLst>
              </a:custGeom>
              <a:solidFill>
                <a:srgbClr val="14333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971" name="Oval 970"/>
            <p:cNvSpPr/>
            <p:nvPr/>
          </p:nvSpPr>
          <p:spPr>
            <a:xfrm>
              <a:off x="2222239" y="8738792"/>
              <a:ext cx="1422030" cy="1422400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/>
            </a:p>
          </p:txBody>
        </p:sp>
        <p:sp>
          <p:nvSpPr>
            <p:cNvPr id="972" name="Oval 971"/>
            <p:cNvSpPr/>
            <p:nvPr/>
          </p:nvSpPr>
          <p:spPr>
            <a:xfrm>
              <a:off x="5433500" y="5606149"/>
              <a:ext cx="1422030" cy="1422400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/>
            </a:p>
          </p:txBody>
        </p:sp>
        <p:sp>
          <p:nvSpPr>
            <p:cNvPr id="973" name="Oval 972"/>
            <p:cNvSpPr/>
            <p:nvPr/>
          </p:nvSpPr>
          <p:spPr>
            <a:xfrm>
              <a:off x="13985484" y="8565105"/>
              <a:ext cx="1422030" cy="1422400"/>
            </a:xfrm>
            <a:prstGeom prst="ellipse">
              <a:avLst/>
            </a:prstGeom>
            <a:solidFill>
              <a:schemeClr val="accent5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/>
            </a:p>
          </p:txBody>
        </p:sp>
        <p:sp>
          <p:nvSpPr>
            <p:cNvPr id="974" name="Oval 973"/>
            <p:cNvSpPr/>
            <p:nvPr/>
          </p:nvSpPr>
          <p:spPr>
            <a:xfrm>
              <a:off x="8853469" y="8858559"/>
              <a:ext cx="1422030" cy="1422400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/>
            </a:p>
          </p:txBody>
        </p:sp>
        <p:sp>
          <p:nvSpPr>
            <p:cNvPr id="975" name="Oval 974"/>
            <p:cNvSpPr/>
            <p:nvPr/>
          </p:nvSpPr>
          <p:spPr>
            <a:xfrm>
              <a:off x="11634921" y="6268927"/>
              <a:ext cx="1422030" cy="1422400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/>
            </a:p>
          </p:txBody>
        </p:sp>
        <p:sp>
          <p:nvSpPr>
            <p:cNvPr id="976" name="Freeform 106"/>
            <p:cNvSpPr>
              <a:spLocks noChangeArrowheads="1"/>
            </p:cNvSpPr>
            <p:nvPr/>
          </p:nvSpPr>
          <p:spPr bwMode="auto">
            <a:xfrm>
              <a:off x="12027064" y="6643106"/>
              <a:ext cx="675018" cy="611121"/>
            </a:xfrm>
            <a:custGeom>
              <a:avLst/>
              <a:gdLst>
                <a:gd name="T0" fmla="*/ 573 w 602"/>
                <a:gd name="T1" fmla="*/ 544 h 545"/>
                <a:gd name="T2" fmla="*/ 573 w 602"/>
                <a:gd name="T3" fmla="*/ 544 h 545"/>
                <a:gd name="T4" fmla="*/ 523 w 602"/>
                <a:gd name="T5" fmla="*/ 544 h 545"/>
                <a:gd name="T6" fmla="*/ 523 w 602"/>
                <a:gd name="T7" fmla="*/ 318 h 545"/>
                <a:gd name="T8" fmla="*/ 523 w 602"/>
                <a:gd name="T9" fmla="*/ 141 h 545"/>
                <a:gd name="T10" fmla="*/ 573 w 602"/>
                <a:gd name="T11" fmla="*/ 141 h 545"/>
                <a:gd name="T12" fmla="*/ 601 w 602"/>
                <a:gd name="T13" fmla="*/ 170 h 545"/>
                <a:gd name="T14" fmla="*/ 601 w 602"/>
                <a:gd name="T15" fmla="*/ 346 h 545"/>
                <a:gd name="T16" fmla="*/ 601 w 602"/>
                <a:gd name="T17" fmla="*/ 459 h 545"/>
                <a:gd name="T18" fmla="*/ 601 w 602"/>
                <a:gd name="T19" fmla="*/ 516 h 545"/>
                <a:gd name="T20" fmla="*/ 573 w 602"/>
                <a:gd name="T21" fmla="*/ 544 h 545"/>
                <a:gd name="T22" fmla="*/ 99 w 602"/>
                <a:gd name="T23" fmla="*/ 544 h 545"/>
                <a:gd name="T24" fmla="*/ 99 w 602"/>
                <a:gd name="T25" fmla="*/ 544 h 545"/>
                <a:gd name="T26" fmla="*/ 99 w 602"/>
                <a:gd name="T27" fmla="*/ 318 h 545"/>
                <a:gd name="T28" fmla="*/ 99 w 602"/>
                <a:gd name="T29" fmla="*/ 311 h 545"/>
                <a:gd name="T30" fmla="*/ 99 w 602"/>
                <a:gd name="T31" fmla="*/ 141 h 545"/>
                <a:gd name="T32" fmla="*/ 156 w 602"/>
                <a:gd name="T33" fmla="*/ 141 h 545"/>
                <a:gd name="T34" fmla="*/ 297 w 602"/>
                <a:gd name="T35" fmla="*/ 0 h 545"/>
                <a:gd name="T36" fmla="*/ 438 w 602"/>
                <a:gd name="T37" fmla="*/ 141 h 545"/>
                <a:gd name="T38" fmla="*/ 495 w 602"/>
                <a:gd name="T39" fmla="*/ 141 h 545"/>
                <a:gd name="T40" fmla="*/ 495 w 602"/>
                <a:gd name="T41" fmla="*/ 318 h 545"/>
                <a:gd name="T42" fmla="*/ 495 w 602"/>
                <a:gd name="T43" fmla="*/ 544 h 545"/>
                <a:gd name="T44" fmla="*/ 99 w 602"/>
                <a:gd name="T45" fmla="*/ 544 h 545"/>
                <a:gd name="T46" fmla="*/ 297 w 602"/>
                <a:gd name="T47" fmla="*/ 57 h 545"/>
                <a:gd name="T48" fmla="*/ 297 w 602"/>
                <a:gd name="T49" fmla="*/ 57 h 545"/>
                <a:gd name="T50" fmla="*/ 212 w 602"/>
                <a:gd name="T51" fmla="*/ 141 h 545"/>
                <a:gd name="T52" fmla="*/ 382 w 602"/>
                <a:gd name="T53" fmla="*/ 141 h 545"/>
                <a:gd name="T54" fmla="*/ 297 w 602"/>
                <a:gd name="T55" fmla="*/ 57 h 545"/>
                <a:gd name="T56" fmla="*/ 0 w 602"/>
                <a:gd name="T57" fmla="*/ 516 h 545"/>
                <a:gd name="T58" fmla="*/ 0 w 602"/>
                <a:gd name="T59" fmla="*/ 516 h 545"/>
                <a:gd name="T60" fmla="*/ 0 w 602"/>
                <a:gd name="T61" fmla="*/ 459 h 545"/>
                <a:gd name="T62" fmla="*/ 0 w 602"/>
                <a:gd name="T63" fmla="*/ 346 h 545"/>
                <a:gd name="T64" fmla="*/ 0 w 602"/>
                <a:gd name="T65" fmla="*/ 170 h 545"/>
                <a:gd name="T66" fmla="*/ 29 w 602"/>
                <a:gd name="T67" fmla="*/ 141 h 545"/>
                <a:gd name="T68" fmla="*/ 71 w 602"/>
                <a:gd name="T69" fmla="*/ 141 h 545"/>
                <a:gd name="T70" fmla="*/ 71 w 602"/>
                <a:gd name="T71" fmla="*/ 311 h 545"/>
                <a:gd name="T72" fmla="*/ 71 w 602"/>
                <a:gd name="T73" fmla="*/ 318 h 545"/>
                <a:gd name="T74" fmla="*/ 71 w 602"/>
                <a:gd name="T75" fmla="*/ 544 h 545"/>
                <a:gd name="T76" fmla="*/ 29 w 602"/>
                <a:gd name="T77" fmla="*/ 544 h 545"/>
                <a:gd name="T78" fmla="*/ 0 w 602"/>
                <a:gd name="T79" fmla="*/ 5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77" name="Freeform 162"/>
            <p:cNvSpPr>
              <a:spLocks noChangeArrowheads="1"/>
            </p:cNvSpPr>
            <p:nvPr/>
          </p:nvSpPr>
          <p:spPr bwMode="auto">
            <a:xfrm>
              <a:off x="5835002" y="6007137"/>
              <a:ext cx="670088" cy="591409"/>
            </a:xfrm>
            <a:custGeom>
              <a:avLst/>
              <a:gdLst>
                <a:gd name="T0" fmla="*/ 572 w 601"/>
                <a:gd name="T1" fmla="*/ 530 h 531"/>
                <a:gd name="T2" fmla="*/ 572 w 601"/>
                <a:gd name="T3" fmla="*/ 530 h 531"/>
                <a:gd name="T4" fmla="*/ 28 w 601"/>
                <a:gd name="T5" fmla="*/ 530 h 531"/>
                <a:gd name="T6" fmla="*/ 0 w 601"/>
                <a:gd name="T7" fmla="*/ 502 h 531"/>
                <a:gd name="T8" fmla="*/ 0 w 601"/>
                <a:gd name="T9" fmla="*/ 28 h 531"/>
                <a:gd name="T10" fmla="*/ 28 w 601"/>
                <a:gd name="T11" fmla="*/ 0 h 531"/>
                <a:gd name="T12" fmla="*/ 572 w 601"/>
                <a:gd name="T13" fmla="*/ 0 h 531"/>
                <a:gd name="T14" fmla="*/ 600 w 601"/>
                <a:gd name="T15" fmla="*/ 28 h 531"/>
                <a:gd name="T16" fmla="*/ 600 w 601"/>
                <a:gd name="T17" fmla="*/ 502 h 531"/>
                <a:gd name="T18" fmla="*/ 572 w 601"/>
                <a:gd name="T19" fmla="*/ 530 h 531"/>
                <a:gd name="T20" fmla="*/ 56 w 601"/>
                <a:gd name="T21" fmla="*/ 28 h 531"/>
                <a:gd name="T22" fmla="*/ 56 w 601"/>
                <a:gd name="T23" fmla="*/ 28 h 531"/>
                <a:gd name="T24" fmla="*/ 28 w 601"/>
                <a:gd name="T25" fmla="*/ 57 h 531"/>
                <a:gd name="T26" fmla="*/ 56 w 601"/>
                <a:gd name="T27" fmla="*/ 85 h 531"/>
                <a:gd name="T28" fmla="*/ 84 w 601"/>
                <a:gd name="T29" fmla="*/ 57 h 531"/>
                <a:gd name="T30" fmla="*/ 56 w 601"/>
                <a:gd name="T31" fmla="*/ 28 h 531"/>
                <a:gd name="T32" fmla="*/ 141 w 601"/>
                <a:gd name="T33" fmla="*/ 28 h 531"/>
                <a:gd name="T34" fmla="*/ 141 w 601"/>
                <a:gd name="T35" fmla="*/ 28 h 531"/>
                <a:gd name="T36" fmla="*/ 113 w 601"/>
                <a:gd name="T37" fmla="*/ 57 h 531"/>
                <a:gd name="T38" fmla="*/ 141 w 601"/>
                <a:gd name="T39" fmla="*/ 85 h 531"/>
                <a:gd name="T40" fmla="*/ 169 w 601"/>
                <a:gd name="T41" fmla="*/ 57 h 531"/>
                <a:gd name="T42" fmla="*/ 141 w 601"/>
                <a:gd name="T43" fmla="*/ 28 h 531"/>
                <a:gd name="T44" fmla="*/ 226 w 601"/>
                <a:gd name="T45" fmla="*/ 28 h 531"/>
                <a:gd name="T46" fmla="*/ 226 w 601"/>
                <a:gd name="T47" fmla="*/ 28 h 531"/>
                <a:gd name="T48" fmla="*/ 197 w 601"/>
                <a:gd name="T49" fmla="*/ 57 h 531"/>
                <a:gd name="T50" fmla="*/ 226 w 601"/>
                <a:gd name="T51" fmla="*/ 85 h 531"/>
                <a:gd name="T52" fmla="*/ 254 w 601"/>
                <a:gd name="T53" fmla="*/ 57 h 531"/>
                <a:gd name="T54" fmla="*/ 226 w 601"/>
                <a:gd name="T55" fmla="*/ 28 h 531"/>
                <a:gd name="T56" fmla="*/ 572 w 601"/>
                <a:gd name="T57" fmla="*/ 113 h 531"/>
                <a:gd name="T58" fmla="*/ 572 w 601"/>
                <a:gd name="T59" fmla="*/ 113 h 531"/>
                <a:gd name="T60" fmla="*/ 544 w 601"/>
                <a:gd name="T61" fmla="*/ 113 h 531"/>
                <a:gd name="T62" fmla="*/ 56 w 601"/>
                <a:gd name="T63" fmla="*/ 113 h 531"/>
                <a:gd name="T64" fmla="*/ 28 w 601"/>
                <a:gd name="T65" fmla="*/ 113 h 531"/>
                <a:gd name="T66" fmla="*/ 28 w 601"/>
                <a:gd name="T67" fmla="*/ 502 h 531"/>
                <a:gd name="T68" fmla="*/ 572 w 601"/>
                <a:gd name="T69" fmla="*/ 502 h 531"/>
                <a:gd name="T70" fmla="*/ 572 w 601"/>
                <a:gd name="T71" fmla="*/ 113 h 531"/>
                <a:gd name="T72" fmla="*/ 219 w 601"/>
                <a:gd name="T73" fmla="*/ 283 h 531"/>
                <a:gd name="T74" fmla="*/ 219 w 601"/>
                <a:gd name="T75" fmla="*/ 283 h 531"/>
                <a:gd name="T76" fmla="*/ 233 w 601"/>
                <a:gd name="T77" fmla="*/ 297 h 531"/>
                <a:gd name="T78" fmla="*/ 233 w 601"/>
                <a:gd name="T79" fmla="*/ 297 h 531"/>
                <a:gd name="T80" fmla="*/ 275 w 601"/>
                <a:gd name="T81" fmla="*/ 332 h 531"/>
                <a:gd name="T82" fmla="*/ 367 w 601"/>
                <a:gd name="T83" fmla="*/ 241 h 531"/>
                <a:gd name="T84" fmla="*/ 367 w 601"/>
                <a:gd name="T85" fmla="*/ 241 h 531"/>
                <a:gd name="T86" fmla="*/ 388 w 601"/>
                <a:gd name="T87" fmla="*/ 226 h 531"/>
                <a:gd name="T88" fmla="*/ 417 w 601"/>
                <a:gd name="T89" fmla="*/ 255 h 531"/>
                <a:gd name="T90" fmla="*/ 402 w 601"/>
                <a:gd name="T91" fmla="*/ 276 h 531"/>
                <a:gd name="T92" fmla="*/ 402 w 601"/>
                <a:gd name="T93" fmla="*/ 276 h 531"/>
                <a:gd name="T94" fmla="*/ 289 w 601"/>
                <a:gd name="T95" fmla="*/ 389 h 531"/>
                <a:gd name="T96" fmla="*/ 289 w 601"/>
                <a:gd name="T97" fmla="*/ 389 h 531"/>
                <a:gd name="T98" fmla="*/ 275 w 601"/>
                <a:gd name="T99" fmla="*/ 396 h 531"/>
                <a:gd name="T100" fmla="*/ 254 w 601"/>
                <a:gd name="T101" fmla="*/ 389 h 531"/>
                <a:gd name="T102" fmla="*/ 254 w 601"/>
                <a:gd name="T103" fmla="*/ 389 h 531"/>
                <a:gd name="T104" fmla="*/ 197 w 601"/>
                <a:gd name="T105" fmla="*/ 332 h 531"/>
                <a:gd name="T106" fmla="*/ 197 w 601"/>
                <a:gd name="T107" fmla="*/ 332 h 531"/>
                <a:gd name="T108" fmla="*/ 190 w 601"/>
                <a:gd name="T109" fmla="*/ 311 h 531"/>
                <a:gd name="T110" fmla="*/ 219 w 601"/>
                <a:gd name="T111" fmla="*/ 283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01" h="531">
                  <a:moveTo>
                    <a:pt x="572" y="530"/>
                  </a:moveTo>
                  <a:lnTo>
                    <a:pt x="572" y="530"/>
                  </a:lnTo>
                  <a:cubicBezTo>
                    <a:pt x="28" y="530"/>
                    <a:pt x="28" y="530"/>
                    <a:pt x="28" y="530"/>
                  </a:cubicBezTo>
                  <a:cubicBezTo>
                    <a:pt x="14" y="530"/>
                    <a:pt x="0" y="516"/>
                    <a:pt x="0" y="50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93" y="0"/>
                    <a:pt x="600" y="14"/>
                    <a:pt x="600" y="28"/>
                  </a:cubicBezTo>
                  <a:cubicBezTo>
                    <a:pt x="600" y="502"/>
                    <a:pt x="600" y="502"/>
                    <a:pt x="600" y="502"/>
                  </a:cubicBezTo>
                  <a:cubicBezTo>
                    <a:pt x="600" y="516"/>
                    <a:pt x="593" y="530"/>
                    <a:pt x="572" y="530"/>
                  </a:cubicBezTo>
                  <a:close/>
                  <a:moveTo>
                    <a:pt x="56" y="28"/>
                  </a:moveTo>
                  <a:lnTo>
                    <a:pt x="56" y="28"/>
                  </a:lnTo>
                  <a:cubicBezTo>
                    <a:pt x="42" y="28"/>
                    <a:pt x="28" y="43"/>
                    <a:pt x="28" y="57"/>
                  </a:cubicBezTo>
                  <a:cubicBezTo>
                    <a:pt x="28" y="78"/>
                    <a:pt x="42" y="85"/>
                    <a:pt x="56" y="85"/>
                  </a:cubicBezTo>
                  <a:cubicBezTo>
                    <a:pt x="70" y="85"/>
                    <a:pt x="84" y="78"/>
                    <a:pt x="84" y="57"/>
                  </a:cubicBezTo>
                  <a:cubicBezTo>
                    <a:pt x="84" y="43"/>
                    <a:pt x="70" y="28"/>
                    <a:pt x="56" y="28"/>
                  </a:cubicBezTo>
                  <a:close/>
                  <a:moveTo>
                    <a:pt x="141" y="28"/>
                  </a:moveTo>
                  <a:lnTo>
                    <a:pt x="141" y="28"/>
                  </a:lnTo>
                  <a:cubicBezTo>
                    <a:pt x="127" y="28"/>
                    <a:pt x="113" y="43"/>
                    <a:pt x="113" y="57"/>
                  </a:cubicBezTo>
                  <a:cubicBezTo>
                    <a:pt x="113" y="78"/>
                    <a:pt x="127" y="85"/>
                    <a:pt x="141" y="85"/>
                  </a:cubicBezTo>
                  <a:cubicBezTo>
                    <a:pt x="155" y="85"/>
                    <a:pt x="169" y="78"/>
                    <a:pt x="169" y="57"/>
                  </a:cubicBezTo>
                  <a:cubicBezTo>
                    <a:pt x="169" y="43"/>
                    <a:pt x="155" y="28"/>
                    <a:pt x="141" y="28"/>
                  </a:cubicBezTo>
                  <a:close/>
                  <a:moveTo>
                    <a:pt x="226" y="28"/>
                  </a:moveTo>
                  <a:lnTo>
                    <a:pt x="226" y="28"/>
                  </a:lnTo>
                  <a:cubicBezTo>
                    <a:pt x="212" y="28"/>
                    <a:pt x="197" y="43"/>
                    <a:pt x="197" y="57"/>
                  </a:cubicBezTo>
                  <a:cubicBezTo>
                    <a:pt x="197" y="78"/>
                    <a:pt x="212" y="85"/>
                    <a:pt x="226" y="85"/>
                  </a:cubicBezTo>
                  <a:cubicBezTo>
                    <a:pt x="240" y="85"/>
                    <a:pt x="254" y="78"/>
                    <a:pt x="254" y="57"/>
                  </a:cubicBezTo>
                  <a:cubicBezTo>
                    <a:pt x="254" y="43"/>
                    <a:pt x="240" y="28"/>
                    <a:pt x="226" y="28"/>
                  </a:cubicBezTo>
                  <a:close/>
                  <a:moveTo>
                    <a:pt x="572" y="113"/>
                  </a:moveTo>
                  <a:lnTo>
                    <a:pt x="572" y="113"/>
                  </a:lnTo>
                  <a:cubicBezTo>
                    <a:pt x="544" y="113"/>
                    <a:pt x="544" y="113"/>
                    <a:pt x="544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28" y="502"/>
                    <a:pt x="28" y="502"/>
                    <a:pt x="28" y="502"/>
                  </a:cubicBezTo>
                  <a:cubicBezTo>
                    <a:pt x="572" y="502"/>
                    <a:pt x="572" y="502"/>
                    <a:pt x="572" y="502"/>
                  </a:cubicBezTo>
                  <a:lnTo>
                    <a:pt x="572" y="113"/>
                  </a:lnTo>
                  <a:close/>
                  <a:moveTo>
                    <a:pt x="219" y="283"/>
                  </a:moveTo>
                  <a:lnTo>
                    <a:pt x="219" y="283"/>
                  </a:lnTo>
                  <a:cubicBezTo>
                    <a:pt x="226" y="283"/>
                    <a:pt x="233" y="290"/>
                    <a:pt x="233" y="297"/>
                  </a:cubicBezTo>
                  <a:lnTo>
                    <a:pt x="233" y="297"/>
                  </a:lnTo>
                  <a:cubicBezTo>
                    <a:pt x="275" y="332"/>
                    <a:pt x="275" y="332"/>
                    <a:pt x="275" y="332"/>
                  </a:cubicBezTo>
                  <a:cubicBezTo>
                    <a:pt x="367" y="241"/>
                    <a:pt x="367" y="241"/>
                    <a:pt x="367" y="241"/>
                  </a:cubicBezTo>
                  <a:lnTo>
                    <a:pt x="367" y="241"/>
                  </a:lnTo>
                  <a:cubicBezTo>
                    <a:pt x="374" y="234"/>
                    <a:pt x="381" y="226"/>
                    <a:pt x="388" y="226"/>
                  </a:cubicBezTo>
                  <a:cubicBezTo>
                    <a:pt x="402" y="226"/>
                    <a:pt x="417" y="241"/>
                    <a:pt x="417" y="255"/>
                  </a:cubicBezTo>
                  <a:cubicBezTo>
                    <a:pt x="417" y="262"/>
                    <a:pt x="410" y="269"/>
                    <a:pt x="402" y="276"/>
                  </a:cubicBezTo>
                  <a:lnTo>
                    <a:pt x="402" y="276"/>
                  </a:lnTo>
                  <a:cubicBezTo>
                    <a:pt x="289" y="389"/>
                    <a:pt x="289" y="389"/>
                    <a:pt x="289" y="389"/>
                  </a:cubicBezTo>
                  <a:lnTo>
                    <a:pt x="289" y="389"/>
                  </a:lnTo>
                  <a:cubicBezTo>
                    <a:pt x="289" y="396"/>
                    <a:pt x="282" y="396"/>
                    <a:pt x="275" y="396"/>
                  </a:cubicBezTo>
                  <a:cubicBezTo>
                    <a:pt x="268" y="396"/>
                    <a:pt x="261" y="396"/>
                    <a:pt x="254" y="389"/>
                  </a:cubicBezTo>
                  <a:lnTo>
                    <a:pt x="254" y="389"/>
                  </a:lnTo>
                  <a:cubicBezTo>
                    <a:pt x="197" y="332"/>
                    <a:pt x="197" y="332"/>
                    <a:pt x="197" y="332"/>
                  </a:cubicBezTo>
                  <a:lnTo>
                    <a:pt x="197" y="332"/>
                  </a:lnTo>
                  <a:cubicBezTo>
                    <a:pt x="190" y="325"/>
                    <a:pt x="190" y="318"/>
                    <a:pt x="190" y="311"/>
                  </a:cubicBezTo>
                  <a:cubicBezTo>
                    <a:pt x="190" y="297"/>
                    <a:pt x="197" y="283"/>
                    <a:pt x="219" y="2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78" name="Freeform 57"/>
            <p:cNvSpPr>
              <a:spLocks noChangeArrowheads="1"/>
            </p:cNvSpPr>
            <p:nvPr/>
          </p:nvSpPr>
          <p:spPr bwMode="auto">
            <a:xfrm>
              <a:off x="9246029" y="9293605"/>
              <a:ext cx="675014" cy="591409"/>
            </a:xfrm>
            <a:custGeom>
              <a:avLst/>
              <a:gdLst>
                <a:gd name="T0" fmla="*/ 587 w 602"/>
                <a:gd name="T1" fmla="*/ 289 h 531"/>
                <a:gd name="T2" fmla="*/ 311 w 602"/>
                <a:gd name="T3" fmla="*/ 403 h 531"/>
                <a:gd name="T4" fmla="*/ 311 w 602"/>
                <a:gd name="T5" fmla="*/ 403 h 531"/>
                <a:gd name="T6" fmla="*/ 304 w 602"/>
                <a:gd name="T7" fmla="*/ 410 h 531"/>
                <a:gd name="T8" fmla="*/ 290 w 602"/>
                <a:gd name="T9" fmla="*/ 403 h 531"/>
                <a:gd name="T10" fmla="*/ 290 w 602"/>
                <a:gd name="T11" fmla="*/ 403 h 531"/>
                <a:gd name="T12" fmla="*/ 15 w 602"/>
                <a:gd name="T13" fmla="*/ 289 h 531"/>
                <a:gd name="T14" fmla="*/ 29 w 602"/>
                <a:gd name="T15" fmla="*/ 240 h 531"/>
                <a:gd name="T16" fmla="*/ 43 w 602"/>
                <a:gd name="T17" fmla="*/ 240 h 531"/>
                <a:gd name="T18" fmla="*/ 43 w 602"/>
                <a:gd name="T19" fmla="*/ 240 h 531"/>
                <a:gd name="T20" fmla="*/ 566 w 602"/>
                <a:gd name="T21" fmla="*/ 240 h 531"/>
                <a:gd name="T22" fmla="*/ 566 w 602"/>
                <a:gd name="T23" fmla="*/ 240 h 531"/>
                <a:gd name="T24" fmla="*/ 573 w 602"/>
                <a:gd name="T25" fmla="*/ 240 h 531"/>
                <a:gd name="T26" fmla="*/ 587 w 602"/>
                <a:gd name="T27" fmla="*/ 289 h 531"/>
                <a:gd name="T28" fmla="*/ 587 w 602"/>
                <a:gd name="T29" fmla="*/ 169 h 531"/>
                <a:gd name="T30" fmla="*/ 311 w 602"/>
                <a:gd name="T31" fmla="*/ 282 h 531"/>
                <a:gd name="T32" fmla="*/ 311 w 602"/>
                <a:gd name="T33" fmla="*/ 282 h 531"/>
                <a:gd name="T34" fmla="*/ 304 w 602"/>
                <a:gd name="T35" fmla="*/ 282 h 531"/>
                <a:gd name="T36" fmla="*/ 290 w 602"/>
                <a:gd name="T37" fmla="*/ 282 h 531"/>
                <a:gd name="T38" fmla="*/ 290 w 602"/>
                <a:gd name="T39" fmla="*/ 282 h 531"/>
                <a:gd name="T40" fmla="*/ 15 w 602"/>
                <a:gd name="T41" fmla="*/ 169 h 531"/>
                <a:gd name="T42" fmla="*/ 15 w 602"/>
                <a:gd name="T43" fmla="*/ 120 h 531"/>
                <a:gd name="T44" fmla="*/ 290 w 602"/>
                <a:gd name="T45" fmla="*/ 7 h 531"/>
                <a:gd name="T46" fmla="*/ 290 w 602"/>
                <a:gd name="T47" fmla="*/ 7 h 531"/>
                <a:gd name="T48" fmla="*/ 304 w 602"/>
                <a:gd name="T49" fmla="*/ 0 h 531"/>
                <a:gd name="T50" fmla="*/ 311 w 602"/>
                <a:gd name="T51" fmla="*/ 7 h 531"/>
                <a:gd name="T52" fmla="*/ 311 w 602"/>
                <a:gd name="T53" fmla="*/ 7 h 531"/>
                <a:gd name="T54" fmla="*/ 587 w 602"/>
                <a:gd name="T55" fmla="*/ 120 h 531"/>
                <a:gd name="T56" fmla="*/ 587 w 602"/>
                <a:gd name="T57" fmla="*/ 169 h 531"/>
                <a:gd name="T58" fmla="*/ 29 w 602"/>
                <a:gd name="T59" fmla="*/ 360 h 531"/>
                <a:gd name="T60" fmla="*/ 43 w 602"/>
                <a:gd name="T61" fmla="*/ 360 h 531"/>
                <a:gd name="T62" fmla="*/ 43 w 602"/>
                <a:gd name="T63" fmla="*/ 360 h 531"/>
                <a:gd name="T64" fmla="*/ 566 w 602"/>
                <a:gd name="T65" fmla="*/ 360 h 531"/>
                <a:gd name="T66" fmla="*/ 566 w 602"/>
                <a:gd name="T67" fmla="*/ 360 h 531"/>
                <a:gd name="T68" fmla="*/ 573 w 602"/>
                <a:gd name="T69" fmla="*/ 360 h 531"/>
                <a:gd name="T70" fmla="*/ 587 w 602"/>
                <a:gd name="T71" fmla="*/ 417 h 531"/>
                <a:gd name="T72" fmla="*/ 311 w 602"/>
                <a:gd name="T73" fmla="*/ 530 h 531"/>
                <a:gd name="T74" fmla="*/ 311 w 602"/>
                <a:gd name="T75" fmla="*/ 530 h 531"/>
                <a:gd name="T76" fmla="*/ 304 w 602"/>
                <a:gd name="T77" fmla="*/ 530 h 531"/>
                <a:gd name="T78" fmla="*/ 290 w 602"/>
                <a:gd name="T79" fmla="*/ 530 h 531"/>
                <a:gd name="T80" fmla="*/ 290 w 602"/>
                <a:gd name="T81" fmla="*/ 530 h 531"/>
                <a:gd name="T82" fmla="*/ 15 w 602"/>
                <a:gd name="T83" fmla="*/ 417 h 531"/>
                <a:gd name="T84" fmla="*/ 29 w 602"/>
                <a:gd name="T85" fmla="*/ 36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lnTo>
                    <a:pt x="311" y="403"/>
                  </a:lnTo>
                  <a:lnTo>
                    <a:pt x="311" y="403"/>
                  </a:lnTo>
                  <a:lnTo>
                    <a:pt x="311" y="403"/>
                  </a:ln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lnTo>
                    <a:pt x="290" y="403"/>
                  </a:lnTo>
                  <a:lnTo>
                    <a:pt x="290" y="403"/>
                  </a:lnTo>
                  <a:lnTo>
                    <a:pt x="290" y="403"/>
                  </a:lnTo>
                  <a:cubicBezTo>
                    <a:pt x="15" y="289"/>
                    <a:pt x="15" y="289"/>
                    <a:pt x="15" y="289"/>
                  </a:cubicBezTo>
                  <a:lnTo>
                    <a:pt x="15" y="289"/>
                  </a:ln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lnTo>
                    <a:pt x="43" y="240"/>
                  </a:lnTo>
                  <a:lnTo>
                    <a:pt x="43" y="240"/>
                  </a:lnTo>
                  <a:lnTo>
                    <a:pt x="43" y="240"/>
                  </a:ln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66" y="240"/>
                  </a:lnTo>
                  <a:lnTo>
                    <a:pt x="566" y="240"/>
                  </a:lnTo>
                  <a:lnTo>
                    <a:pt x="566" y="240"/>
                  </a:ln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11" y="282"/>
                  </a:lnTo>
                  <a:lnTo>
                    <a:pt x="311" y="282"/>
                  </a:lnTo>
                  <a:lnTo>
                    <a:pt x="311" y="282"/>
                  </a:ln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lnTo>
                    <a:pt x="290" y="282"/>
                  </a:lnTo>
                  <a:lnTo>
                    <a:pt x="290" y="282"/>
                  </a:lnTo>
                  <a:lnTo>
                    <a:pt x="290" y="282"/>
                  </a:lnTo>
                  <a:cubicBezTo>
                    <a:pt x="15" y="169"/>
                    <a:pt x="15" y="169"/>
                    <a:pt x="15" y="169"/>
                  </a:cubicBezTo>
                  <a:lnTo>
                    <a:pt x="15" y="169"/>
                  </a:ln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lnTo>
                    <a:pt x="15" y="120"/>
                  </a:lnTo>
                  <a:cubicBezTo>
                    <a:pt x="290" y="7"/>
                    <a:pt x="290" y="7"/>
                    <a:pt x="290" y="7"/>
                  </a:cubicBezTo>
                  <a:lnTo>
                    <a:pt x="290" y="7"/>
                  </a:lnTo>
                  <a:lnTo>
                    <a:pt x="290" y="7"/>
                  </a:lnTo>
                  <a:lnTo>
                    <a:pt x="290" y="7"/>
                  </a:ln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lnTo>
                    <a:pt x="311" y="7"/>
                  </a:lnTo>
                  <a:lnTo>
                    <a:pt x="311" y="7"/>
                  </a:lnTo>
                  <a:lnTo>
                    <a:pt x="311" y="7"/>
                  </a:lnTo>
                  <a:cubicBezTo>
                    <a:pt x="587" y="120"/>
                    <a:pt x="587" y="120"/>
                    <a:pt x="587" y="120"/>
                  </a:cubicBezTo>
                  <a:lnTo>
                    <a:pt x="587" y="120"/>
                  </a:ln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lnTo>
                    <a:pt x="43" y="360"/>
                  </a:lnTo>
                  <a:lnTo>
                    <a:pt x="43" y="360"/>
                  </a:lnTo>
                  <a:lnTo>
                    <a:pt x="43" y="360"/>
                  </a:ln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66" y="360"/>
                  </a:lnTo>
                  <a:lnTo>
                    <a:pt x="566" y="360"/>
                  </a:lnTo>
                  <a:lnTo>
                    <a:pt x="566" y="360"/>
                  </a:ln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lnTo>
                    <a:pt x="587" y="417"/>
                  </a:lnTo>
                  <a:cubicBezTo>
                    <a:pt x="311" y="530"/>
                    <a:pt x="311" y="530"/>
                    <a:pt x="311" y="530"/>
                  </a:cubicBezTo>
                  <a:lnTo>
                    <a:pt x="311" y="530"/>
                  </a:lnTo>
                  <a:lnTo>
                    <a:pt x="311" y="530"/>
                  </a:lnTo>
                  <a:lnTo>
                    <a:pt x="311" y="530"/>
                  </a:ln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lnTo>
                    <a:pt x="290" y="530"/>
                  </a:lnTo>
                  <a:lnTo>
                    <a:pt x="290" y="530"/>
                  </a:lnTo>
                  <a:lnTo>
                    <a:pt x="290" y="530"/>
                  </a:lnTo>
                  <a:cubicBezTo>
                    <a:pt x="15" y="417"/>
                    <a:pt x="15" y="417"/>
                    <a:pt x="15" y="417"/>
                  </a:cubicBezTo>
                  <a:lnTo>
                    <a:pt x="15" y="417"/>
                  </a:ln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79" name="Freeform 79"/>
            <p:cNvSpPr>
              <a:spLocks noChangeAspect="1" noChangeArrowheads="1"/>
            </p:cNvSpPr>
            <p:nvPr/>
          </p:nvSpPr>
          <p:spPr bwMode="auto">
            <a:xfrm>
              <a:off x="2652165" y="9161814"/>
              <a:ext cx="547619" cy="552178"/>
            </a:xfrm>
            <a:custGeom>
              <a:avLst/>
              <a:gdLst>
                <a:gd name="T0" fmla="*/ 516 w 545"/>
                <a:gd name="T1" fmla="*/ 552 h 553"/>
                <a:gd name="T2" fmla="*/ 374 w 545"/>
                <a:gd name="T3" fmla="*/ 523 h 553"/>
                <a:gd name="T4" fmla="*/ 445 w 545"/>
                <a:gd name="T5" fmla="*/ 495 h 553"/>
                <a:gd name="T6" fmla="*/ 304 w 545"/>
                <a:gd name="T7" fmla="*/ 354 h 553"/>
                <a:gd name="T8" fmla="*/ 325 w 545"/>
                <a:gd name="T9" fmla="*/ 304 h 553"/>
                <a:gd name="T10" fmla="*/ 346 w 545"/>
                <a:gd name="T11" fmla="*/ 311 h 553"/>
                <a:gd name="T12" fmla="*/ 487 w 545"/>
                <a:gd name="T13" fmla="*/ 410 h 553"/>
                <a:gd name="T14" fmla="*/ 544 w 545"/>
                <a:gd name="T15" fmla="*/ 410 h 553"/>
                <a:gd name="T16" fmla="*/ 516 w 545"/>
                <a:gd name="T17" fmla="*/ 552 h 553"/>
                <a:gd name="T18" fmla="*/ 516 w 545"/>
                <a:gd name="T19" fmla="*/ 170 h 553"/>
                <a:gd name="T20" fmla="*/ 487 w 545"/>
                <a:gd name="T21" fmla="*/ 99 h 553"/>
                <a:gd name="T22" fmla="*/ 346 w 545"/>
                <a:gd name="T23" fmla="*/ 241 h 553"/>
                <a:gd name="T24" fmla="*/ 297 w 545"/>
                <a:gd name="T25" fmla="*/ 219 h 553"/>
                <a:gd name="T26" fmla="*/ 304 w 545"/>
                <a:gd name="T27" fmla="*/ 198 h 553"/>
                <a:gd name="T28" fmla="*/ 403 w 545"/>
                <a:gd name="T29" fmla="*/ 57 h 553"/>
                <a:gd name="T30" fmla="*/ 403 w 545"/>
                <a:gd name="T31" fmla="*/ 0 h 553"/>
                <a:gd name="T32" fmla="*/ 544 w 545"/>
                <a:gd name="T33" fmla="*/ 28 h 553"/>
                <a:gd name="T34" fmla="*/ 516 w 545"/>
                <a:gd name="T35" fmla="*/ 170 h 553"/>
                <a:gd name="T36" fmla="*/ 233 w 545"/>
                <a:gd name="T37" fmla="*/ 354 h 553"/>
                <a:gd name="T38" fmla="*/ 141 w 545"/>
                <a:gd name="T39" fmla="*/ 495 h 553"/>
                <a:gd name="T40" fmla="*/ 141 w 545"/>
                <a:gd name="T41" fmla="*/ 552 h 553"/>
                <a:gd name="T42" fmla="*/ 0 w 545"/>
                <a:gd name="T43" fmla="*/ 523 h 553"/>
                <a:gd name="T44" fmla="*/ 28 w 545"/>
                <a:gd name="T45" fmla="*/ 382 h 553"/>
                <a:gd name="T46" fmla="*/ 56 w 545"/>
                <a:gd name="T47" fmla="*/ 452 h 553"/>
                <a:gd name="T48" fmla="*/ 198 w 545"/>
                <a:gd name="T49" fmla="*/ 311 h 553"/>
                <a:gd name="T50" fmla="*/ 240 w 545"/>
                <a:gd name="T51" fmla="*/ 332 h 553"/>
                <a:gd name="T52" fmla="*/ 212 w 545"/>
                <a:gd name="T53" fmla="*/ 248 h 553"/>
                <a:gd name="T54" fmla="*/ 198 w 545"/>
                <a:gd name="T55" fmla="*/ 241 h 553"/>
                <a:gd name="T56" fmla="*/ 56 w 545"/>
                <a:gd name="T57" fmla="*/ 99 h 553"/>
                <a:gd name="T58" fmla="*/ 28 w 545"/>
                <a:gd name="T59" fmla="*/ 170 h 553"/>
                <a:gd name="T60" fmla="*/ 0 w 545"/>
                <a:gd name="T61" fmla="*/ 28 h 553"/>
                <a:gd name="T62" fmla="*/ 141 w 545"/>
                <a:gd name="T63" fmla="*/ 0 h 553"/>
                <a:gd name="T64" fmla="*/ 141 w 545"/>
                <a:gd name="T65" fmla="*/ 57 h 553"/>
                <a:gd name="T66" fmla="*/ 233 w 545"/>
                <a:gd name="T67" fmla="*/ 198 h 553"/>
                <a:gd name="T68" fmla="*/ 240 w 545"/>
                <a:gd name="T69" fmla="*/ 219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5" h="553">
                  <a:moveTo>
                    <a:pt x="516" y="552"/>
                  </a:moveTo>
                  <a:lnTo>
                    <a:pt x="516" y="552"/>
                  </a:lnTo>
                  <a:cubicBezTo>
                    <a:pt x="403" y="552"/>
                    <a:pt x="403" y="552"/>
                    <a:pt x="403" y="552"/>
                  </a:cubicBezTo>
                  <a:cubicBezTo>
                    <a:pt x="389" y="552"/>
                    <a:pt x="374" y="537"/>
                    <a:pt x="374" y="523"/>
                  </a:cubicBezTo>
                  <a:cubicBezTo>
                    <a:pt x="374" y="502"/>
                    <a:pt x="389" y="495"/>
                    <a:pt x="403" y="495"/>
                  </a:cubicBezTo>
                  <a:cubicBezTo>
                    <a:pt x="445" y="495"/>
                    <a:pt x="445" y="495"/>
                    <a:pt x="445" y="495"/>
                  </a:cubicBezTo>
                  <a:cubicBezTo>
                    <a:pt x="304" y="354"/>
                    <a:pt x="304" y="354"/>
                    <a:pt x="304" y="354"/>
                  </a:cubicBezTo>
                  <a:lnTo>
                    <a:pt x="304" y="354"/>
                  </a:lnTo>
                  <a:cubicBezTo>
                    <a:pt x="304" y="347"/>
                    <a:pt x="297" y="339"/>
                    <a:pt x="297" y="332"/>
                  </a:cubicBezTo>
                  <a:cubicBezTo>
                    <a:pt x="297" y="318"/>
                    <a:pt x="311" y="304"/>
                    <a:pt x="325" y="304"/>
                  </a:cubicBezTo>
                  <a:cubicBezTo>
                    <a:pt x="332" y="304"/>
                    <a:pt x="339" y="304"/>
                    <a:pt x="346" y="311"/>
                  </a:cubicBezTo>
                  <a:lnTo>
                    <a:pt x="346" y="311"/>
                  </a:lnTo>
                  <a:cubicBezTo>
                    <a:pt x="487" y="452"/>
                    <a:pt x="487" y="452"/>
                    <a:pt x="487" y="452"/>
                  </a:cubicBezTo>
                  <a:cubicBezTo>
                    <a:pt x="487" y="410"/>
                    <a:pt x="487" y="410"/>
                    <a:pt x="487" y="410"/>
                  </a:cubicBezTo>
                  <a:cubicBezTo>
                    <a:pt x="487" y="389"/>
                    <a:pt x="502" y="382"/>
                    <a:pt x="516" y="382"/>
                  </a:cubicBezTo>
                  <a:cubicBezTo>
                    <a:pt x="530" y="382"/>
                    <a:pt x="544" y="389"/>
                    <a:pt x="544" y="410"/>
                  </a:cubicBezTo>
                  <a:cubicBezTo>
                    <a:pt x="544" y="523"/>
                    <a:pt x="544" y="523"/>
                    <a:pt x="544" y="523"/>
                  </a:cubicBezTo>
                  <a:cubicBezTo>
                    <a:pt x="544" y="537"/>
                    <a:pt x="530" y="552"/>
                    <a:pt x="516" y="552"/>
                  </a:cubicBezTo>
                  <a:close/>
                  <a:moveTo>
                    <a:pt x="516" y="170"/>
                  </a:moveTo>
                  <a:lnTo>
                    <a:pt x="516" y="170"/>
                  </a:lnTo>
                  <a:cubicBezTo>
                    <a:pt x="502" y="170"/>
                    <a:pt x="487" y="163"/>
                    <a:pt x="487" y="141"/>
                  </a:cubicBezTo>
                  <a:cubicBezTo>
                    <a:pt x="487" y="99"/>
                    <a:pt x="487" y="99"/>
                    <a:pt x="487" y="99"/>
                  </a:cubicBezTo>
                  <a:cubicBezTo>
                    <a:pt x="346" y="241"/>
                    <a:pt x="346" y="241"/>
                    <a:pt x="346" y="241"/>
                  </a:cubicBezTo>
                  <a:lnTo>
                    <a:pt x="346" y="241"/>
                  </a:lnTo>
                  <a:cubicBezTo>
                    <a:pt x="339" y="248"/>
                    <a:pt x="332" y="248"/>
                    <a:pt x="325" y="248"/>
                  </a:cubicBezTo>
                  <a:cubicBezTo>
                    <a:pt x="311" y="248"/>
                    <a:pt x="297" y="234"/>
                    <a:pt x="297" y="219"/>
                  </a:cubicBezTo>
                  <a:cubicBezTo>
                    <a:pt x="297" y="212"/>
                    <a:pt x="304" y="205"/>
                    <a:pt x="304" y="198"/>
                  </a:cubicBezTo>
                  <a:lnTo>
                    <a:pt x="304" y="198"/>
                  </a:lnTo>
                  <a:cubicBezTo>
                    <a:pt x="445" y="57"/>
                    <a:pt x="445" y="57"/>
                    <a:pt x="445" y="57"/>
                  </a:cubicBezTo>
                  <a:cubicBezTo>
                    <a:pt x="403" y="57"/>
                    <a:pt x="403" y="57"/>
                    <a:pt x="403" y="57"/>
                  </a:cubicBezTo>
                  <a:cubicBezTo>
                    <a:pt x="389" y="57"/>
                    <a:pt x="374" y="50"/>
                    <a:pt x="374" y="28"/>
                  </a:cubicBezTo>
                  <a:cubicBezTo>
                    <a:pt x="374" y="14"/>
                    <a:pt x="389" y="0"/>
                    <a:pt x="403" y="0"/>
                  </a:cubicBezTo>
                  <a:cubicBezTo>
                    <a:pt x="516" y="0"/>
                    <a:pt x="516" y="0"/>
                    <a:pt x="516" y="0"/>
                  </a:cubicBezTo>
                  <a:cubicBezTo>
                    <a:pt x="530" y="0"/>
                    <a:pt x="544" y="14"/>
                    <a:pt x="544" y="28"/>
                  </a:cubicBezTo>
                  <a:cubicBezTo>
                    <a:pt x="544" y="141"/>
                    <a:pt x="544" y="141"/>
                    <a:pt x="544" y="141"/>
                  </a:cubicBezTo>
                  <a:cubicBezTo>
                    <a:pt x="544" y="163"/>
                    <a:pt x="530" y="170"/>
                    <a:pt x="516" y="170"/>
                  </a:cubicBezTo>
                  <a:close/>
                  <a:moveTo>
                    <a:pt x="233" y="354"/>
                  </a:moveTo>
                  <a:lnTo>
                    <a:pt x="233" y="354"/>
                  </a:lnTo>
                  <a:cubicBezTo>
                    <a:pt x="92" y="495"/>
                    <a:pt x="92" y="495"/>
                    <a:pt x="92" y="495"/>
                  </a:cubicBezTo>
                  <a:cubicBezTo>
                    <a:pt x="141" y="495"/>
                    <a:pt x="141" y="495"/>
                    <a:pt x="141" y="495"/>
                  </a:cubicBezTo>
                  <a:cubicBezTo>
                    <a:pt x="155" y="495"/>
                    <a:pt x="169" y="502"/>
                    <a:pt x="169" y="523"/>
                  </a:cubicBezTo>
                  <a:cubicBezTo>
                    <a:pt x="169" y="537"/>
                    <a:pt x="155" y="552"/>
                    <a:pt x="141" y="552"/>
                  </a:cubicBezTo>
                  <a:cubicBezTo>
                    <a:pt x="28" y="552"/>
                    <a:pt x="28" y="552"/>
                    <a:pt x="28" y="552"/>
                  </a:cubicBezTo>
                  <a:cubicBezTo>
                    <a:pt x="7" y="552"/>
                    <a:pt x="0" y="537"/>
                    <a:pt x="0" y="523"/>
                  </a:cubicBezTo>
                  <a:cubicBezTo>
                    <a:pt x="0" y="410"/>
                    <a:pt x="0" y="410"/>
                    <a:pt x="0" y="410"/>
                  </a:cubicBezTo>
                  <a:cubicBezTo>
                    <a:pt x="0" y="389"/>
                    <a:pt x="7" y="382"/>
                    <a:pt x="28" y="382"/>
                  </a:cubicBezTo>
                  <a:cubicBezTo>
                    <a:pt x="42" y="382"/>
                    <a:pt x="56" y="389"/>
                    <a:pt x="56" y="410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198" y="311"/>
                    <a:pt x="198" y="311"/>
                    <a:pt x="198" y="311"/>
                  </a:cubicBezTo>
                  <a:lnTo>
                    <a:pt x="198" y="311"/>
                  </a:lnTo>
                  <a:cubicBezTo>
                    <a:pt x="198" y="304"/>
                    <a:pt x="205" y="304"/>
                    <a:pt x="212" y="304"/>
                  </a:cubicBezTo>
                  <a:cubicBezTo>
                    <a:pt x="233" y="304"/>
                    <a:pt x="240" y="318"/>
                    <a:pt x="240" y="332"/>
                  </a:cubicBezTo>
                  <a:cubicBezTo>
                    <a:pt x="240" y="339"/>
                    <a:pt x="240" y="347"/>
                    <a:pt x="233" y="354"/>
                  </a:cubicBezTo>
                  <a:close/>
                  <a:moveTo>
                    <a:pt x="212" y="248"/>
                  </a:moveTo>
                  <a:lnTo>
                    <a:pt x="212" y="248"/>
                  </a:lnTo>
                  <a:cubicBezTo>
                    <a:pt x="205" y="248"/>
                    <a:pt x="198" y="248"/>
                    <a:pt x="198" y="241"/>
                  </a:cubicBezTo>
                  <a:lnTo>
                    <a:pt x="198" y="241"/>
                  </a:lnTo>
                  <a:cubicBezTo>
                    <a:pt x="56" y="99"/>
                    <a:pt x="56" y="99"/>
                    <a:pt x="56" y="99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6" y="163"/>
                    <a:pt x="42" y="170"/>
                    <a:pt x="28" y="170"/>
                  </a:cubicBezTo>
                  <a:cubicBezTo>
                    <a:pt x="7" y="170"/>
                    <a:pt x="0" y="163"/>
                    <a:pt x="0" y="14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7" y="0"/>
                    <a:pt x="2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55" y="0"/>
                    <a:pt x="169" y="14"/>
                    <a:pt x="169" y="28"/>
                  </a:cubicBezTo>
                  <a:cubicBezTo>
                    <a:pt x="169" y="50"/>
                    <a:pt x="155" y="57"/>
                    <a:pt x="141" y="57"/>
                  </a:cubicBezTo>
                  <a:cubicBezTo>
                    <a:pt x="92" y="57"/>
                    <a:pt x="92" y="57"/>
                    <a:pt x="92" y="57"/>
                  </a:cubicBezTo>
                  <a:cubicBezTo>
                    <a:pt x="233" y="198"/>
                    <a:pt x="233" y="198"/>
                    <a:pt x="233" y="198"/>
                  </a:cubicBezTo>
                  <a:lnTo>
                    <a:pt x="233" y="198"/>
                  </a:lnTo>
                  <a:cubicBezTo>
                    <a:pt x="240" y="205"/>
                    <a:pt x="240" y="212"/>
                    <a:pt x="240" y="219"/>
                  </a:cubicBezTo>
                  <a:cubicBezTo>
                    <a:pt x="240" y="234"/>
                    <a:pt x="233" y="248"/>
                    <a:pt x="212" y="2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80" name="Freeform 9"/>
            <p:cNvSpPr>
              <a:spLocks noChangeArrowheads="1"/>
            </p:cNvSpPr>
            <p:nvPr/>
          </p:nvSpPr>
          <p:spPr bwMode="auto">
            <a:xfrm>
              <a:off x="14364323" y="8930490"/>
              <a:ext cx="694202" cy="694382"/>
            </a:xfrm>
            <a:custGeom>
              <a:avLst/>
              <a:gdLst>
                <a:gd name="T0" fmla="*/ 212 w 426"/>
                <a:gd name="T1" fmla="*/ 0 h 426"/>
                <a:gd name="T2" fmla="*/ 212 w 426"/>
                <a:gd name="T3" fmla="*/ 0 h 426"/>
                <a:gd name="T4" fmla="*/ 0 w 426"/>
                <a:gd name="T5" fmla="*/ 213 h 426"/>
                <a:gd name="T6" fmla="*/ 212 w 426"/>
                <a:gd name="T7" fmla="*/ 425 h 426"/>
                <a:gd name="T8" fmla="*/ 425 w 426"/>
                <a:gd name="T9" fmla="*/ 213 h 426"/>
                <a:gd name="T10" fmla="*/ 212 w 426"/>
                <a:gd name="T11" fmla="*/ 0 h 426"/>
                <a:gd name="T12" fmla="*/ 229 w 426"/>
                <a:gd name="T13" fmla="*/ 390 h 426"/>
                <a:gd name="T14" fmla="*/ 229 w 426"/>
                <a:gd name="T15" fmla="*/ 390 h 426"/>
                <a:gd name="T16" fmla="*/ 229 w 426"/>
                <a:gd name="T17" fmla="*/ 292 h 426"/>
                <a:gd name="T18" fmla="*/ 194 w 426"/>
                <a:gd name="T19" fmla="*/ 292 h 426"/>
                <a:gd name="T20" fmla="*/ 194 w 426"/>
                <a:gd name="T21" fmla="*/ 390 h 426"/>
                <a:gd name="T22" fmla="*/ 35 w 426"/>
                <a:gd name="T23" fmla="*/ 230 h 426"/>
                <a:gd name="T24" fmla="*/ 132 w 426"/>
                <a:gd name="T25" fmla="*/ 230 h 426"/>
                <a:gd name="T26" fmla="*/ 132 w 426"/>
                <a:gd name="T27" fmla="*/ 195 h 426"/>
                <a:gd name="T28" fmla="*/ 35 w 426"/>
                <a:gd name="T29" fmla="*/ 195 h 426"/>
                <a:gd name="T30" fmla="*/ 194 w 426"/>
                <a:gd name="T31" fmla="*/ 44 h 426"/>
                <a:gd name="T32" fmla="*/ 194 w 426"/>
                <a:gd name="T33" fmla="*/ 142 h 426"/>
                <a:gd name="T34" fmla="*/ 229 w 426"/>
                <a:gd name="T35" fmla="*/ 142 h 426"/>
                <a:gd name="T36" fmla="*/ 229 w 426"/>
                <a:gd name="T37" fmla="*/ 44 h 426"/>
                <a:gd name="T38" fmla="*/ 380 w 426"/>
                <a:gd name="T39" fmla="*/ 195 h 426"/>
                <a:gd name="T40" fmla="*/ 292 w 426"/>
                <a:gd name="T41" fmla="*/ 195 h 426"/>
                <a:gd name="T42" fmla="*/ 292 w 426"/>
                <a:gd name="T43" fmla="*/ 230 h 426"/>
                <a:gd name="T44" fmla="*/ 380 w 426"/>
                <a:gd name="T45" fmla="*/ 230 h 426"/>
                <a:gd name="T46" fmla="*/ 229 w 426"/>
                <a:gd name="T47" fmla="*/ 39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6" h="426">
                  <a:moveTo>
                    <a:pt x="212" y="0"/>
                  </a:moveTo>
                  <a:lnTo>
                    <a:pt x="212" y="0"/>
                  </a:lnTo>
                  <a:cubicBezTo>
                    <a:pt x="97" y="0"/>
                    <a:pt x="0" y="97"/>
                    <a:pt x="0" y="213"/>
                  </a:cubicBezTo>
                  <a:cubicBezTo>
                    <a:pt x="0" y="336"/>
                    <a:pt x="97" y="425"/>
                    <a:pt x="212" y="425"/>
                  </a:cubicBezTo>
                  <a:cubicBezTo>
                    <a:pt x="327" y="425"/>
                    <a:pt x="425" y="336"/>
                    <a:pt x="425" y="213"/>
                  </a:cubicBezTo>
                  <a:cubicBezTo>
                    <a:pt x="425" y="97"/>
                    <a:pt x="327" y="0"/>
                    <a:pt x="212" y="0"/>
                  </a:cubicBezTo>
                  <a:close/>
                  <a:moveTo>
                    <a:pt x="229" y="390"/>
                  </a:moveTo>
                  <a:lnTo>
                    <a:pt x="229" y="390"/>
                  </a:lnTo>
                  <a:cubicBezTo>
                    <a:pt x="229" y="292"/>
                    <a:pt x="229" y="292"/>
                    <a:pt x="229" y="292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194" y="390"/>
                    <a:pt x="194" y="390"/>
                    <a:pt x="194" y="390"/>
                  </a:cubicBezTo>
                  <a:cubicBezTo>
                    <a:pt x="114" y="380"/>
                    <a:pt x="44" y="310"/>
                    <a:pt x="35" y="230"/>
                  </a:cubicBezTo>
                  <a:cubicBezTo>
                    <a:pt x="132" y="230"/>
                    <a:pt x="132" y="230"/>
                    <a:pt x="132" y="230"/>
                  </a:cubicBezTo>
                  <a:cubicBezTo>
                    <a:pt x="132" y="195"/>
                    <a:pt x="132" y="195"/>
                    <a:pt x="132" y="195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44" y="115"/>
                    <a:pt x="114" y="53"/>
                    <a:pt x="194" y="44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229" y="142"/>
                    <a:pt x="229" y="142"/>
                    <a:pt x="229" y="142"/>
                  </a:cubicBezTo>
                  <a:cubicBezTo>
                    <a:pt x="229" y="44"/>
                    <a:pt x="229" y="44"/>
                    <a:pt x="229" y="44"/>
                  </a:cubicBezTo>
                  <a:cubicBezTo>
                    <a:pt x="310" y="53"/>
                    <a:pt x="380" y="115"/>
                    <a:pt x="380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230"/>
                    <a:pt x="292" y="230"/>
                    <a:pt x="292" y="230"/>
                  </a:cubicBezTo>
                  <a:cubicBezTo>
                    <a:pt x="380" y="230"/>
                    <a:pt x="380" y="230"/>
                    <a:pt x="380" y="230"/>
                  </a:cubicBezTo>
                  <a:cubicBezTo>
                    <a:pt x="380" y="310"/>
                    <a:pt x="310" y="380"/>
                    <a:pt x="229" y="3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06" name="Group 1005"/>
          <p:cNvGrpSpPr/>
          <p:nvPr/>
        </p:nvGrpSpPr>
        <p:grpSpPr>
          <a:xfrm>
            <a:off x="16054260" y="7667725"/>
            <a:ext cx="3884776" cy="2905786"/>
            <a:chOff x="6392757" y="3427195"/>
            <a:chExt cx="11653809" cy="8716971"/>
          </a:xfrm>
        </p:grpSpPr>
        <p:sp>
          <p:nvSpPr>
            <p:cNvPr id="1007" name="Oval 1006"/>
            <p:cNvSpPr/>
            <p:nvPr/>
          </p:nvSpPr>
          <p:spPr>
            <a:xfrm>
              <a:off x="17061853" y="7675876"/>
              <a:ext cx="953858" cy="954107"/>
            </a:xfrm>
            <a:prstGeom prst="ellipse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Regular"/>
                <a:cs typeface="Lato Regular"/>
              </a:endParaRPr>
            </a:p>
          </p:txBody>
        </p:sp>
        <p:sp>
          <p:nvSpPr>
            <p:cNvPr id="1008" name="Oval 1007"/>
            <p:cNvSpPr/>
            <p:nvPr/>
          </p:nvSpPr>
          <p:spPr>
            <a:xfrm>
              <a:off x="16366442" y="9516232"/>
              <a:ext cx="953858" cy="954107"/>
            </a:xfrm>
            <a:prstGeom prst="ellipse">
              <a:avLst/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Regular"/>
                <a:cs typeface="Lato Regular"/>
              </a:endParaRPr>
            </a:p>
          </p:txBody>
        </p:sp>
        <p:sp>
          <p:nvSpPr>
            <p:cNvPr id="1009" name="Oval 1008"/>
            <p:cNvSpPr/>
            <p:nvPr/>
          </p:nvSpPr>
          <p:spPr>
            <a:xfrm>
              <a:off x="16344162" y="4082179"/>
              <a:ext cx="953858" cy="95410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Regular"/>
                <a:cs typeface="Lato Regular"/>
              </a:endParaRPr>
            </a:p>
          </p:txBody>
        </p:sp>
        <p:sp>
          <p:nvSpPr>
            <p:cNvPr id="1010" name="Oval 1009"/>
            <p:cNvSpPr/>
            <p:nvPr/>
          </p:nvSpPr>
          <p:spPr>
            <a:xfrm>
              <a:off x="17092708" y="5903411"/>
              <a:ext cx="953858" cy="95410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Regular"/>
                <a:cs typeface="Lato Regular"/>
              </a:endParaRPr>
            </a:p>
          </p:txBody>
        </p:sp>
        <p:sp>
          <p:nvSpPr>
            <p:cNvPr id="1011" name="Freeform 132"/>
            <p:cNvSpPr>
              <a:spLocks noChangeAspect="1" noChangeArrowheads="1"/>
            </p:cNvSpPr>
            <p:nvPr/>
          </p:nvSpPr>
          <p:spPr bwMode="auto">
            <a:xfrm>
              <a:off x="16562512" y="4353740"/>
              <a:ext cx="543241" cy="376800"/>
            </a:xfrm>
            <a:custGeom>
              <a:avLst/>
              <a:gdLst>
                <a:gd name="T0" fmla="*/ 59908912 w 602"/>
                <a:gd name="T1" fmla="*/ 54282578 h 418"/>
                <a:gd name="T2" fmla="*/ 59908912 w 602"/>
                <a:gd name="T3" fmla="*/ 54282578 h 418"/>
                <a:gd name="T4" fmla="*/ 18403387 w 602"/>
                <a:gd name="T5" fmla="*/ 54282578 h 418"/>
                <a:gd name="T6" fmla="*/ 0 w 602"/>
                <a:gd name="T7" fmla="*/ 35928130 h 418"/>
                <a:gd name="T8" fmla="*/ 12921388 w 602"/>
                <a:gd name="T9" fmla="*/ 18354447 h 418"/>
                <a:gd name="T10" fmla="*/ 39678193 w 602"/>
                <a:gd name="T11" fmla="*/ 0 h 418"/>
                <a:gd name="T12" fmla="*/ 65520970 w 602"/>
                <a:gd name="T13" fmla="*/ 18354447 h 418"/>
                <a:gd name="T14" fmla="*/ 78442719 w 602"/>
                <a:gd name="T15" fmla="*/ 35928130 h 418"/>
                <a:gd name="T16" fmla="*/ 59908912 w 602"/>
                <a:gd name="T17" fmla="*/ 54282578 h 418"/>
                <a:gd name="T18" fmla="*/ 67348302 w 602"/>
                <a:gd name="T19" fmla="*/ 27596975 h 418"/>
                <a:gd name="T20" fmla="*/ 67348302 w 602"/>
                <a:gd name="T21" fmla="*/ 27596975 h 418"/>
                <a:gd name="T22" fmla="*/ 66434636 w 602"/>
                <a:gd name="T23" fmla="*/ 26685603 h 418"/>
                <a:gd name="T24" fmla="*/ 66434636 w 602"/>
                <a:gd name="T25" fmla="*/ 26685603 h 418"/>
                <a:gd name="T26" fmla="*/ 66434636 w 602"/>
                <a:gd name="T27" fmla="*/ 26685603 h 418"/>
                <a:gd name="T28" fmla="*/ 66434636 w 602"/>
                <a:gd name="T29" fmla="*/ 26685603 h 418"/>
                <a:gd name="T30" fmla="*/ 65520970 w 602"/>
                <a:gd name="T31" fmla="*/ 25774591 h 418"/>
                <a:gd name="T32" fmla="*/ 64607303 w 602"/>
                <a:gd name="T33" fmla="*/ 25774591 h 418"/>
                <a:gd name="T34" fmla="*/ 64607303 w 602"/>
                <a:gd name="T35" fmla="*/ 25774591 h 418"/>
                <a:gd name="T36" fmla="*/ 63693998 w 602"/>
                <a:gd name="T37" fmla="*/ 25774591 h 418"/>
                <a:gd name="T38" fmla="*/ 63693998 w 602"/>
                <a:gd name="T39" fmla="*/ 24863219 h 418"/>
                <a:gd name="T40" fmla="*/ 62780332 w 602"/>
                <a:gd name="T41" fmla="*/ 24863219 h 418"/>
                <a:gd name="T42" fmla="*/ 62780332 w 602"/>
                <a:gd name="T43" fmla="*/ 24863219 h 418"/>
                <a:gd name="T44" fmla="*/ 61866665 w 602"/>
                <a:gd name="T45" fmla="*/ 24863219 h 418"/>
                <a:gd name="T46" fmla="*/ 61866665 w 602"/>
                <a:gd name="T47" fmla="*/ 24863219 h 418"/>
                <a:gd name="T48" fmla="*/ 59908912 w 602"/>
                <a:gd name="T49" fmla="*/ 24863219 h 418"/>
                <a:gd name="T50" fmla="*/ 59908912 w 602"/>
                <a:gd name="T51" fmla="*/ 24863219 h 418"/>
                <a:gd name="T52" fmla="*/ 59908912 w 602"/>
                <a:gd name="T53" fmla="*/ 23040835 h 418"/>
                <a:gd name="T54" fmla="*/ 58995246 w 602"/>
                <a:gd name="T55" fmla="*/ 23040835 h 418"/>
                <a:gd name="T56" fmla="*/ 58995246 w 602"/>
                <a:gd name="T57" fmla="*/ 21088203 h 418"/>
                <a:gd name="T58" fmla="*/ 58995246 w 602"/>
                <a:gd name="T59" fmla="*/ 21088203 h 418"/>
                <a:gd name="T60" fmla="*/ 58081579 w 602"/>
                <a:gd name="T61" fmla="*/ 19265820 h 418"/>
                <a:gd name="T62" fmla="*/ 58081579 w 602"/>
                <a:gd name="T63" fmla="*/ 19265820 h 418"/>
                <a:gd name="T64" fmla="*/ 57167913 w 602"/>
                <a:gd name="T65" fmla="*/ 17443436 h 418"/>
                <a:gd name="T66" fmla="*/ 39678193 w 602"/>
                <a:gd name="T67" fmla="*/ 7289896 h 418"/>
                <a:gd name="T68" fmla="*/ 21274806 w 602"/>
                <a:gd name="T69" fmla="*/ 17443436 h 418"/>
                <a:gd name="T70" fmla="*/ 20361140 w 602"/>
                <a:gd name="T71" fmla="*/ 19265820 h 418"/>
                <a:gd name="T72" fmla="*/ 20361140 w 602"/>
                <a:gd name="T73" fmla="*/ 19265820 h 418"/>
                <a:gd name="T74" fmla="*/ 20361140 w 602"/>
                <a:gd name="T75" fmla="*/ 21088203 h 418"/>
                <a:gd name="T76" fmla="*/ 19317053 w 602"/>
                <a:gd name="T77" fmla="*/ 21088203 h 418"/>
                <a:gd name="T78" fmla="*/ 19317053 w 602"/>
                <a:gd name="T79" fmla="*/ 23040835 h 418"/>
                <a:gd name="T80" fmla="*/ 19317053 w 602"/>
                <a:gd name="T81" fmla="*/ 23040835 h 418"/>
                <a:gd name="T82" fmla="*/ 18403387 w 602"/>
                <a:gd name="T83" fmla="*/ 24863219 h 418"/>
                <a:gd name="T84" fmla="*/ 18403387 w 602"/>
                <a:gd name="T85" fmla="*/ 24863219 h 418"/>
                <a:gd name="T86" fmla="*/ 17489720 w 602"/>
                <a:gd name="T87" fmla="*/ 24863219 h 418"/>
                <a:gd name="T88" fmla="*/ 16576054 w 602"/>
                <a:gd name="T89" fmla="*/ 24863219 h 418"/>
                <a:gd name="T90" fmla="*/ 16576054 w 602"/>
                <a:gd name="T91" fmla="*/ 24863219 h 418"/>
                <a:gd name="T92" fmla="*/ 15662387 w 602"/>
                <a:gd name="T93" fmla="*/ 24863219 h 418"/>
                <a:gd name="T94" fmla="*/ 15662387 w 602"/>
                <a:gd name="T95" fmla="*/ 24863219 h 418"/>
                <a:gd name="T96" fmla="*/ 14748721 w 602"/>
                <a:gd name="T97" fmla="*/ 25774591 h 418"/>
                <a:gd name="T98" fmla="*/ 14748721 w 602"/>
                <a:gd name="T99" fmla="*/ 25774591 h 418"/>
                <a:gd name="T100" fmla="*/ 13835055 w 602"/>
                <a:gd name="T101" fmla="*/ 25774591 h 418"/>
                <a:gd name="T102" fmla="*/ 13835055 w 602"/>
                <a:gd name="T103" fmla="*/ 25774591 h 418"/>
                <a:gd name="T104" fmla="*/ 12921388 w 602"/>
                <a:gd name="T105" fmla="*/ 26685603 h 418"/>
                <a:gd name="T106" fmla="*/ 12921388 w 602"/>
                <a:gd name="T107" fmla="*/ 26685603 h 418"/>
                <a:gd name="T108" fmla="*/ 12007722 w 602"/>
                <a:gd name="T109" fmla="*/ 26685603 h 418"/>
                <a:gd name="T110" fmla="*/ 12007722 w 602"/>
                <a:gd name="T111" fmla="*/ 26685603 h 418"/>
                <a:gd name="T112" fmla="*/ 11094056 w 602"/>
                <a:gd name="T113" fmla="*/ 27596975 h 418"/>
                <a:gd name="T114" fmla="*/ 7439751 w 602"/>
                <a:gd name="T115" fmla="*/ 35928130 h 418"/>
                <a:gd name="T116" fmla="*/ 18403387 w 602"/>
                <a:gd name="T117" fmla="*/ 46862795 h 418"/>
                <a:gd name="T118" fmla="*/ 59908912 w 602"/>
                <a:gd name="T119" fmla="*/ 46862795 h 418"/>
                <a:gd name="T120" fmla="*/ 71002968 w 602"/>
                <a:gd name="T121" fmla="*/ 35928130 h 418"/>
                <a:gd name="T122" fmla="*/ 67348302 w 602"/>
                <a:gd name="T123" fmla="*/ 27596975 h 4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2" h="418">
                  <a:moveTo>
                    <a:pt x="459" y="417"/>
                  </a:moveTo>
                  <a:lnTo>
                    <a:pt x="459" y="417"/>
                  </a:lnTo>
                  <a:cubicBezTo>
                    <a:pt x="141" y="417"/>
                    <a:pt x="141" y="417"/>
                    <a:pt x="141" y="417"/>
                  </a:cubicBezTo>
                  <a:cubicBezTo>
                    <a:pt x="64" y="417"/>
                    <a:pt x="0" y="353"/>
                    <a:pt x="0" y="276"/>
                  </a:cubicBezTo>
                  <a:cubicBezTo>
                    <a:pt x="0" y="212"/>
                    <a:pt x="42" y="155"/>
                    <a:pt x="99" y="141"/>
                  </a:cubicBezTo>
                  <a:cubicBezTo>
                    <a:pt x="134" y="56"/>
                    <a:pt x="212" y="0"/>
                    <a:pt x="304" y="0"/>
                  </a:cubicBezTo>
                  <a:cubicBezTo>
                    <a:pt x="396" y="0"/>
                    <a:pt x="474" y="56"/>
                    <a:pt x="502" y="141"/>
                  </a:cubicBezTo>
                  <a:cubicBezTo>
                    <a:pt x="558" y="155"/>
                    <a:pt x="601" y="212"/>
                    <a:pt x="601" y="276"/>
                  </a:cubicBezTo>
                  <a:cubicBezTo>
                    <a:pt x="601" y="353"/>
                    <a:pt x="537" y="417"/>
                    <a:pt x="459" y="417"/>
                  </a:cubicBezTo>
                  <a:close/>
                  <a:moveTo>
                    <a:pt x="516" y="212"/>
                  </a:moveTo>
                  <a:lnTo>
                    <a:pt x="516" y="212"/>
                  </a:lnTo>
                  <a:cubicBezTo>
                    <a:pt x="516" y="212"/>
                    <a:pt x="516" y="212"/>
                    <a:pt x="509" y="205"/>
                  </a:cubicBezTo>
                  <a:cubicBezTo>
                    <a:pt x="502" y="205"/>
                    <a:pt x="502" y="198"/>
                    <a:pt x="502" y="198"/>
                  </a:cubicBezTo>
                  <a:cubicBezTo>
                    <a:pt x="502" y="198"/>
                    <a:pt x="502" y="198"/>
                    <a:pt x="495" y="198"/>
                  </a:cubicBezTo>
                  <a:cubicBezTo>
                    <a:pt x="495" y="198"/>
                    <a:pt x="495" y="198"/>
                    <a:pt x="488" y="198"/>
                  </a:cubicBezTo>
                  <a:cubicBezTo>
                    <a:pt x="488" y="198"/>
                    <a:pt x="488" y="198"/>
                    <a:pt x="488" y="191"/>
                  </a:cubicBezTo>
                  <a:lnTo>
                    <a:pt x="481" y="191"/>
                  </a:lnTo>
                  <a:cubicBezTo>
                    <a:pt x="474" y="191"/>
                    <a:pt x="474" y="191"/>
                    <a:pt x="474" y="191"/>
                  </a:cubicBezTo>
                  <a:cubicBezTo>
                    <a:pt x="467" y="191"/>
                    <a:pt x="467" y="191"/>
                    <a:pt x="459" y="191"/>
                  </a:cubicBezTo>
                  <a:cubicBezTo>
                    <a:pt x="459" y="184"/>
                    <a:pt x="459" y="184"/>
                    <a:pt x="459" y="177"/>
                  </a:cubicBezTo>
                  <a:cubicBezTo>
                    <a:pt x="452" y="177"/>
                    <a:pt x="452" y="177"/>
                    <a:pt x="452" y="177"/>
                  </a:cubicBezTo>
                  <a:cubicBezTo>
                    <a:pt x="452" y="169"/>
                    <a:pt x="452" y="169"/>
                    <a:pt x="452" y="162"/>
                  </a:cubicBezTo>
                  <a:cubicBezTo>
                    <a:pt x="445" y="155"/>
                    <a:pt x="445" y="155"/>
                    <a:pt x="445" y="148"/>
                  </a:cubicBezTo>
                  <a:cubicBezTo>
                    <a:pt x="445" y="141"/>
                    <a:pt x="438" y="141"/>
                    <a:pt x="438" y="134"/>
                  </a:cubicBezTo>
                  <a:cubicBezTo>
                    <a:pt x="410" y="92"/>
                    <a:pt x="361" y="56"/>
                    <a:pt x="304" y="56"/>
                  </a:cubicBezTo>
                  <a:cubicBezTo>
                    <a:pt x="240" y="56"/>
                    <a:pt x="191" y="92"/>
                    <a:pt x="163" y="134"/>
                  </a:cubicBezTo>
                  <a:cubicBezTo>
                    <a:pt x="163" y="141"/>
                    <a:pt x="163" y="141"/>
                    <a:pt x="156" y="148"/>
                  </a:cubicBezTo>
                  <a:cubicBezTo>
                    <a:pt x="156" y="155"/>
                    <a:pt x="156" y="155"/>
                    <a:pt x="156" y="162"/>
                  </a:cubicBezTo>
                  <a:cubicBezTo>
                    <a:pt x="156" y="162"/>
                    <a:pt x="156" y="162"/>
                    <a:pt x="148" y="162"/>
                  </a:cubicBezTo>
                  <a:cubicBezTo>
                    <a:pt x="148" y="169"/>
                    <a:pt x="148" y="169"/>
                    <a:pt x="148" y="177"/>
                  </a:cubicBezTo>
                  <a:cubicBezTo>
                    <a:pt x="148" y="184"/>
                    <a:pt x="141" y="184"/>
                    <a:pt x="141" y="191"/>
                  </a:cubicBezTo>
                  <a:lnTo>
                    <a:pt x="134" y="191"/>
                  </a:lnTo>
                  <a:cubicBezTo>
                    <a:pt x="134" y="191"/>
                    <a:pt x="134" y="191"/>
                    <a:pt x="127" y="191"/>
                  </a:cubicBezTo>
                  <a:cubicBezTo>
                    <a:pt x="120" y="191"/>
                    <a:pt x="120" y="191"/>
                    <a:pt x="120" y="191"/>
                  </a:cubicBezTo>
                  <a:cubicBezTo>
                    <a:pt x="113" y="198"/>
                    <a:pt x="113" y="198"/>
                    <a:pt x="113" y="198"/>
                  </a:cubicBezTo>
                  <a:cubicBezTo>
                    <a:pt x="106" y="198"/>
                    <a:pt x="106" y="198"/>
                    <a:pt x="106" y="198"/>
                  </a:cubicBezTo>
                  <a:cubicBezTo>
                    <a:pt x="99" y="198"/>
                    <a:pt x="99" y="205"/>
                    <a:pt x="99" y="205"/>
                  </a:cubicBezTo>
                  <a:cubicBezTo>
                    <a:pt x="92" y="205"/>
                    <a:pt x="92" y="205"/>
                    <a:pt x="92" y="205"/>
                  </a:cubicBezTo>
                  <a:cubicBezTo>
                    <a:pt x="92" y="212"/>
                    <a:pt x="85" y="212"/>
                    <a:pt x="85" y="212"/>
                  </a:cubicBezTo>
                  <a:cubicBezTo>
                    <a:pt x="71" y="226"/>
                    <a:pt x="57" y="247"/>
                    <a:pt x="57" y="276"/>
                  </a:cubicBezTo>
                  <a:cubicBezTo>
                    <a:pt x="57" y="325"/>
                    <a:pt x="92" y="360"/>
                    <a:pt x="141" y="360"/>
                  </a:cubicBezTo>
                  <a:cubicBezTo>
                    <a:pt x="459" y="360"/>
                    <a:pt x="459" y="360"/>
                    <a:pt x="459" y="360"/>
                  </a:cubicBezTo>
                  <a:cubicBezTo>
                    <a:pt x="509" y="360"/>
                    <a:pt x="544" y="325"/>
                    <a:pt x="544" y="276"/>
                  </a:cubicBezTo>
                  <a:cubicBezTo>
                    <a:pt x="544" y="247"/>
                    <a:pt x="537" y="226"/>
                    <a:pt x="51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2" name="Freeform 86"/>
            <p:cNvSpPr>
              <a:spLocks noChangeAspect="1" noChangeArrowheads="1"/>
            </p:cNvSpPr>
            <p:nvPr/>
          </p:nvSpPr>
          <p:spPr bwMode="auto">
            <a:xfrm>
              <a:off x="17320300" y="6141038"/>
              <a:ext cx="501752" cy="472789"/>
            </a:xfrm>
            <a:custGeom>
              <a:avLst/>
              <a:gdLst>
                <a:gd name="T0" fmla="*/ 74925449 w 609"/>
                <a:gd name="T1" fmla="*/ 22830550 h 573"/>
                <a:gd name="T2" fmla="*/ 74925449 w 609"/>
                <a:gd name="T3" fmla="*/ 22830550 h 573"/>
                <a:gd name="T4" fmla="*/ 54867675 w 609"/>
                <a:gd name="T5" fmla="*/ 2723934 h 573"/>
                <a:gd name="T6" fmla="*/ 64055516 w 609"/>
                <a:gd name="T7" fmla="*/ 0 h 573"/>
                <a:gd name="T8" fmla="*/ 78678142 w 609"/>
                <a:gd name="T9" fmla="*/ 14658388 h 573"/>
                <a:gd name="T10" fmla="*/ 74925449 w 609"/>
                <a:gd name="T11" fmla="*/ 22830550 h 573"/>
                <a:gd name="T12" fmla="*/ 74925449 w 609"/>
                <a:gd name="T13" fmla="*/ 39434553 h 573"/>
                <a:gd name="T14" fmla="*/ 74925449 w 609"/>
                <a:gd name="T15" fmla="*/ 39434553 h 573"/>
                <a:gd name="T16" fmla="*/ 64961313 w 609"/>
                <a:gd name="T17" fmla="*/ 63173440 h 573"/>
                <a:gd name="T18" fmla="*/ 70396460 w 609"/>
                <a:gd name="T19" fmla="*/ 68751328 h 573"/>
                <a:gd name="T20" fmla="*/ 71302258 w 609"/>
                <a:gd name="T21" fmla="*/ 70567284 h 573"/>
                <a:gd name="T22" fmla="*/ 67678707 w 609"/>
                <a:gd name="T23" fmla="*/ 74199556 h 573"/>
                <a:gd name="T24" fmla="*/ 64961313 w 609"/>
                <a:gd name="T25" fmla="*/ 73291578 h 573"/>
                <a:gd name="T26" fmla="*/ 59397024 w 609"/>
                <a:gd name="T27" fmla="*/ 67843350 h 573"/>
                <a:gd name="T28" fmla="*/ 39339251 w 609"/>
                <a:gd name="T29" fmla="*/ 74199556 h 573"/>
                <a:gd name="T30" fmla="*/ 19151975 w 609"/>
                <a:gd name="T31" fmla="*/ 67843350 h 573"/>
                <a:gd name="T32" fmla="*/ 13716829 w 609"/>
                <a:gd name="T33" fmla="*/ 73291578 h 573"/>
                <a:gd name="T34" fmla="*/ 10999436 w 609"/>
                <a:gd name="T35" fmla="*/ 74199556 h 573"/>
                <a:gd name="T36" fmla="*/ 7246742 w 609"/>
                <a:gd name="T37" fmla="*/ 70567284 h 573"/>
                <a:gd name="T38" fmla="*/ 9187840 w 609"/>
                <a:gd name="T39" fmla="*/ 68751328 h 573"/>
                <a:gd name="T40" fmla="*/ 13716829 w 609"/>
                <a:gd name="T41" fmla="*/ 63173440 h 573"/>
                <a:gd name="T42" fmla="*/ 3623191 w 609"/>
                <a:gd name="T43" fmla="*/ 39434553 h 573"/>
                <a:gd name="T44" fmla="*/ 39339251 w 609"/>
                <a:gd name="T45" fmla="*/ 3632272 h 573"/>
                <a:gd name="T46" fmla="*/ 74925449 w 609"/>
                <a:gd name="T47" fmla="*/ 39434553 h 573"/>
                <a:gd name="T48" fmla="*/ 39339251 w 609"/>
                <a:gd name="T49" fmla="*/ 11026116 h 573"/>
                <a:gd name="T50" fmla="*/ 39339251 w 609"/>
                <a:gd name="T51" fmla="*/ 11026116 h 573"/>
                <a:gd name="T52" fmla="*/ 10999436 w 609"/>
                <a:gd name="T53" fmla="*/ 39434553 h 573"/>
                <a:gd name="T54" fmla="*/ 39339251 w 609"/>
                <a:gd name="T55" fmla="*/ 66935372 h 573"/>
                <a:gd name="T56" fmla="*/ 67678707 w 609"/>
                <a:gd name="T57" fmla="*/ 39434553 h 573"/>
                <a:gd name="T58" fmla="*/ 39339251 w 609"/>
                <a:gd name="T59" fmla="*/ 11026116 h 573"/>
                <a:gd name="T60" fmla="*/ 53961878 w 609"/>
                <a:gd name="T61" fmla="*/ 43066825 h 573"/>
                <a:gd name="T62" fmla="*/ 53961878 w 609"/>
                <a:gd name="T63" fmla="*/ 43066825 h 573"/>
                <a:gd name="T64" fmla="*/ 39339251 w 609"/>
                <a:gd name="T65" fmla="*/ 43066825 h 573"/>
                <a:gd name="T66" fmla="*/ 35715700 w 609"/>
                <a:gd name="T67" fmla="*/ 39434553 h 573"/>
                <a:gd name="T68" fmla="*/ 35715700 w 609"/>
                <a:gd name="T69" fmla="*/ 19198638 h 573"/>
                <a:gd name="T70" fmla="*/ 39339251 w 609"/>
                <a:gd name="T71" fmla="*/ 15566366 h 573"/>
                <a:gd name="T72" fmla="*/ 42962442 w 609"/>
                <a:gd name="T73" fmla="*/ 19198638 h 573"/>
                <a:gd name="T74" fmla="*/ 42962442 w 609"/>
                <a:gd name="T75" fmla="*/ 35672981 h 573"/>
                <a:gd name="T76" fmla="*/ 53961878 w 609"/>
                <a:gd name="T77" fmla="*/ 35672981 h 573"/>
                <a:gd name="T78" fmla="*/ 57585069 w 609"/>
                <a:gd name="T79" fmla="*/ 39434553 h 573"/>
                <a:gd name="T80" fmla="*/ 53961878 w 609"/>
                <a:gd name="T81" fmla="*/ 43066825 h 573"/>
                <a:gd name="T82" fmla="*/ 3623191 w 609"/>
                <a:gd name="T83" fmla="*/ 23738527 h 573"/>
                <a:gd name="T84" fmla="*/ 3623191 w 609"/>
                <a:gd name="T85" fmla="*/ 23738527 h 573"/>
                <a:gd name="T86" fmla="*/ 0 w 609"/>
                <a:gd name="T87" fmla="*/ 14658388 h 573"/>
                <a:gd name="T88" fmla="*/ 14622627 w 609"/>
                <a:gd name="T89" fmla="*/ 0 h 573"/>
                <a:gd name="T90" fmla="*/ 23810467 w 609"/>
                <a:gd name="T91" fmla="*/ 2723934 h 573"/>
                <a:gd name="T92" fmla="*/ 3623191 w 609"/>
                <a:gd name="T93" fmla="*/ 23738527 h 57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09" h="573">
                  <a:moveTo>
                    <a:pt x="579" y="176"/>
                  </a:moveTo>
                  <a:lnTo>
                    <a:pt x="579" y="176"/>
                  </a:lnTo>
                  <a:cubicBezTo>
                    <a:pt x="551" y="106"/>
                    <a:pt x="495" y="56"/>
                    <a:pt x="424" y="21"/>
                  </a:cubicBezTo>
                  <a:cubicBezTo>
                    <a:pt x="445" y="7"/>
                    <a:pt x="466" y="0"/>
                    <a:pt x="495" y="0"/>
                  </a:cubicBezTo>
                  <a:cubicBezTo>
                    <a:pt x="558" y="0"/>
                    <a:pt x="608" y="49"/>
                    <a:pt x="608" y="113"/>
                  </a:cubicBezTo>
                  <a:cubicBezTo>
                    <a:pt x="608" y="134"/>
                    <a:pt x="594" y="162"/>
                    <a:pt x="579" y="176"/>
                  </a:cubicBezTo>
                  <a:close/>
                  <a:moveTo>
                    <a:pt x="579" y="304"/>
                  </a:moveTo>
                  <a:lnTo>
                    <a:pt x="579" y="304"/>
                  </a:lnTo>
                  <a:cubicBezTo>
                    <a:pt x="579" y="374"/>
                    <a:pt x="551" y="438"/>
                    <a:pt x="502" y="487"/>
                  </a:cubicBezTo>
                  <a:cubicBezTo>
                    <a:pt x="544" y="530"/>
                    <a:pt x="544" y="530"/>
                    <a:pt x="544" y="530"/>
                  </a:cubicBezTo>
                  <a:cubicBezTo>
                    <a:pt x="544" y="530"/>
                    <a:pt x="551" y="537"/>
                    <a:pt x="551" y="544"/>
                  </a:cubicBezTo>
                  <a:cubicBezTo>
                    <a:pt x="551" y="565"/>
                    <a:pt x="537" y="572"/>
                    <a:pt x="523" y="572"/>
                  </a:cubicBezTo>
                  <a:cubicBezTo>
                    <a:pt x="516" y="572"/>
                    <a:pt x="509" y="572"/>
                    <a:pt x="502" y="565"/>
                  </a:cubicBezTo>
                  <a:cubicBezTo>
                    <a:pt x="459" y="523"/>
                    <a:pt x="459" y="523"/>
                    <a:pt x="459" y="523"/>
                  </a:cubicBezTo>
                  <a:cubicBezTo>
                    <a:pt x="417" y="558"/>
                    <a:pt x="360" y="572"/>
                    <a:pt x="304" y="572"/>
                  </a:cubicBezTo>
                  <a:cubicBezTo>
                    <a:pt x="247" y="572"/>
                    <a:pt x="191" y="558"/>
                    <a:pt x="148" y="523"/>
                  </a:cubicBezTo>
                  <a:cubicBezTo>
                    <a:pt x="106" y="565"/>
                    <a:pt x="106" y="565"/>
                    <a:pt x="106" y="565"/>
                  </a:cubicBezTo>
                  <a:cubicBezTo>
                    <a:pt x="99" y="572"/>
                    <a:pt x="92" y="572"/>
                    <a:pt x="85" y="572"/>
                  </a:cubicBezTo>
                  <a:cubicBezTo>
                    <a:pt x="71" y="572"/>
                    <a:pt x="56" y="565"/>
                    <a:pt x="56" y="544"/>
                  </a:cubicBezTo>
                  <a:cubicBezTo>
                    <a:pt x="56" y="537"/>
                    <a:pt x="64" y="530"/>
                    <a:pt x="71" y="530"/>
                  </a:cubicBezTo>
                  <a:cubicBezTo>
                    <a:pt x="106" y="487"/>
                    <a:pt x="106" y="487"/>
                    <a:pt x="106" y="487"/>
                  </a:cubicBezTo>
                  <a:cubicBezTo>
                    <a:pt x="56" y="438"/>
                    <a:pt x="28" y="374"/>
                    <a:pt x="28" y="304"/>
                  </a:cubicBezTo>
                  <a:cubicBezTo>
                    <a:pt x="28" y="148"/>
                    <a:pt x="155" y="28"/>
                    <a:pt x="304" y="28"/>
                  </a:cubicBezTo>
                  <a:cubicBezTo>
                    <a:pt x="452" y="28"/>
                    <a:pt x="579" y="148"/>
                    <a:pt x="579" y="304"/>
                  </a:cubicBezTo>
                  <a:close/>
                  <a:moveTo>
                    <a:pt x="304" y="85"/>
                  </a:moveTo>
                  <a:lnTo>
                    <a:pt x="304" y="85"/>
                  </a:lnTo>
                  <a:cubicBezTo>
                    <a:pt x="184" y="85"/>
                    <a:pt x="85" y="183"/>
                    <a:pt x="85" y="304"/>
                  </a:cubicBezTo>
                  <a:cubicBezTo>
                    <a:pt x="85" y="424"/>
                    <a:pt x="184" y="516"/>
                    <a:pt x="304" y="516"/>
                  </a:cubicBezTo>
                  <a:cubicBezTo>
                    <a:pt x="424" y="516"/>
                    <a:pt x="523" y="424"/>
                    <a:pt x="523" y="304"/>
                  </a:cubicBezTo>
                  <a:cubicBezTo>
                    <a:pt x="523" y="183"/>
                    <a:pt x="424" y="85"/>
                    <a:pt x="304" y="85"/>
                  </a:cubicBezTo>
                  <a:close/>
                  <a:moveTo>
                    <a:pt x="417" y="332"/>
                  </a:moveTo>
                  <a:lnTo>
                    <a:pt x="417" y="332"/>
                  </a:lnTo>
                  <a:cubicBezTo>
                    <a:pt x="304" y="332"/>
                    <a:pt x="304" y="332"/>
                    <a:pt x="304" y="332"/>
                  </a:cubicBezTo>
                  <a:cubicBezTo>
                    <a:pt x="290" y="332"/>
                    <a:pt x="276" y="318"/>
                    <a:pt x="276" y="304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6" y="134"/>
                    <a:pt x="290" y="120"/>
                    <a:pt x="304" y="120"/>
                  </a:cubicBezTo>
                  <a:cubicBezTo>
                    <a:pt x="318" y="120"/>
                    <a:pt x="332" y="134"/>
                    <a:pt x="332" y="148"/>
                  </a:cubicBezTo>
                  <a:cubicBezTo>
                    <a:pt x="332" y="275"/>
                    <a:pt x="332" y="275"/>
                    <a:pt x="332" y="275"/>
                  </a:cubicBezTo>
                  <a:cubicBezTo>
                    <a:pt x="417" y="275"/>
                    <a:pt x="417" y="275"/>
                    <a:pt x="417" y="275"/>
                  </a:cubicBezTo>
                  <a:cubicBezTo>
                    <a:pt x="431" y="275"/>
                    <a:pt x="445" y="282"/>
                    <a:pt x="445" y="304"/>
                  </a:cubicBezTo>
                  <a:cubicBezTo>
                    <a:pt x="445" y="318"/>
                    <a:pt x="431" y="332"/>
                    <a:pt x="417" y="332"/>
                  </a:cubicBezTo>
                  <a:close/>
                  <a:moveTo>
                    <a:pt x="28" y="183"/>
                  </a:moveTo>
                  <a:lnTo>
                    <a:pt x="28" y="183"/>
                  </a:lnTo>
                  <a:cubicBezTo>
                    <a:pt x="14" y="162"/>
                    <a:pt x="0" y="141"/>
                    <a:pt x="0" y="113"/>
                  </a:cubicBezTo>
                  <a:cubicBezTo>
                    <a:pt x="0" y="49"/>
                    <a:pt x="49" y="0"/>
                    <a:pt x="113" y="0"/>
                  </a:cubicBezTo>
                  <a:cubicBezTo>
                    <a:pt x="141" y="0"/>
                    <a:pt x="162" y="7"/>
                    <a:pt x="184" y="21"/>
                  </a:cubicBezTo>
                  <a:cubicBezTo>
                    <a:pt x="113" y="56"/>
                    <a:pt x="56" y="113"/>
                    <a:pt x="28" y="1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3" name="Freeform 107"/>
            <p:cNvSpPr>
              <a:spLocks noChangeArrowheads="1"/>
            </p:cNvSpPr>
            <p:nvPr/>
          </p:nvSpPr>
          <p:spPr bwMode="auto">
            <a:xfrm>
              <a:off x="17342580" y="7925157"/>
              <a:ext cx="448617" cy="491067"/>
            </a:xfrm>
            <a:custGeom>
              <a:avLst/>
              <a:gdLst>
                <a:gd name="T0" fmla="*/ 459 w 467"/>
                <a:gd name="T1" fmla="*/ 247 h 510"/>
                <a:gd name="T2" fmla="*/ 459 w 467"/>
                <a:gd name="T3" fmla="*/ 247 h 510"/>
                <a:gd name="T4" fmla="*/ 459 w 467"/>
                <a:gd name="T5" fmla="*/ 247 h 510"/>
                <a:gd name="T6" fmla="*/ 459 w 467"/>
                <a:gd name="T7" fmla="*/ 247 h 510"/>
                <a:gd name="T8" fmla="*/ 233 w 467"/>
                <a:gd name="T9" fmla="*/ 28 h 510"/>
                <a:gd name="T10" fmla="*/ 63 w 467"/>
                <a:gd name="T11" fmla="*/ 28 h 510"/>
                <a:gd name="T12" fmla="*/ 28 w 467"/>
                <a:gd name="T13" fmla="*/ 28 h 510"/>
                <a:gd name="T14" fmla="*/ 56 w 467"/>
                <a:gd name="T15" fmla="*/ 0 h 510"/>
                <a:gd name="T16" fmla="*/ 56 w 467"/>
                <a:gd name="T17" fmla="*/ 0 h 510"/>
                <a:gd name="T18" fmla="*/ 233 w 467"/>
                <a:gd name="T19" fmla="*/ 0 h 510"/>
                <a:gd name="T20" fmla="*/ 233 w 467"/>
                <a:gd name="T21" fmla="*/ 0 h 510"/>
                <a:gd name="T22" fmla="*/ 233 w 467"/>
                <a:gd name="T23" fmla="*/ 0 h 510"/>
                <a:gd name="T24" fmla="*/ 254 w 467"/>
                <a:gd name="T25" fmla="*/ 14 h 510"/>
                <a:gd name="T26" fmla="*/ 410 w 467"/>
                <a:gd name="T27" fmla="*/ 163 h 510"/>
                <a:gd name="T28" fmla="*/ 410 w 467"/>
                <a:gd name="T29" fmla="*/ 163 h 510"/>
                <a:gd name="T30" fmla="*/ 459 w 467"/>
                <a:gd name="T31" fmla="*/ 205 h 510"/>
                <a:gd name="T32" fmla="*/ 466 w 467"/>
                <a:gd name="T33" fmla="*/ 226 h 510"/>
                <a:gd name="T34" fmla="*/ 459 w 467"/>
                <a:gd name="T35" fmla="*/ 247 h 510"/>
                <a:gd name="T36" fmla="*/ 205 w 467"/>
                <a:gd name="T37" fmla="*/ 57 h 510"/>
                <a:gd name="T38" fmla="*/ 205 w 467"/>
                <a:gd name="T39" fmla="*/ 57 h 510"/>
                <a:gd name="T40" fmla="*/ 205 w 467"/>
                <a:gd name="T41" fmla="*/ 57 h 510"/>
                <a:gd name="T42" fmla="*/ 205 w 467"/>
                <a:gd name="T43" fmla="*/ 57 h 510"/>
                <a:gd name="T44" fmla="*/ 226 w 467"/>
                <a:gd name="T45" fmla="*/ 71 h 510"/>
                <a:gd name="T46" fmla="*/ 438 w 467"/>
                <a:gd name="T47" fmla="*/ 276 h 510"/>
                <a:gd name="T48" fmla="*/ 452 w 467"/>
                <a:gd name="T49" fmla="*/ 290 h 510"/>
                <a:gd name="T50" fmla="*/ 452 w 467"/>
                <a:gd name="T51" fmla="*/ 290 h 510"/>
                <a:gd name="T52" fmla="*/ 452 w 467"/>
                <a:gd name="T53" fmla="*/ 290 h 510"/>
                <a:gd name="T54" fmla="*/ 452 w 467"/>
                <a:gd name="T55" fmla="*/ 290 h 510"/>
                <a:gd name="T56" fmla="*/ 452 w 467"/>
                <a:gd name="T57" fmla="*/ 297 h 510"/>
                <a:gd name="T58" fmla="*/ 452 w 467"/>
                <a:gd name="T59" fmla="*/ 297 h 510"/>
                <a:gd name="T60" fmla="*/ 452 w 467"/>
                <a:gd name="T61" fmla="*/ 297 h 510"/>
                <a:gd name="T62" fmla="*/ 452 w 467"/>
                <a:gd name="T63" fmla="*/ 297 h 510"/>
                <a:gd name="T64" fmla="*/ 445 w 467"/>
                <a:gd name="T65" fmla="*/ 311 h 510"/>
                <a:gd name="T66" fmla="*/ 445 w 467"/>
                <a:gd name="T67" fmla="*/ 311 h 510"/>
                <a:gd name="T68" fmla="*/ 283 w 467"/>
                <a:gd name="T69" fmla="*/ 502 h 510"/>
                <a:gd name="T70" fmla="*/ 283 w 467"/>
                <a:gd name="T71" fmla="*/ 502 h 510"/>
                <a:gd name="T72" fmla="*/ 261 w 467"/>
                <a:gd name="T73" fmla="*/ 509 h 510"/>
                <a:gd name="T74" fmla="*/ 261 w 467"/>
                <a:gd name="T75" fmla="*/ 509 h 510"/>
                <a:gd name="T76" fmla="*/ 261 w 467"/>
                <a:gd name="T77" fmla="*/ 509 h 510"/>
                <a:gd name="T78" fmla="*/ 261 w 467"/>
                <a:gd name="T79" fmla="*/ 509 h 510"/>
                <a:gd name="T80" fmla="*/ 254 w 467"/>
                <a:gd name="T81" fmla="*/ 509 h 510"/>
                <a:gd name="T82" fmla="*/ 254 w 467"/>
                <a:gd name="T83" fmla="*/ 509 h 510"/>
                <a:gd name="T84" fmla="*/ 240 w 467"/>
                <a:gd name="T85" fmla="*/ 502 h 510"/>
                <a:gd name="T86" fmla="*/ 240 w 467"/>
                <a:gd name="T87" fmla="*/ 502 h 510"/>
                <a:gd name="T88" fmla="*/ 7 w 467"/>
                <a:gd name="T89" fmla="*/ 290 h 510"/>
                <a:gd name="T90" fmla="*/ 7 w 467"/>
                <a:gd name="T91" fmla="*/ 290 h 510"/>
                <a:gd name="T92" fmla="*/ 0 w 467"/>
                <a:gd name="T93" fmla="*/ 269 h 510"/>
                <a:gd name="T94" fmla="*/ 0 w 467"/>
                <a:gd name="T95" fmla="*/ 269 h 510"/>
                <a:gd name="T96" fmla="*/ 0 w 467"/>
                <a:gd name="T97" fmla="*/ 113 h 510"/>
                <a:gd name="T98" fmla="*/ 0 w 467"/>
                <a:gd name="T99" fmla="*/ 85 h 510"/>
                <a:gd name="T100" fmla="*/ 0 w 467"/>
                <a:gd name="T101" fmla="*/ 85 h 510"/>
                <a:gd name="T102" fmla="*/ 0 w 467"/>
                <a:gd name="T103" fmla="*/ 85 h 510"/>
                <a:gd name="T104" fmla="*/ 28 w 467"/>
                <a:gd name="T105" fmla="*/ 57 h 510"/>
                <a:gd name="T106" fmla="*/ 28 w 467"/>
                <a:gd name="T107" fmla="*/ 57 h 510"/>
                <a:gd name="T108" fmla="*/ 205 w 467"/>
                <a:gd name="T109" fmla="*/ 57 h 510"/>
                <a:gd name="T110" fmla="*/ 70 w 467"/>
                <a:gd name="T111" fmla="*/ 170 h 510"/>
                <a:gd name="T112" fmla="*/ 70 w 467"/>
                <a:gd name="T113" fmla="*/ 170 h 510"/>
                <a:gd name="T114" fmla="*/ 113 w 467"/>
                <a:gd name="T115" fmla="*/ 134 h 510"/>
                <a:gd name="T116" fmla="*/ 70 w 467"/>
                <a:gd name="T117" fmla="*/ 99 h 510"/>
                <a:gd name="T118" fmla="*/ 35 w 467"/>
                <a:gd name="T119" fmla="*/ 134 h 510"/>
                <a:gd name="T120" fmla="*/ 70 w 467"/>
                <a:gd name="T121" fmla="*/ 17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7" h="510">
                  <a:moveTo>
                    <a:pt x="459" y="247"/>
                  </a:moveTo>
                  <a:lnTo>
                    <a:pt x="459" y="247"/>
                  </a:lnTo>
                  <a:lnTo>
                    <a:pt x="459" y="247"/>
                  </a:lnTo>
                  <a:lnTo>
                    <a:pt x="459" y="247"/>
                  </a:lnTo>
                  <a:cubicBezTo>
                    <a:pt x="233" y="28"/>
                    <a:pt x="233" y="28"/>
                    <a:pt x="23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14"/>
                    <a:pt x="35" y="0"/>
                    <a:pt x="56" y="0"/>
                  </a:cubicBezTo>
                  <a:lnTo>
                    <a:pt x="56" y="0"/>
                  </a:lnTo>
                  <a:cubicBezTo>
                    <a:pt x="233" y="0"/>
                    <a:pt x="233" y="0"/>
                    <a:pt x="233" y="0"/>
                  </a:cubicBezTo>
                  <a:lnTo>
                    <a:pt x="233" y="0"/>
                  </a:lnTo>
                  <a:lnTo>
                    <a:pt x="233" y="0"/>
                  </a:lnTo>
                  <a:cubicBezTo>
                    <a:pt x="240" y="0"/>
                    <a:pt x="247" y="7"/>
                    <a:pt x="254" y="14"/>
                  </a:cubicBezTo>
                  <a:cubicBezTo>
                    <a:pt x="410" y="163"/>
                    <a:pt x="410" y="163"/>
                    <a:pt x="410" y="163"/>
                  </a:cubicBezTo>
                  <a:lnTo>
                    <a:pt x="410" y="163"/>
                  </a:lnTo>
                  <a:cubicBezTo>
                    <a:pt x="459" y="205"/>
                    <a:pt x="459" y="205"/>
                    <a:pt x="459" y="205"/>
                  </a:cubicBezTo>
                  <a:cubicBezTo>
                    <a:pt x="466" y="212"/>
                    <a:pt x="466" y="219"/>
                    <a:pt x="466" y="226"/>
                  </a:cubicBezTo>
                  <a:cubicBezTo>
                    <a:pt x="466" y="233"/>
                    <a:pt x="466" y="240"/>
                    <a:pt x="459" y="247"/>
                  </a:cubicBezTo>
                  <a:close/>
                  <a:moveTo>
                    <a:pt x="205" y="57"/>
                  </a:moveTo>
                  <a:lnTo>
                    <a:pt x="205" y="57"/>
                  </a:lnTo>
                  <a:lnTo>
                    <a:pt x="205" y="57"/>
                  </a:lnTo>
                  <a:lnTo>
                    <a:pt x="205" y="57"/>
                  </a:lnTo>
                  <a:cubicBezTo>
                    <a:pt x="212" y="57"/>
                    <a:pt x="219" y="64"/>
                    <a:pt x="226" y="71"/>
                  </a:cubicBezTo>
                  <a:cubicBezTo>
                    <a:pt x="438" y="276"/>
                    <a:pt x="438" y="276"/>
                    <a:pt x="438" y="276"/>
                  </a:cubicBezTo>
                  <a:cubicBezTo>
                    <a:pt x="445" y="276"/>
                    <a:pt x="445" y="283"/>
                    <a:pt x="452" y="290"/>
                  </a:cubicBezTo>
                  <a:lnTo>
                    <a:pt x="452" y="290"/>
                  </a:lnTo>
                  <a:lnTo>
                    <a:pt x="452" y="290"/>
                  </a:lnTo>
                  <a:lnTo>
                    <a:pt x="452" y="290"/>
                  </a:lnTo>
                  <a:cubicBezTo>
                    <a:pt x="452" y="290"/>
                    <a:pt x="452" y="290"/>
                    <a:pt x="452" y="297"/>
                  </a:cubicBezTo>
                  <a:lnTo>
                    <a:pt x="452" y="297"/>
                  </a:lnTo>
                  <a:lnTo>
                    <a:pt x="452" y="297"/>
                  </a:lnTo>
                  <a:lnTo>
                    <a:pt x="452" y="297"/>
                  </a:lnTo>
                  <a:cubicBezTo>
                    <a:pt x="452" y="304"/>
                    <a:pt x="445" y="311"/>
                    <a:pt x="445" y="311"/>
                  </a:cubicBezTo>
                  <a:lnTo>
                    <a:pt x="445" y="311"/>
                  </a:lnTo>
                  <a:cubicBezTo>
                    <a:pt x="283" y="502"/>
                    <a:pt x="283" y="502"/>
                    <a:pt x="283" y="502"/>
                  </a:cubicBezTo>
                  <a:lnTo>
                    <a:pt x="283" y="502"/>
                  </a:lnTo>
                  <a:cubicBezTo>
                    <a:pt x="275" y="509"/>
                    <a:pt x="268" y="509"/>
                    <a:pt x="261" y="509"/>
                  </a:cubicBezTo>
                  <a:lnTo>
                    <a:pt x="261" y="509"/>
                  </a:lnTo>
                  <a:lnTo>
                    <a:pt x="261" y="509"/>
                  </a:lnTo>
                  <a:lnTo>
                    <a:pt x="261" y="509"/>
                  </a:lnTo>
                  <a:lnTo>
                    <a:pt x="254" y="509"/>
                  </a:lnTo>
                  <a:lnTo>
                    <a:pt x="254" y="509"/>
                  </a:lnTo>
                  <a:cubicBezTo>
                    <a:pt x="254" y="509"/>
                    <a:pt x="247" y="509"/>
                    <a:pt x="240" y="502"/>
                  </a:cubicBezTo>
                  <a:lnTo>
                    <a:pt x="240" y="502"/>
                  </a:lnTo>
                  <a:cubicBezTo>
                    <a:pt x="7" y="290"/>
                    <a:pt x="7" y="290"/>
                    <a:pt x="7" y="290"/>
                  </a:cubicBezTo>
                  <a:lnTo>
                    <a:pt x="7" y="290"/>
                  </a:lnTo>
                  <a:cubicBezTo>
                    <a:pt x="0" y="283"/>
                    <a:pt x="0" y="276"/>
                    <a:pt x="0" y="269"/>
                  </a:cubicBezTo>
                  <a:lnTo>
                    <a:pt x="0" y="269"/>
                  </a:lnTo>
                  <a:cubicBezTo>
                    <a:pt x="0" y="113"/>
                    <a:pt x="0" y="113"/>
                    <a:pt x="0" y="113"/>
                  </a:cubicBezTo>
                  <a:cubicBezTo>
                    <a:pt x="0" y="85"/>
                    <a:pt x="0" y="85"/>
                    <a:pt x="0" y="85"/>
                  </a:cubicBezTo>
                  <a:lnTo>
                    <a:pt x="0" y="85"/>
                  </a:lnTo>
                  <a:lnTo>
                    <a:pt x="0" y="85"/>
                  </a:lnTo>
                  <a:cubicBezTo>
                    <a:pt x="0" y="71"/>
                    <a:pt x="7" y="57"/>
                    <a:pt x="28" y="57"/>
                  </a:cubicBezTo>
                  <a:lnTo>
                    <a:pt x="28" y="57"/>
                  </a:lnTo>
                  <a:lnTo>
                    <a:pt x="205" y="57"/>
                  </a:lnTo>
                  <a:close/>
                  <a:moveTo>
                    <a:pt x="70" y="170"/>
                  </a:moveTo>
                  <a:lnTo>
                    <a:pt x="70" y="170"/>
                  </a:lnTo>
                  <a:cubicBezTo>
                    <a:pt x="92" y="170"/>
                    <a:pt x="113" y="156"/>
                    <a:pt x="113" y="134"/>
                  </a:cubicBezTo>
                  <a:cubicBezTo>
                    <a:pt x="113" y="113"/>
                    <a:pt x="92" y="99"/>
                    <a:pt x="70" y="99"/>
                  </a:cubicBezTo>
                  <a:cubicBezTo>
                    <a:pt x="49" y="99"/>
                    <a:pt x="35" y="113"/>
                    <a:pt x="35" y="134"/>
                  </a:cubicBezTo>
                  <a:cubicBezTo>
                    <a:pt x="35" y="156"/>
                    <a:pt x="49" y="170"/>
                    <a:pt x="70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14" name="Freeform 57"/>
            <p:cNvSpPr>
              <a:spLocks noChangeAspect="1" noChangeArrowheads="1"/>
            </p:cNvSpPr>
            <p:nvPr/>
          </p:nvSpPr>
          <p:spPr bwMode="auto">
            <a:xfrm>
              <a:off x="16607073" y="9776143"/>
              <a:ext cx="506661" cy="443910"/>
            </a:xfrm>
            <a:custGeom>
              <a:avLst/>
              <a:gdLst>
                <a:gd name="T0" fmla="*/ 587 w 602"/>
                <a:gd name="T1" fmla="*/ 289 h 531"/>
                <a:gd name="T2" fmla="*/ 311 w 602"/>
                <a:gd name="T3" fmla="*/ 403 h 531"/>
                <a:gd name="T4" fmla="*/ 311 w 602"/>
                <a:gd name="T5" fmla="*/ 403 h 531"/>
                <a:gd name="T6" fmla="*/ 304 w 602"/>
                <a:gd name="T7" fmla="*/ 410 h 531"/>
                <a:gd name="T8" fmla="*/ 290 w 602"/>
                <a:gd name="T9" fmla="*/ 403 h 531"/>
                <a:gd name="T10" fmla="*/ 290 w 602"/>
                <a:gd name="T11" fmla="*/ 403 h 531"/>
                <a:gd name="T12" fmla="*/ 15 w 602"/>
                <a:gd name="T13" fmla="*/ 289 h 531"/>
                <a:gd name="T14" fmla="*/ 29 w 602"/>
                <a:gd name="T15" fmla="*/ 240 h 531"/>
                <a:gd name="T16" fmla="*/ 43 w 602"/>
                <a:gd name="T17" fmla="*/ 240 h 531"/>
                <a:gd name="T18" fmla="*/ 43 w 602"/>
                <a:gd name="T19" fmla="*/ 240 h 531"/>
                <a:gd name="T20" fmla="*/ 566 w 602"/>
                <a:gd name="T21" fmla="*/ 240 h 531"/>
                <a:gd name="T22" fmla="*/ 566 w 602"/>
                <a:gd name="T23" fmla="*/ 240 h 531"/>
                <a:gd name="T24" fmla="*/ 573 w 602"/>
                <a:gd name="T25" fmla="*/ 240 h 531"/>
                <a:gd name="T26" fmla="*/ 587 w 602"/>
                <a:gd name="T27" fmla="*/ 289 h 531"/>
                <a:gd name="T28" fmla="*/ 587 w 602"/>
                <a:gd name="T29" fmla="*/ 169 h 531"/>
                <a:gd name="T30" fmla="*/ 311 w 602"/>
                <a:gd name="T31" fmla="*/ 282 h 531"/>
                <a:gd name="T32" fmla="*/ 311 w 602"/>
                <a:gd name="T33" fmla="*/ 282 h 531"/>
                <a:gd name="T34" fmla="*/ 304 w 602"/>
                <a:gd name="T35" fmla="*/ 282 h 531"/>
                <a:gd name="T36" fmla="*/ 290 w 602"/>
                <a:gd name="T37" fmla="*/ 282 h 531"/>
                <a:gd name="T38" fmla="*/ 290 w 602"/>
                <a:gd name="T39" fmla="*/ 282 h 531"/>
                <a:gd name="T40" fmla="*/ 15 w 602"/>
                <a:gd name="T41" fmla="*/ 169 h 531"/>
                <a:gd name="T42" fmla="*/ 15 w 602"/>
                <a:gd name="T43" fmla="*/ 120 h 531"/>
                <a:gd name="T44" fmla="*/ 290 w 602"/>
                <a:gd name="T45" fmla="*/ 7 h 531"/>
                <a:gd name="T46" fmla="*/ 290 w 602"/>
                <a:gd name="T47" fmla="*/ 7 h 531"/>
                <a:gd name="T48" fmla="*/ 304 w 602"/>
                <a:gd name="T49" fmla="*/ 0 h 531"/>
                <a:gd name="T50" fmla="*/ 311 w 602"/>
                <a:gd name="T51" fmla="*/ 7 h 531"/>
                <a:gd name="T52" fmla="*/ 311 w 602"/>
                <a:gd name="T53" fmla="*/ 7 h 531"/>
                <a:gd name="T54" fmla="*/ 587 w 602"/>
                <a:gd name="T55" fmla="*/ 120 h 531"/>
                <a:gd name="T56" fmla="*/ 587 w 602"/>
                <a:gd name="T57" fmla="*/ 169 h 531"/>
                <a:gd name="T58" fmla="*/ 29 w 602"/>
                <a:gd name="T59" fmla="*/ 360 h 531"/>
                <a:gd name="T60" fmla="*/ 43 w 602"/>
                <a:gd name="T61" fmla="*/ 360 h 531"/>
                <a:gd name="T62" fmla="*/ 43 w 602"/>
                <a:gd name="T63" fmla="*/ 360 h 531"/>
                <a:gd name="T64" fmla="*/ 566 w 602"/>
                <a:gd name="T65" fmla="*/ 360 h 531"/>
                <a:gd name="T66" fmla="*/ 566 w 602"/>
                <a:gd name="T67" fmla="*/ 360 h 531"/>
                <a:gd name="T68" fmla="*/ 573 w 602"/>
                <a:gd name="T69" fmla="*/ 360 h 531"/>
                <a:gd name="T70" fmla="*/ 587 w 602"/>
                <a:gd name="T71" fmla="*/ 417 h 531"/>
                <a:gd name="T72" fmla="*/ 311 w 602"/>
                <a:gd name="T73" fmla="*/ 530 h 531"/>
                <a:gd name="T74" fmla="*/ 311 w 602"/>
                <a:gd name="T75" fmla="*/ 530 h 531"/>
                <a:gd name="T76" fmla="*/ 304 w 602"/>
                <a:gd name="T77" fmla="*/ 530 h 531"/>
                <a:gd name="T78" fmla="*/ 290 w 602"/>
                <a:gd name="T79" fmla="*/ 530 h 531"/>
                <a:gd name="T80" fmla="*/ 290 w 602"/>
                <a:gd name="T81" fmla="*/ 530 h 531"/>
                <a:gd name="T82" fmla="*/ 15 w 602"/>
                <a:gd name="T83" fmla="*/ 417 h 531"/>
                <a:gd name="T84" fmla="*/ 29 w 602"/>
                <a:gd name="T85" fmla="*/ 36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lnTo>
                    <a:pt x="311" y="403"/>
                  </a:lnTo>
                  <a:lnTo>
                    <a:pt x="311" y="403"/>
                  </a:lnTo>
                  <a:lnTo>
                    <a:pt x="311" y="403"/>
                  </a:ln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lnTo>
                    <a:pt x="290" y="403"/>
                  </a:lnTo>
                  <a:lnTo>
                    <a:pt x="290" y="403"/>
                  </a:lnTo>
                  <a:lnTo>
                    <a:pt x="290" y="403"/>
                  </a:lnTo>
                  <a:cubicBezTo>
                    <a:pt x="15" y="289"/>
                    <a:pt x="15" y="289"/>
                    <a:pt x="15" y="289"/>
                  </a:cubicBezTo>
                  <a:lnTo>
                    <a:pt x="15" y="289"/>
                  </a:ln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lnTo>
                    <a:pt x="43" y="240"/>
                  </a:lnTo>
                  <a:lnTo>
                    <a:pt x="43" y="240"/>
                  </a:lnTo>
                  <a:lnTo>
                    <a:pt x="43" y="240"/>
                  </a:ln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66" y="240"/>
                  </a:lnTo>
                  <a:lnTo>
                    <a:pt x="566" y="240"/>
                  </a:lnTo>
                  <a:lnTo>
                    <a:pt x="566" y="240"/>
                  </a:ln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11" y="282"/>
                  </a:lnTo>
                  <a:lnTo>
                    <a:pt x="311" y="282"/>
                  </a:lnTo>
                  <a:lnTo>
                    <a:pt x="311" y="282"/>
                  </a:ln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lnTo>
                    <a:pt x="290" y="282"/>
                  </a:lnTo>
                  <a:lnTo>
                    <a:pt x="290" y="282"/>
                  </a:lnTo>
                  <a:lnTo>
                    <a:pt x="290" y="282"/>
                  </a:lnTo>
                  <a:cubicBezTo>
                    <a:pt x="15" y="169"/>
                    <a:pt x="15" y="169"/>
                    <a:pt x="15" y="169"/>
                  </a:cubicBezTo>
                  <a:lnTo>
                    <a:pt x="15" y="169"/>
                  </a:ln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lnTo>
                    <a:pt x="15" y="120"/>
                  </a:lnTo>
                  <a:cubicBezTo>
                    <a:pt x="290" y="7"/>
                    <a:pt x="290" y="7"/>
                    <a:pt x="290" y="7"/>
                  </a:cubicBezTo>
                  <a:lnTo>
                    <a:pt x="290" y="7"/>
                  </a:lnTo>
                  <a:lnTo>
                    <a:pt x="290" y="7"/>
                  </a:lnTo>
                  <a:lnTo>
                    <a:pt x="290" y="7"/>
                  </a:ln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lnTo>
                    <a:pt x="311" y="7"/>
                  </a:lnTo>
                  <a:lnTo>
                    <a:pt x="311" y="7"/>
                  </a:lnTo>
                  <a:lnTo>
                    <a:pt x="311" y="7"/>
                  </a:lnTo>
                  <a:cubicBezTo>
                    <a:pt x="587" y="120"/>
                    <a:pt x="587" y="120"/>
                    <a:pt x="587" y="120"/>
                  </a:cubicBezTo>
                  <a:lnTo>
                    <a:pt x="587" y="120"/>
                  </a:ln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lnTo>
                    <a:pt x="43" y="360"/>
                  </a:lnTo>
                  <a:lnTo>
                    <a:pt x="43" y="360"/>
                  </a:lnTo>
                  <a:lnTo>
                    <a:pt x="43" y="360"/>
                  </a:ln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66" y="360"/>
                  </a:lnTo>
                  <a:lnTo>
                    <a:pt x="566" y="360"/>
                  </a:lnTo>
                  <a:lnTo>
                    <a:pt x="566" y="360"/>
                  </a:ln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lnTo>
                    <a:pt x="587" y="417"/>
                  </a:lnTo>
                  <a:cubicBezTo>
                    <a:pt x="311" y="530"/>
                    <a:pt x="311" y="530"/>
                    <a:pt x="311" y="530"/>
                  </a:cubicBezTo>
                  <a:lnTo>
                    <a:pt x="311" y="530"/>
                  </a:lnTo>
                  <a:lnTo>
                    <a:pt x="311" y="530"/>
                  </a:lnTo>
                  <a:lnTo>
                    <a:pt x="311" y="530"/>
                  </a:ln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lnTo>
                    <a:pt x="290" y="530"/>
                  </a:lnTo>
                  <a:lnTo>
                    <a:pt x="290" y="530"/>
                  </a:lnTo>
                  <a:lnTo>
                    <a:pt x="290" y="530"/>
                  </a:lnTo>
                  <a:cubicBezTo>
                    <a:pt x="15" y="417"/>
                    <a:pt x="15" y="417"/>
                    <a:pt x="15" y="417"/>
                  </a:cubicBezTo>
                  <a:lnTo>
                    <a:pt x="15" y="417"/>
                  </a:ln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15" name="Oval 1014"/>
            <p:cNvSpPr/>
            <p:nvPr/>
          </p:nvSpPr>
          <p:spPr>
            <a:xfrm>
              <a:off x="6392757" y="7675876"/>
              <a:ext cx="953858" cy="954107"/>
            </a:xfrm>
            <a:prstGeom prst="ellipse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Regular"/>
                <a:cs typeface="Lato Regular"/>
              </a:endParaRPr>
            </a:p>
          </p:txBody>
        </p:sp>
        <p:sp>
          <p:nvSpPr>
            <p:cNvPr id="1016" name="Oval 1015"/>
            <p:cNvSpPr/>
            <p:nvPr/>
          </p:nvSpPr>
          <p:spPr>
            <a:xfrm>
              <a:off x="7197516" y="9516232"/>
              <a:ext cx="953858" cy="954107"/>
            </a:xfrm>
            <a:prstGeom prst="ellipse">
              <a:avLst/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Regular"/>
                <a:cs typeface="Lato Regular"/>
              </a:endParaRPr>
            </a:p>
          </p:txBody>
        </p:sp>
        <p:sp>
          <p:nvSpPr>
            <p:cNvPr id="1017" name="Oval 1016"/>
            <p:cNvSpPr/>
            <p:nvPr/>
          </p:nvSpPr>
          <p:spPr>
            <a:xfrm>
              <a:off x="7175236" y="4082179"/>
              <a:ext cx="953858" cy="95410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Regular"/>
                <a:cs typeface="Lato Regular"/>
              </a:endParaRPr>
            </a:p>
          </p:txBody>
        </p:sp>
        <p:sp>
          <p:nvSpPr>
            <p:cNvPr id="1018" name="Oval 1017"/>
            <p:cNvSpPr/>
            <p:nvPr/>
          </p:nvSpPr>
          <p:spPr>
            <a:xfrm>
              <a:off x="6423612" y="5903411"/>
              <a:ext cx="953858" cy="95410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Regular"/>
                <a:cs typeface="Lato Regular"/>
              </a:endParaRPr>
            </a:p>
          </p:txBody>
        </p:sp>
        <p:sp>
          <p:nvSpPr>
            <p:cNvPr id="1019" name="Freeform 132"/>
            <p:cNvSpPr>
              <a:spLocks noChangeAspect="1" noChangeArrowheads="1"/>
            </p:cNvSpPr>
            <p:nvPr/>
          </p:nvSpPr>
          <p:spPr bwMode="auto">
            <a:xfrm>
              <a:off x="7393586" y="4353740"/>
              <a:ext cx="543241" cy="376800"/>
            </a:xfrm>
            <a:custGeom>
              <a:avLst/>
              <a:gdLst>
                <a:gd name="T0" fmla="*/ 59908912 w 602"/>
                <a:gd name="T1" fmla="*/ 54282578 h 418"/>
                <a:gd name="T2" fmla="*/ 59908912 w 602"/>
                <a:gd name="T3" fmla="*/ 54282578 h 418"/>
                <a:gd name="T4" fmla="*/ 18403387 w 602"/>
                <a:gd name="T5" fmla="*/ 54282578 h 418"/>
                <a:gd name="T6" fmla="*/ 0 w 602"/>
                <a:gd name="T7" fmla="*/ 35928130 h 418"/>
                <a:gd name="T8" fmla="*/ 12921388 w 602"/>
                <a:gd name="T9" fmla="*/ 18354447 h 418"/>
                <a:gd name="T10" fmla="*/ 39678193 w 602"/>
                <a:gd name="T11" fmla="*/ 0 h 418"/>
                <a:gd name="T12" fmla="*/ 65520970 w 602"/>
                <a:gd name="T13" fmla="*/ 18354447 h 418"/>
                <a:gd name="T14" fmla="*/ 78442719 w 602"/>
                <a:gd name="T15" fmla="*/ 35928130 h 418"/>
                <a:gd name="T16" fmla="*/ 59908912 w 602"/>
                <a:gd name="T17" fmla="*/ 54282578 h 418"/>
                <a:gd name="T18" fmla="*/ 67348302 w 602"/>
                <a:gd name="T19" fmla="*/ 27596975 h 418"/>
                <a:gd name="T20" fmla="*/ 67348302 w 602"/>
                <a:gd name="T21" fmla="*/ 27596975 h 418"/>
                <a:gd name="T22" fmla="*/ 66434636 w 602"/>
                <a:gd name="T23" fmla="*/ 26685603 h 418"/>
                <a:gd name="T24" fmla="*/ 66434636 w 602"/>
                <a:gd name="T25" fmla="*/ 26685603 h 418"/>
                <a:gd name="T26" fmla="*/ 66434636 w 602"/>
                <a:gd name="T27" fmla="*/ 26685603 h 418"/>
                <a:gd name="T28" fmla="*/ 66434636 w 602"/>
                <a:gd name="T29" fmla="*/ 26685603 h 418"/>
                <a:gd name="T30" fmla="*/ 65520970 w 602"/>
                <a:gd name="T31" fmla="*/ 25774591 h 418"/>
                <a:gd name="T32" fmla="*/ 64607303 w 602"/>
                <a:gd name="T33" fmla="*/ 25774591 h 418"/>
                <a:gd name="T34" fmla="*/ 64607303 w 602"/>
                <a:gd name="T35" fmla="*/ 25774591 h 418"/>
                <a:gd name="T36" fmla="*/ 63693998 w 602"/>
                <a:gd name="T37" fmla="*/ 25774591 h 418"/>
                <a:gd name="T38" fmla="*/ 63693998 w 602"/>
                <a:gd name="T39" fmla="*/ 24863219 h 418"/>
                <a:gd name="T40" fmla="*/ 62780332 w 602"/>
                <a:gd name="T41" fmla="*/ 24863219 h 418"/>
                <a:gd name="T42" fmla="*/ 62780332 w 602"/>
                <a:gd name="T43" fmla="*/ 24863219 h 418"/>
                <a:gd name="T44" fmla="*/ 61866665 w 602"/>
                <a:gd name="T45" fmla="*/ 24863219 h 418"/>
                <a:gd name="T46" fmla="*/ 61866665 w 602"/>
                <a:gd name="T47" fmla="*/ 24863219 h 418"/>
                <a:gd name="T48" fmla="*/ 59908912 w 602"/>
                <a:gd name="T49" fmla="*/ 24863219 h 418"/>
                <a:gd name="T50" fmla="*/ 59908912 w 602"/>
                <a:gd name="T51" fmla="*/ 24863219 h 418"/>
                <a:gd name="T52" fmla="*/ 59908912 w 602"/>
                <a:gd name="T53" fmla="*/ 23040835 h 418"/>
                <a:gd name="T54" fmla="*/ 58995246 w 602"/>
                <a:gd name="T55" fmla="*/ 23040835 h 418"/>
                <a:gd name="T56" fmla="*/ 58995246 w 602"/>
                <a:gd name="T57" fmla="*/ 21088203 h 418"/>
                <a:gd name="T58" fmla="*/ 58995246 w 602"/>
                <a:gd name="T59" fmla="*/ 21088203 h 418"/>
                <a:gd name="T60" fmla="*/ 58081579 w 602"/>
                <a:gd name="T61" fmla="*/ 19265820 h 418"/>
                <a:gd name="T62" fmla="*/ 58081579 w 602"/>
                <a:gd name="T63" fmla="*/ 19265820 h 418"/>
                <a:gd name="T64" fmla="*/ 57167913 w 602"/>
                <a:gd name="T65" fmla="*/ 17443436 h 418"/>
                <a:gd name="T66" fmla="*/ 39678193 w 602"/>
                <a:gd name="T67" fmla="*/ 7289896 h 418"/>
                <a:gd name="T68" fmla="*/ 21274806 w 602"/>
                <a:gd name="T69" fmla="*/ 17443436 h 418"/>
                <a:gd name="T70" fmla="*/ 20361140 w 602"/>
                <a:gd name="T71" fmla="*/ 19265820 h 418"/>
                <a:gd name="T72" fmla="*/ 20361140 w 602"/>
                <a:gd name="T73" fmla="*/ 19265820 h 418"/>
                <a:gd name="T74" fmla="*/ 20361140 w 602"/>
                <a:gd name="T75" fmla="*/ 21088203 h 418"/>
                <a:gd name="T76" fmla="*/ 19317053 w 602"/>
                <a:gd name="T77" fmla="*/ 21088203 h 418"/>
                <a:gd name="T78" fmla="*/ 19317053 w 602"/>
                <a:gd name="T79" fmla="*/ 23040835 h 418"/>
                <a:gd name="T80" fmla="*/ 19317053 w 602"/>
                <a:gd name="T81" fmla="*/ 23040835 h 418"/>
                <a:gd name="T82" fmla="*/ 18403387 w 602"/>
                <a:gd name="T83" fmla="*/ 24863219 h 418"/>
                <a:gd name="T84" fmla="*/ 18403387 w 602"/>
                <a:gd name="T85" fmla="*/ 24863219 h 418"/>
                <a:gd name="T86" fmla="*/ 17489720 w 602"/>
                <a:gd name="T87" fmla="*/ 24863219 h 418"/>
                <a:gd name="T88" fmla="*/ 16576054 w 602"/>
                <a:gd name="T89" fmla="*/ 24863219 h 418"/>
                <a:gd name="T90" fmla="*/ 16576054 w 602"/>
                <a:gd name="T91" fmla="*/ 24863219 h 418"/>
                <a:gd name="T92" fmla="*/ 15662387 w 602"/>
                <a:gd name="T93" fmla="*/ 24863219 h 418"/>
                <a:gd name="T94" fmla="*/ 15662387 w 602"/>
                <a:gd name="T95" fmla="*/ 24863219 h 418"/>
                <a:gd name="T96" fmla="*/ 14748721 w 602"/>
                <a:gd name="T97" fmla="*/ 25774591 h 418"/>
                <a:gd name="T98" fmla="*/ 14748721 w 602"/>
                <a:gd name="T99" fmla="*/ 25774591 h 418"/>
                <a:gd name="T100" fmla="*/ 13835055 w 602"/>
                <a:gd name="T101" fmla="*/ 25774591 h 418"/>
                <a:gd name="T102" fmla="*/ 13835055 w 602"/>
                <a:gd name="T103" fmla="*/ 25774591 h 418"/>
                <a:gd name="T104" fmla="*/ 12921388 w 602"/>
                <a:gd name="T105" fmla="*/ 26685603 h 418"/>
                <a:gd name="T106" fmla="*/ 12921388 w 602"/>
                <a:gd name="T107" fmla="*/ 26685603 h 418"/>
                <a:gd name="T108" fmla="*/ 12007722 w 602"/>
                <a:gd name="T109" fmla="*/ 26685603 h 418"/>
                <a:gd name="T110" fmla="*/ 12007722 w 602"/>
                <a:gd name="T111" fmla="*/ 26685603 h 418"/>
                <a:gd name="T112" fmla="*/ 11094056 w 602"/>
                <a:gd name="T113" fmla="*/ 27596975 h 418"/>
                <a:gd name="T114" fmla="*/ 7439751 w 602"/>
                <a:gd name="T115" fmla="*/ 35928130 h 418"/>
                <a:gd name="T116" fmla="*/ 18403387 w 602"/>
                <a:gd name="T117" fmla="*/ 46862795 h 418"/>
                <a:gd name="T118" fmla="*/ 59908912 w 602"/>
                <a:gd name="T119" fmla="*/ 46862795 h 418"/>
                <a:gd name="T120" fmla="*/ 71002968 w 602"/>
                <a:gd name="T121" fmla="*/ 35928130 h 418"/>
                <a:gd name="T122" fmla="*/ 67348302 w 602"/>
                <a:gd name="T123" fmla="*/ 27596975 h 4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2" h="418">
                  <a:moveTo>
                    <a:pt x="459" y="417"/>
                  </a:moveTo>
                  <a:lnTo>
                    <a:pt x="459" y="417"/>
                  </a:lnTo>
                  <a:cubicBezTo>
                    <a:pt x="141" y="417"/>
                    <a:pt x="141" y="417"/>
                    <a:pt x="141" y="417"/>
                  </a:cubicBezTo>
                  <a:cubicBezTo>
                    <a:pt x="64" y="417"/>
                    <a:pt x="0" y="353"/>
                    <a:pt x="0" y="276"/>
                  </a:cubicBezTo>
                  <a:cubicBezTo>
                    <a:pt x="0" y="212"/>
                    <a:pt x="42" y="155"/>
                    <a:pt x="99" y="141"/>
                  </a:cubicBezTo>
                  <a:cubicBezTo>
                    <a:pt x="134" y="56"/>
                    <a:pt x="212" y="0"/>
                    <a:pt x="304" y="0"/>
                  </a:cubicBezTo>
                  <a:cubicBezTo>
                    <a:pt x="396" y="0"/>
                    <a:pt x="474" y="56"/>
                    <a:pt x="502" y="141"/>
                  </a:cubicBezTo>
                  <a:cubicBezTo>
                    <a:pt x="558" y="155"/>
                    <a:pt x="601" y="212"/>
                    <a:pt x="601" y="276"/>
                  </a:cubicBezTo>
                  <a:cubicBezTo>
                    <a:pt x="601" y="353"/>
                    <a:pt x="537" y="417"/>
                    <a:pt x="459" y="417"/>
                  </a:cubicBezTo>
                  <a:close/>
                  <a:moveTo>
                    <a:pt x="516" y="212"/>
                  </a:moveTo>
                  <a:lnTo>
                    <a:pt x="516" y="212"/>
                  </a:lnTo>
                  <a:cubicBezTo>
                    <a:pt x="516" y="212"/>
                    <a:pt x="516" y="212"/>
                    <a:pt x="509" y="205"/>
                  </a:cubicBezTo>
                  <a:cubicBezTo>
                    <a:pt x="502" y="205"/>
                    <a:pt x="502" y="198"/>
                    <a:pt x="502" y="198"/>
                  </a:cubicBezTo>
                  <a:cubicBezTo>
                    <a:pt x="502" y="198"/>
                    <a:pt x="502" y="198"/>
                    <a:pt x="495" y="198"/>
                  </a:cubicBezTo>
                  <a:cubicBezTo>
                    <a:pt x="495" y="198"/>
                    <a:pt x="495" y="198"/>
                    <a:pt x="488" y="198"/>
                  </a:cubicBezTo>
                  <a:cubicBezTo>
                    <a:pt x="488" y="198"/>
                    <a:pt x="488" y="198"/>
                    <a:pt x="488" y="191"/>
                  </a:cubicBezTo>
                  <a:lnTo>
                    <a:pt x="481" y="191"/>
                  </a:lnTo>
                  <a:cubicBezTo>
                    <a:pt x="474" y="191"/>
                    <a:pt x="474" y="191"/>
                    <a:pt x="474" y="191"/>
                  </a:cubicBezTo>
                  <a:cubicBezTo>
                    <a:pt x="467" y="191"/>
                    <a:pt x="467" y="191"/>
                    <a:pt x="459" y="191"/>
                  </a:cubicBezTo>
                  <a:cubicBezTo>
                    <a:pt x="459" y="184"/>
                    <a:pt x="459" y="184"/>
                    <a:pt x="459" y="177"/>
                  </a:cubicBezTo>
                  <a:cubicBezTo>
                    <a:pt x="452" y="177"/>
                    <a:pt x="452" y="177"/>
                    <a:pt x="452" y="177"/>
                  </a:cubicBezTo>
                  <a:cubicBezTo>
                    <a:pt x="452" y="169"/>
                    <a:pt x="452" y="169"/>
                    <a:pt x="452" y="162"/>
                  </a:cubicBezTo>
                  <a:cubicBezTo>
                    <a:pt x="445" y="155"/>
                    <a:pt x="445" y="155"/>
                    <a:pt x="445" y="148"/>
                  </a:cubicBezTo>
                  <a:cubicBezTo>
                    <a:pt x="445" y="141"/>
                    <a:pt x="438" y="141"/>
                    <a:pt x="438" y="134"/>
                  </a:cubicBezTo>
                  <a:cubicBezTo>
                    <a:pt x="410" y="92"/>
                    <a:pt x="361" y="56"/>
                    <a:pt x="304" y="56"/>
                  </a:cubicBezTo>
                  <a:cubicBezTo>
                    <a:pt x="240" y="56"/>
                    <a:pt x="191" y="92"/>
                    <a:pt x="163" y="134"/>
                  </a:cubicBezTo>
                  <a:cubicBezTo>
                    <a:pt x="163" y="141"/>
                    <a:pt x="163" y="141"/>
                    <a:pt x="156" y="148"/>
                  </a:cubicBezTo>
                  <a:cubicBezTo>
                    <a:pt x="156" y="155"/>
                    <a:pt x="156" y="155"/>
                    <a:pt x="156" y="162"/>
                  </a:cubicBezTo>
                  <a:cubicBezTo>
                    <a:pt x="156" y="162"/>
                    <a:pt x="156" y="162"/>
                    <a:pt x="148" y="162"/>
                  </a:cubicBezTo>
                  <a:cubicBezTo>
                    <a:pt x="148" y="169"/>
                    <a:pt x="148" y="169"/>
                    <a:pt x="148" y="177"/>
                  </a:cubicBezTo>
                  <a:cubicBezTo>
                    <a:pt x="148" y="184"/>
                    <a:pt x="141" y="184"/>
                    <a:pt x="141" y="191"/>
                  </a:cubicBezTo>
                  <a:lnTo>
                    <a:pt x="134" y="191"/>
                  </a:lnTo>
                  <a:cubicBezTo>
                    <a:pt x="134" y="191"/>
                    <a:pt x="134" y="191"/>
                    <a:pt x="127" y="191"/>
                  </a:cubicBezTo>
                  <a:cubicBezTo>
                    <a:pt x="120" y="191"/>
                    <a:pt x="120" y="191"/>
                    <a:pt x="120" y="191"/>
                  </a:cubicBezTo>
                  <a:cubicBezTo>
                    <a:pt x="113" y="198"/>
                    <a:pt x="113" y="198"/>
                    <a:pt x="113" y="198"/>
                  </a:cubicBezTo>
                  <a:cubicBezTo>
                    <a:pt x="106" y="198"/>
                    <a:pt x="106" y="198"/>
                    <a:pt x="106" y="198"/>
                  </a:cubicBezTo>
                  <a:cubicBezTo>
                    <a:pt x="99" y="198"/>
                    <a:pt x="99" y="205"/>
                    <a:pt x="99" y="205"/>
                  </a:cubicBezTo>
                  <a:cubicBezTo>
                    <a:pt x="92" y="205"/>
                    <a:pt x="92" y="205"/>
                    <a:pt x="92" y="205"/>
                  </a:cubicBezTo>
                  <a:cubicBezTo>
                    <a:pt x="92" y="212"/>
                    <a:pt x="85" y="212"/>
                    <a:pt x="85" y="212"/>
                  </a:cubicBezTo>
                  <a:cubicBezTo>
                    <a:pt x="71" y="226"/>
                    <a:pt x="57" y="247"/>
                    <a:pt x="57" y="276"/>
                  </a:cubicBezTo>
                  <a:cubicBezTo>
                    <a:pt x="57" y="325"/>
                    <a:pt x="92" y="360"/>
                    <a:pt x="141" y="360"/>
                  </a:cubicBezTo>
                  <a:cubicBezTo>
                    <a:pt x="459" y="360"/>
                    <a:pt x="459" y="360"/>
                    <a:pt x="459" y="360"/>
                  </a:cubicBezTo>
                  <a:cubicBezTo>
                    <a:pt x="509" y="360"/>
                    <a:pt x="544" y="325"/>
                    <a:pt x="544" y="276"/>
                  </a:cubicBezTo>
                  <a:cubicBezTo>
                    <a:pt x="544" y="247"/>
                    <a:pt x="537" y="226"/>
                    <a:pt x="51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0" name="Freeform 86"/>
            <p:cNvSpPr>
              <a:spLocks noChangeAspect="1" noChangeArrowheads="1"/>
            </p:cNvSpPr>
            <p:nvPr/>
          </p:nvSpPr>
          <p:spPr bwMode="auto">
            <a:xfrm>
              <a:off x="6651204" y="6141038"/>
              <a:ext cx="501752" cy="472789"/>
            </a:xfrm>
            <a:custGeom>
              <a:avLst/>
              <a:gdLst>
                <a:gd name="T0" fmla="*/ 74925449 w 609"/>
                <a:gd name="T1" fmla="*/ 22830550 h 573"/>
                <a:gd name="T2" fmla="*/ 74925449 w 609"/>
                <a:gd name="T3" fmla="*/ 22830550 h 573"/>
                <a:gd name="T4" fmla="*/ 54867675 w 609"/>
                <a:gd name="T5" fmla="*/ 2723934 h 573"/>
                <a:gd name="T6" fmla="*/ 64055516 w 609"/>
                <a:gd name="T7" fmla="*/ 0 h 573"/>
                <a:gd name="T8" fmla="*/ 78678142 w 609"/>
                <a:gd name="T9" fmla="*/ 14658388 h 573"/>
                <a:gd name="T10" fmla="*/ 74925449 w 609"/>
                <a:gd name="T11" fmla="*/ 22830550 h 573"/>
                <a:gd name="T12" fmla="*/ 74925449 w 609"/>
                <a:gd name="T13" fmla="*/ 39434553 h 573"/>
                <a:gd name="T14" fmla="*/ 74925449 w 609"/>
                <a:gd name="T15" fmla="*/ 39434553 h 573"/>
                <a:gd name="T16" fmla="*/ 64961313 w 609"/>
                <a:gd name="T17" fmla="*/ 63173440 h 573"/>
                <a:gd name="T18" fmla="*/ 70396460 w 609"/>
                <a:gd name="T19" fmla="*/ 68751328 h 573"/>
                <a:gd name="T20" fmla="*/ 71302258 w 609"/>
                <a:gd name="T21" fmla="*/ 70567284 h 573"/>
                <a:gd name="T22" fmla="*/ 67678707 w 609"/>
                <a:gd name="T23" fmla="*/ 74199556 h 573"/>
                <a:gd name="T24" fmla="*/ 64961313 w 609"/>
                <a:gd name="T25" fmla="*/ 73291578 h 573"/>
                <a:gd name="T26" fmla="*/ 59397024 w 609"/>
                <a:gd name="T27" fmla="*/ 67843350 h 573"/>
                <a:gd name="T28" fmla="*/ 39339251 w 609"/>
                <a:gd name="T29" fmla="*/ 74199556 h 573"/>
                <a:gd name="T30" fmla="*/ 19151975 w 609"/>
                <a:gd name="T31" fmla="*/ 67843350 h 573"/>
                <a:gd name="T32" fmla="*/ 13716829 w 609"/>
                <a:gd name="T33" fmla="*/ 73291578 h 573"/>
                <a:gd name="T34" fmla="*/ 10999436 w 609"/>
                <a:gd name="T35" fmla="*/ 74199556 h 573"/>
                <a:gd name="T36" fmla="*/ 7246742 w 609"/>
                <a:gd name="T37" fmla="*/ 70567284 h 573"/>
                <a:gd name="T38" fmla="*/ 9187840 w 609"/>
                <a:gd name="T39" fmla="*/ 68751328 h 573"/>
                <a:gd name="T40" fmla="*/ 13716829 w 609"/>
                <a:gd name="T41" fmla="*/ 63173440 h 573"/>
                <a:gd name="T42" fmla="*/ 3623191 w 609"/>
                <a:gd name="T43" fmla="*/ 39434553 h 573"/>
                <a:gd name="T44" fmla="*/ 39339251 w 609"/>
                <a:gd name="T45" fmla="*/ 3632272 h 573"/>
                <a:gd name="T46" fmla="*/ 74925449 w 609"/>
                <a:gd name="T47" fmla="*/ 39434553 h 573"/>
                <a:gd name="T48" fmla="*/ 39339251 w 609"/>
                <a:gd name="T49" fmla="*/ 11026116 h 573"/>
                <a:gd name="T50" fmla="*/ 39339251 w 609"/>
                <a:gd name="T51" fmla="*/ 11026116 h 573"/>
                <a:gd name="T52" fmla="*/ 10999436 w 609"/>
                <a:gd name="T53" fmla="*/ 39434553 h 573"/>
                <a:gd name="T54" fmla="*/ 39339251 w 609"/>
                <a:gd name="T55" fmla="*/ 66935372 h 573"/>
                <a:gd name="T56" fmla="*/ 67678707 w 609"/>
                <a:gd name="T57" fmla="*/ 39434553 h 573"/>
                <a:gd name="T58" fmla="*/ 39339251 w 609"/>
                <a:gd name="T59" fmla="*/ 11026116 h 573"/>
                <a:gd name="T60" fmla="*/ 53961878 w 609"/>
                <a:gd name="T61" fmla="*/ 43066825 h 573"/>
                <a:gd name="T62" fmla="*/ 53961878 w 609"/>
                <a:gd name="T63" fmla="*/ 43066825 h 573"/>
                <a:gd name="T64" fmla="*/ 39339251 w 609"/>
                <a:gd name="T65" fmla="*/ 43066825 h 573"/>
                <a:gd name="T66" fmla="*/ 35715700 w 609"/>
                <a:gd name="T67" fmla="*/ 39434553 h 573"/>
                <a:gd name="T68" fmla="*/ 35715700 w 609"/>
                <a:gd name="T69" fmla="*/ 19198638 h 573"/>
                <a:gd name="T70" fmla="*/ 39339251 w 609"/>
                <a:gd name="T71" fmla="*/ 15566366 h 573"/>
                <a:gd name="T72" fmla="*/ 42962442 w 609"/>
                <a:gd name="T73" fmla="*/ 19198638 h 573"/>
                <a:gd name="T74" fmla="*/ 42962442 w 609"/>
                <a:gd name="T75" fmla="*/ 35672981 h 573"/>
                <a:gd name="T76" fmla="*/ 53961878 w 609"/>
                <a:gd name="T77" fmla="*/ 35672981 h 573"/>
                <a:gd name="T78" fmla="*/ 57585069 w 609"/>
                <a:gd name="T79" fmla="*/ 39434553 h 573"/>
                <a:gd name="T80" fmla="*/ 53961878 w 609"/>
                <a:gd name="T81" fmla="*/ 43066825 h 573"/>
                <a:gd name="T82" fmla="*/ 3623191 w 609"/>
                <a:gd name="T83" fmla="*/ 23738527 h 573"/>
                <a:gd name="T84" fmla="*/ 3623191 w 609"/>
                <a:gd name="T85" fmla="*/ 23738527 h 573"/>
                <a:gd name="T86" fmla="*/ 0 w 609"/>
                <a:gd name="T87" fmla="*/ 14658388 h 573"/>
                <a:gd name="T88" fmla="*/ 14622627 w 609"/>
                <a:gd name="T89" fmla="*/ 0 h 573"/>
                <a:gd name="T90" fmla="*/ 23810467 w 609"/>
                <a:gd name="T91" fmla="*/ 2723934 h 573"/>
                <a:gd name="T92" fmla="*/ 3623191 w 609"/>
                <a:gd name="T93" fmla="*/ 23738527 h 57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09" h="573">
                  <a:moveTo>
                    <a:pt x="579" y="176"/>
                  </a:moveTo>
                  <a:lnTo>
                    <a:pt x="579" y="176"/>
                  </a:lnTo>
                  <a:cubicBezTo>
                    <a:pt x="551" y="106"/>
                    <a:pt x="495" y="56"/>
                    <a:pt x="424" y="21"/>
                  </a:cubicBezTo>
                  <a:cubicBezTo>
                    <a:pt x="445" y="7"/>
                    <a:pt x="466" y="0"/>
                    <a:pt x="495" y="0"/>
                  </a:cubicBezTo>
                  <a:cubicBezTo>
                    <a:pt x="558" y="0"/>
                    <a:pt x="608" y="49"/>
                    <a:pt x="608" y="113"/>
                  </a:cubicBezTo>
                  <a:cubicBezTo>
                    <a:pt x="608" y="134"/>
                    <a:pt x="594" y="162"/>
                    <a:pt x="579" y="176"/>
                  </a:cubicBezTo>
                  <a:close/>
                  <a:moveTo>
                    <a:pt x="579" y="304"/>
                  </a:moveTo>
                  <a:lnTo>
                    <a:pt x="579" y="304"/>
                  </a:lnTo>
                  <a:cubicBezTo>
                    <a:pt x="579" y="374"/>
                    <a:pt x="551" y="438"/>
                    <a:pt x="502" y="487"/>
                  </a:cubicBezTo>
                  <a:cubicBezTo>
                    <a:pt x="544" y="530"/>
                    <a:pt x="544" y="530"/>
                    <a:pt x="544" y="530"/>
                  </a:cubicBezTo>
                  <a:cubicBezTo>
                    <a:pt x="544" y="530"/>
                    <a:pt x="551" y="537"/>
                    <a:pt x="551" y="544"/>
                  </a:cubicBezTo>
                  <a:cubicBezTo>
                    <a:pt x="551" y="565"/>
                    <a:pt x="537" y="572"/>
                    <a:pt x="523" y="572"/>
                  </a:cubicBezTo>
                  <a:cubicBezTo>
                    <a:pt x="516" y="572"/>
                    <a:pt x="509" y="572"/>
                    <a:pt x="502" y="565"/>
                  </a:cubicBezTo>
                  <a:cubicBezTo>
                    <a:pt x="459" y="523"/>
                    <a:pt x="459" y="523"/>
                    <a:pt x="459" y="523"/>
                  </a:cubicBezTo>
                  <a:cubicBezTo>
                    <a:pt x="417" y="558"/>
                    <a:pt x="360" y="572"/>
                    <a:pt x="304" y="572"/>
                  </a:cubicBezTo>
                  <a:cubicBezTo>
                    <a:pt x="247" y="572"/>
                    <a:pt x="191" y="558"/>
                    <a:pt x="148" y="523"/>
                  </a:cubicBezTo>
                  <a:cubicBezTo>
                    <a:pt x="106" y="565"/>
                    <a:pt x="106" y="565"/>
                    <a:pt x="106" y="565"/>
                  </a:cubicBezTo>
                  <a:cubicBezTo>
                    <a:pt x="99" y="572"/>
                    <a:pt x="92" y="572"/>
                    <a:pt x="85" y="572"/>
                  </a:cubicBezTo>
                  <a:cubicBezTo>
                    <a:pt x="71" y="572"/>
                    <a:pt x="56" y="565"/>
                    <a:pt x="56" y="544"/>
                  </a:cubicBezTo>
                  <a:cubicBezTo>
                    <a:pt x="56" y="537"/>
                    <a:pt x="64" y="530"/>
                    <a:pt x="71" y="530"/>
                  </a:cubicBezTo>
                  <a:cubicBezTo>
                    <a:pt x="106" y="487"/>
                    <a:pt x="106" y="487"/>
                    <a:pt x="106" y="487"/>
                  </a:cubicBezTo>
                  <a:cubicBezTo>
                    <a:pt x="56" y="438"/>
                    <a:pt x="28" y="374"/>
                    <a:pt x="28" y="304"/>
                  </a:cubicBezTo>
                  <a:cubicBezTo>
                    <a:pt x="28" y="148"/>
                    <a:pt x="155" y="28"/>
                    <a:pt x="304" y="28"/>
                  </a:cubicBezTo>
                  <a:cubicBezTo>
                    <a:pt x="452" y="28"/>
                    <a:pt x="579" y="148"/>
                    <a:pt x="579" y="304"/>
                  </a:cubicBezTo>
                  <a:close/>
                  <a:moveTo>
                    <a:pt x="304" y="85"/>
                  </a:moveTo>
                  <a:lnTo>
                    <a:pt x="304" y="85"/>
                  </a:lnTo>
                  <a:cubicBezTo>
                    <a:pt x="184" y="85"/>
                    <a:pt x="85" y="183"/>
                    <a:pt x="85" y="304"/>
                  </a:cubicBezTo>
                  <a:cubicBezTo>
                    <a:pt x="85" y="424"/>
                    <a:pt x="184" y="516"/>
                    <a:pt x="304" y="516"/>
                  </a:cubicBezTo>
                  <a:cubicBezTo>
                    <a:pt x="424" y="516"/>
                    <a:pt x="523" y="424"/>
                    <a:pt x="523" y="304"/>
                  </a:cubicBezTo>
                  <a:cubicBezTo>
                    <a:pt x="523" y="183"/>
                    <a:pt x="424" y="85"/>
                    <a:pt x="304" y="85"/>
                  </a:cubicBezTo>
                  <a:close/>
                  <a:moveTo>
                    <a:pt x="417" y="332"/>
                  </a:moveTo>
                  <a:lnTo>
                    <a:pt x="417" y="332"/>
                  </a:lnTo>
                  <a:cubicBezTo>
                    <a:pt x="304" y="332"/>
                    <a:pt x="304" y="332"/>
                    <a:pt x="304" y="332"/>
                  </a:cubicBezTo>
                  <a:cubicBezTo>
                    <a:pt x="290" y="332"/>
                    <a:pt x="276" y="318"/>
                    <a:pt x="276" y="304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6" y="134"/>
                    <a:pt x="290" y="120"/>
                    <a:pt x="304" y="120"/>
                  </a:cubicBezTo>
                  <a:cubicBezTo>
                    <a:pt x="318" y="120"/>
                    <a:pt x="332" y="134"/>
                    <a:pt x="332" y="148"/>
                  </a:cubicBezTo>
                  <a:cubicBezTo>
                    <a:pt x="332" y="275"/>
                    <a:pt x="332" y="275"/>
                    <a:pt x="332" y="275"/>
                  </a:cubicBezTo>
                  <a:cubicBezTo>
                    <a:pt x="417" y="275"/>
                    <a:pt x="417" y="275"/>
                    <a:pt x="417" y="275"/>
                  </a:cubicBezTo>
                  <a:cubicBezTo>
                    <a:pt x="431" y="275"/>
                    <a:pt x="445" y="282"/>
                    <a:pt x="445" y="304"/>
                  </a:cubicBezTo>
                  <a:cubicBezTo>
                    <a:pt x="445" y="318"/>
                    <a:pt x="431" y="332"/>
                    <a:pt x="417" y="332"/>
                  </a:cubicBezTo>
                  <a:close/>
                  <a:moveTo>
                    <a:pt x="28" y="183"/>
                  </a:moveTo>
                  <a:lnTo>
                    <a:pt x="28" y="183"/>
                  </a:lnTo>
                  <a:cubicBezTo>
                    <a:pt x="14" y="162"/>
                    <a:pt x="0" y="141"/>
                    <a:pt x="0" y="113"/>
                  </a:cubicBezTo>
                  <a:cubicBezTo>
                    <a:pt x="0" y="49"/>
                    <a:pt x="49" y="0"/>
                    <a:pt x="113" y="0"/>
                  </a:cubicBezTo>
                  <a:cubicBezTo>
                    <a:pt x="141" y="0"/>
                    <a:pt x="162" y="7"/>
                    <a:pt x="184" y="21"/>
                  </a:cubicBezTo>
                  <a:cubicBezTo>
                    <a:pt x="113" y="56"/>
                    <a:pt x="56" y="113"/>
                    <a:pt x="28" y="1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1" name="Freeform 107"/>
            <p:cNvSpPr>
              <a:spLocks noChangeArrowheads="1"/>
            </p:cNvSpPr>
            <p:nvPr/>
          </p:nvSpPr>
          <p:spPr bwMode="auto">
            <a:xfrm>
              <a:off x="6673484" y="7925157"/>
              <a:ext cx="448617" cy="491067"/>
            </a:xfrm>
            <a:custGeom>
              <a:avLst/>
              <a:gdLst>
                <a:gd name="T0" fmla="*/ 459 w 467"/>
                <a:gd name="T1" fmla="*/ 247 h 510"/>
                <a:gd name="T2" fmla="*/ 459 w 467"/>
                <a:gd name="T3" fmla="*/ 247 h 510"/>
                <a:gd name="T4" fmla="*/ 459 w 467"/>
                <a:gd name="T5" fmla="*/ 247 h 510"/>
                <a:gd name="T6" fmla="*/ 459 w 467"/>
                <a:gd name="T7" fmla="*/ 247 h 510"/>
                <a:gd name="T8" fmla="*/ 233 w 467"/>
                <a:gd name="T9" fmla="*/ 28 h 510"/>
                <a:gd name="T10" fmla="*/ 63 w 467"/>
                <a:gd name="T11" fmla="*/ 28 h 510"/>
                <a:gd name="T12" fmla="*/ 28 w 467"/>
                <a:gd name="T13" fmla="*/ 28 h 510"/>
                <a:gd name="T14" fmla="*/ 56 w 467"/>
                <a:gd name="T15" fmla="*/ 0 h 510"/>
                <a:gd name="T16" fmla="*/ 56 w 467"/>
                <a:gd name="T17" fmla="*/ 0 h 510"/>
                <a:gd name="T18" fmla="*/ 233 w 467"/>
                <a:gd name="T19" fmla="*/ 0 h 510"/>
                <a:gd name="T20" fmla="*/ 233 w 467"/>
                <a:gd name="T21" fmla="*/ 0 h 510"/>
                <a:gd name="T22" fmla="*/ 233 w 467"/>
                <a:gd name="T23" fmla="*/ 0 h 510"/>
                <a:gd name="T24" fmla="*/ 254 w 467"/>
                <a:gd name="T25" fmla="*/ 14 h 510"/>
                <a:gd name="T26" fmla="*/ 410 w 467"/>
                <a:gd name="T27" fmla="*/ 163 h 510"/>
                <a:gd name="T28" fmla="*/ 410 w 467"/>
                <a:gd name="T29" fmla="*/ 163 h 510"/>
                <a:gd name="T30" fmla="*/ 459 w 467"/>
                <a:gd name="T31" fmla="*/ 205 h 510"/>
                <a:gd name="T32" fmla="*/ 466 w 467"/>
                <a:gd name="T33" fmla="*/ 226 h 510"/>
                <a:gd name="T34" fmla="*/ 459 w 467"/>
                <a:gd name="T35" fmla="*/ 247 h 510"/>
                <a:gd name="T36" fmla="*/ 205 w 467"/>
                <a:gd name="T37" fmla="*/ 57 h 510"/>
                <a:gd name="T38" fmla="*/ 205 w 467"/>
                <a:gd name="T39" fmla="*/ 57 h 510"/>
                <a:gd name="T40" fmla="*/ 205 w 467"/>
                <a:gd name="T41" fmla="*/ 57 h 510"/>
                <a:gd name="T42" fmla="*/ 205 w 467"/>
                <a:gd name="T43" fmla="*/ 57 h 510"/>
                <a:gd name="T44" fmla="*/ 226 w 467"/>
                <a:gd name="T45" fmla="*/ 71 h 510"/>
                <a:gd name="T46" fmla="*/ 438 w 467"/>
                <a:gd name="T47" fmla="*/ 276 h 510"/>
                <a:gd name="T48" fmla="*/ 452 w 467"/>
                <a:gd name="T49" fmla="*/ 290 h 510"/>
                <a:gd name="T50" fmla="*/ 452 w 467"/>
                <a:gd name="T51" fmla="*/ 290 h 510"/>
                <a:gd name="T52" fmla="*/ 452 w 467"/>
                <a:gd name="T53" fmla="*/ 290 h 510"/>
                <a:gd name="T54" fmla="*/ 452 w 467"/>
                <a:gd name="T55" fmla="*/ 290 h 510"/>
                <a:gd name="T56" fmla="*/ 452 w 467"/>
                <a:gd name="T57" fmla="*/ 297 h 510"/>
                <a:gd name="T58" fmla="*/ 452 w 467"/>
                <a:gd name="T59" fmla="*/ 297 h 510"/>
                <a:gd name="T60" fmla="*/ 452 w 467"/>
                <a:gd name="T61" fmla="*/ 297 h 510"/>
                <a:gd name="T62" fmla="*/ 452 w 467"/>
                <a:gd name="T63" fmla="*/ 297 h 510"/>
                <a:gd name="T64" fmla="*/ 445 w 467"/>
                <a:gd name="T65" fmla="*/ 311 h 510"/>
                <a:gd name="T66" fmla="*/ 445 w 467"/>
                <a:gd name="T67" fmla="*/ 311 h 510"/>
                <a:gd name="T68" fmla="*/ 283 w 467"/>
                <a:gd name="T69" fmla="*/ 502 h 510"/>
                <a:gd name="T70" fmla="*/ 283 w 467"/>
                <a:gd name="T71" fmla="*/ 502 h 510"/>
                <a:gd name="T72" fmla="*/ 261 w 467"/>
                <a:gd name="T73" fmla="*/ 509 h 510"/>
                <a:gd name="T74" fmla="*/ 261 w 467"/>
                <a:gd name="T75" fmla="*/ 509 h 510"/>
                <a:gd name="T76" fmla="*/ 261 w 467"/>
                <a:gd name="T77" fmla="*/ 509 h 510"/>
                <a:gd name="T78" fmla="*/ 261 w 467"/>
                <a:gd name="T79" fmla="*/ 509 h 510"/>
                <a:gd name="T80" fmla="*/ 254 w 467"/>
                <a:gd name="T81" fmla="*/ 509 h 510"/>
                <a:gd name="T82" fmla="*/ 254 w 467"/>
                <a:gd name="T83" fmla="*/ 509 h 510"/>
                <a:gd name="T84" fmla="*/ 240 w 467"/>
                <a:gd name="T85" fmla="*/ 502 h 510"/>
                <a:gd name="T86" fmla="*/ 240 w 467"/>
                <a:gd name="T87" fmla="*/ 502 h 510"/>
                <a:gd name="T88" fmla="*/ 7 w 467"/>
                <a:gd name="T89" fmla="*/ 290 h 510"/>
                <a:gd name="T90" fmla="*/ 7 w 467"/>
                <a:gd name="T91" fmla="*/ 290 h 510"/>
                <a:gd name="T92" fmla="*/ 0 w 467"/>
                <a:gd name="T93" fmla="*/ 269 h 510"/>
                <a:gd name="T94" fmla="*/ 0 w 467"/>
                <a:gd name="T95" fmla="*/ 269 h 510"/>
                <a:gd name="T96" fmla="*/ 0 w 467"/>
                <a:gd name="T97" fmla="*/ 113 h 510"/>
                <a:gd name="T98" fmla="*/ 0 w 467"/>
                <a:gd name="T99" fmla="*/ 85 h 510"/>
                <a:gd name="T100" fmla="*/ 0 w 467"/>
                <a:gd name="T101" fmla="*/ 85 h 510"/>
                <a:gd name="T102" fmla="*/ 0 w 467"/>
                <a:gd name="T103" fmla="*/ 85 h 510"/>
                <a:gd name="T104" fmla="*/ 28 w 467"/>
                <a:gd name="T105" fmla="*/ 57 h 510"/>
                <a:gd name="T106" fmla="*/ 28 w 467"/>
                <a:gd name="T107" fmla="*/ 57 h 510"/>
                <a:gd name="T108" fmla="*/ 205 w 467"/>
                <a:gd name="T109" fmla="*/ 57 h 510"/>
                <a:gd name="T110" fmla="*/ 70 w 467"/>
                <a:gd name="T111" fmla="*/ 170 h 510"/>
                <a:gd name="T112" fmla="*/ 70 w 467"/>
                <a:gd name="T113" fmla="*/ 170 h 510"/>
                <a:gd name="T114" fmla="*/ 113 w 467"/>
                <a:gd name="T115" fmla="*/ 134 h 510"/>
                <a:gd name="T116" fmla="*/ 70 w 467"/>
                <a:gd name="T117" fmla="*/ 99 h 510"/>
                <a:gd name="T118" fmla="*/ 35 w 467"/>
                <a:gd name="T119" fmla="*/ 134 h 510"/>
                <a:gd name="T120" fmla="*/ 70 w 467"/>
                <a:gd name="T121" fmla="*/ 17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7" h="510">
                  <a:moveTo>
                    <a:pt x="459" y="247"/>
                  </a:moveTo>
                  <a:lnTo>
                    <a:pt x="459" y="247"/>
                  </a:lnTo>
                  <a:lnTo>
                    <a:pt x="459" y="247"/>
                  </a:lnTo>
                  <a:lnTo>
                    <a:pt x="459" y="247"/>
                  </a:lnTo>
                  <a:cubicBezTo>
                    <a:pt x="233" y="28"/>
                    <a:pt x="233" y="28"/>
                    <a:pt x="23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14"/>
                    <a:pt x="35" y="0"/>
                    <a:pt x="56" y="0"/>
                  </a:cubicBezTo>
                  <a:lnTo>
                    <a:pt x="56" y="0"/>
                  </a:lnTo>
                  <a:cubicBezTo>
                    <a:pt x="233" y="0"/>
                    <a:pt x="233" y="0"/>
                    <a:pt x="233" y="0"/>
                  </a:cubicBezTo>
                  <a:lnTo>
                    <a:pt x="233" y="0"/>
                  </a:lnTo>
                  <a:lnTo>
                    <a:pt x="233" y="0"/>
                  </a:lnTo>
                  <a:cubicBezTo>
                    <a:pt x="240" y="0"/>
                    <a:pt x="247" y="7"/>
                    <a:pt x="254" y="14"/>
                  </a:cubicBezTo>
                  <a:cubicBezTo>
                    <a:pt x="410" y="163"/>
                    <a:pt x="410" y="163"/>
                    <a:pt x="410" y="163"/>
                  </a:cubicBezTo>
                  <a:lnTo>
                    <a:pt x="410" y="163"/>
                  </a:lnTo>
                  <a:cubicBezTo>
                    <a:pt x="459" y="205"/>
                    <a:pt x="459" y="205"/>
                    <a:pt x="459" y="205"/>
                  </a:cubicBezTo>
                  <a:cubicBezTo>
                    <a:pt x="466" y="212"/>
                    <a:pt x="466" y="219"/>
                    <a:pt x="466" y="226"/>
                  </a:cubicBezTo>
                  <a:cubicBezTo>
                    <a:pt x="466" y="233"/>
                    <a:pt x="466" y="240"/>
                    <a:pt x="459" y="247"/>
                  </a:cubicBezTo>
                  <a:close/>
                  <a:moveTo>
                    <a:pt x="205" y="57"/>
                  </a:moveTo>
                  <a:lnTo>
                    <a:pt x="205" y="57"/>
                  </a:lnTo>
                  <a:lnTo>
                    <a:pt x="205" y="57"/>
                  </a:lnTo>
                  <a:lnTo>
                    <a:pt x="205" y="57"/>
                  </a:lnTo>
                  <a:cubicBezTo>
                    <a:pt x="212" y="57"/>
                    <a:pt x="219" y="64"/>
                    <a:pt x="226" y="71"/>
                  </a:cubicBezTo>
                  <a:cubicBezTo>
                    <a:pt x="438" y="276"/>
                    <a:pt x="438" y="276"/>
                    <a:pt x="438" y="276"/>
                  </a:cubicBezTo>
                  <a:cubicBezTo>
                    <a:pt x="445" y="276"/>
                    <a:pt x="445" y="283"/>
                    <a:pt x="452" y="290"/>
                  </a:cubicBezTo>
                  <a:lnTo>
                    <a:pt x="452" y="290"/>
                  </a:lnTo>
                  <a:lnTo>
                    <a:pt x="452" y="290"/>
                  </a:lnTo>
                  <a:lnTo>
                    <a:pt x="452" y="290"/>
                  </a:lnTo>
                  <a:cubicBezTo>
                    <a:pt x="452" y="290"/>
                    <a:pt x="452" y="290"/>
                    <a:pt x="452" y="297"/>
                  </a:cubicBezTo>
                  <a:lnTo>
                    <a:pt x="452" y="297"/>
                  </a:lnTo>
                  <a:lnTo>
                    <a:pt x="452" y="297"/>
                  </a:lnTo>
                  <a:lnTo>
                    <a:pt x="452" y="297"/>
                  </a:lnTo>
                  <a:cubicBezTo>
                    <a:pt x="452" y="304"/>
                    <a:pt x="445" y="311"/>
                    <a:pt x="445" y="311"/>
                  </a:cubicBezTo>
                  <a:lnTo>
                    <a:pt x="445" y="311"/>
                  </a:lnTo>
                  <a:cubicBezTo>
                    <a:pt x="283" y="502"/>
                    <a:pt x="283" y="502"/>
                    <a:pt x="283" y="502"/>
                  </a:cubicBezTo>
                  <a:lnTo>
                    <a:pt x="283" y="502"/>
                  </a:lnTo>
                  <a:cubicBezTo>
                    <a:pt x="275" y="509"/>
                    <a:pt x="268" y="509"/>
                    <a:pt x="261" y="509"/>
                  </a:cubicBezTo>
                  <a:lnTo>
                    <a:pt x="261" y="509"/>
                  </a:lnTo>
                  <a:lnTo>
                    <a:pt x="261" y="509"/>
                  </a:lnTo>
                  <a:lnTo>
                    <a:pt x="261" y="509"/>
                  </a:lnTo>
                  <a:lnTo>
                    <a:pt x="254" y="509"/>
                  </a:lnTo>
                  <a:lnTo>
                    <a:pt x="254" y="509"/>
                  </a:lnTo>
                  <a:cubicBezTo>
                    <a:pt x="254" y="509"/>
                    <a:pt x="247" y="509"/>
                    <a:pt x="240" y="502"/>
                  </a:cubicBezTo>
                  <a:lnTo>
                    <a:pt x="240" y="502"/>
                  </a:lnTo>
                  <a:cubicBezTo>
                    <a:pt x="7" y="290"/>
                    <a:pt x="7" y="290"/>
                    <a:pt x="7" y="290"/>
                  </a:cubicBezTo>
                  <a:lnTo>
                    <a:pt x="7" y="290"/>
                  </a:lnTo>
                  <a:cubicBezTo>
                    <a:pt x="0" y="283"/>
                    <a:pt x="0" y="276"/>
                    <a:pt x="0" y="269"/>
                  </a:cubicBezTo>
                  <a:lnTo>
                    <a:pt x="0" y="269"/>
                  </a:lnTo>
                  <a:cubicBezTo>
                    <a:pt x="0" y="113"/>
                    <a:pt x="0" y="113"/>
                    <a:pt x="0" y="113"/>
                  </a:cubicBezTo>
                  <a:cubicBezTo>
                    <a:pt x="0" y="85"/>
                    <a:pt x="0" y="85"/>
                    <a:pt x="0" y="85"/>
                  </a:cubicBezTo>
                  <a:lnTo>
                    <a:pt x="0" y="85"/>
                  </a:lnTo>
                  <a:lnTo>
                    <a:pt x="0" y="85"/>
                  </a:lnTo>
                  <a:cubicBezTo>
                    <a:pt x="0" y="71"/>
                    <a:pt x="7" y="57"/>
                    <a:pt x="28" y="57"/>
                  </a:cubicBezTo>
                  <a:lnTo>
                    <a:pt x="28" y="57"/>
                  </a:lnTo>
                  <a:lnTo>
                    <a:pt x="205" y="57"/>
                  </a:lnTo>
                  <a:close/>
                  <a:moveTo>
                    <a:pt x="70" y="170"/>
                  </a:moveTo>
                  <a:lnTo>
                    <a:pt x="70" y="170"/>
                  </a:lnTo>
                  <a:cubicBezTo>
                    <a:pt x="92" y="170"/>
                    <a:pt x="113" y="156"/>
                    <a:pt x="113" y="134"/>
                  </a:cubicBezTo>
                  <a:cubicBezTo>
                    <a:pt x="113" y="113"/>
                    <a:pt x="92" y="99"/>
                    <a:pt x="70" y="99"/>
                  </a:cubicBezTo>
                  <a:cubicBezTo>
                    <a:pt x="49" y="99"/>
                    <a:pt x="35" y="113"/>
                    <a:pt x="35" y="134"/>
                  </a:cubicBezTo>
                  <a:cubicBezTo>
                    <a:pt x="35" y="156"/>
                    <a:pt x="49" y="170"/>
                    <a:pt x="70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22" name="Freeform 57"/>
            <p:cNvSpPr>
              <a:spLocks noChangeAspect="1" noChangeArrowheads="1"/>
            </p:cNvSpPr>
            <p:nvPr/>
          </p:nvSpPr>
          <p:spPr bwMode="auto">
            <a:xfrm>
              <a:off x="7438147" y="9776143"/>
              <a:ext cx="506661" cy="443910"/>
            </a:xfrm>
            <a:custGeom>
              <a:avLst/>
              <a:gdLst>
                <a:gd name="T0" fmla="*/ 587 w 602"/>
                <a:gd name="T1" fmla="*/ 289 h 531"/>
                <a:gd name="T2" fmla="*/ 311 w 602"/>
                <a:gd name="T3" fmla="*/ 403 h 531"/>
                <a:gd name="T4" fmla="*/ 311 w 602"/>
                <a:gd name="T5" fmla="*/ 403 h 531"/>
                <a:gd name="T6" fmla="*/ 304 w 602"/>
                <a:gd name="T7" fmla="*/ 410 h 531"/>
                <a:gd name="T8" fmla="*/ 290 w 602"/>
                <a:gd name="T9" fmla="*/ 403 h 531"/>
                <a:gd name="T10" fmla="*/ 290 w 602"/>
                <a:gd name="T11" fmla="*/ 403 h 531"/>
                <a:gd name="T12" fmla="*/ 15 w 602"/>
                <a:gd name="T13" fmla="*/ 289 h 531"/>
                <a:gd name="T14" fmla="*/ 29 w 602"/>
                <a:gd name="T15" fmla="*/ 240 h 531"/>
                <a:gd name="T16" fmla="*/ 43 w 602"/>
                <a:gd name="T17" fmla="*/ 240 h 531"/>
                <a:gd name="T18" fmla="*/ 43 w 602"/>
                <a:gd name="T19" fmla="*/ 240 h 531"/>
                <a:gd name="T20" fmla="*/ 566 w 602"/>
                <a:gd name="T21" fmla="*/ 240 h 531"/>
                <a:gd name="T22" fmla="*/ 566 w 602"/>
                <a:gd name="T23" fmla="*/ 240 h 531"/>
                <a:gd name="T24" fmla="*/ 573 w 602"/>
                <a:gd name="T25" fmla="*/ 240 h 531"/>
                <a:gd name="T26" fmla="*/ 587 w 602"/>
                <a:gd name="T27" fmla="*/ 289 h 531"/>
                <a:gd name="T28" fmla="*/ 587 w 602"/>
                <a:gd name="T29" fmla="*/ 169 h 531"/>
                <a:gd name="T30" fmla="*/ 311 w 602"/>
                <a:gd name="T31" fmla="*/ 282 h 531"/>
                <a:gd name="T32" fmla="*/ 311 w 602"/>
                <a:gd name="T33" fmla="*/ 282 h 531"/>
                <a:gd name="T34" fmla="*/ 304 w 602"/>
                <a:gd name="T35" fmla="*/ 282 h 531"/>
                <a:gd name="T36" fmla="*/ 290 w 602"/>
                <a:gd name="T37" fmla="*/ 282 h 531"/>
                <a:gd name="T38" fmla="*/ 290 w 602"/>
                <a:gd name="T39" fmla="*/ 282 h 531"/>
                <a:gd name="T40" fmla="*/ 15 w 602"/>
                <a:gd name="T41" fmla="*/ 169 h 531"/>
                <a:gd name="T42" fmla="*/ 15 w 602"/>
                <a:gd name="T43" fmla="*/ 120 h 531"/>
                <a:gd name="T44" fmla="*/ 290 w 602"/>
                <a:gd name="T45" fmla="*/ 7 h 531"/>
                <a:gd name="T46" fmla="*/ 290 w 602"/>
                <a:gd name="T47" fmla="*/ 7 h 531"/>
                <a:gd name="T48" fmla="*/ 304 w 602"/>
                <a:gd name="T49" fmla="*/ 0 h 531"/>
                <a:gd name="T50" fmla="*/ 311 w 602"/>
                <a:gd name="T51" fmla="*/ 7 h 531"/>
                <a:gd name="T52" fmla="*/ 311 w 602"/>
                <a:gd name="T53" fmla="*/ 7 h 531"/>
                <a:gd name="T54" fmla="*/ 587 w 602"/>
                <a:gd name="T55" fmla="*/ 120 h 531"/>
                <a:gd name="T56" fmla="*/ 587 w 602"/>
                <a:gd name="T57" fmla="*/ 169 h 531"/>
                <a:gd name="T58" fmla="*/ 29 w 602"/>
                <a:gd name="T59" fmla="*/ 360 h 531"/>
                <a:gd name="T60" fmla="*/ 43 w 602"/>
                <a:gd name="T61" fmla="*/ 360 h 531"/>
                <a:gd name="T62" fmla="*/ 43 w 602"/>
                <a:gd name="T63" fmla="*/ 360 h 531"/>
                <a:gd name="T64" fmla="*/ 566 w 602"/>
                <a:gd name="T65" fmla="*/ 360 h 531"/>
                <a:gd name="T66" fmla="*/ 566 w 602"/>
                <a:gd name="T67" fmla="*/ 360 h 531"/>
                <a:gd name="T68" fmla="*/ 573 w 602"/>
                <a:gd name="T69" fmla="*/ 360 h 531"/>
                <a:gd name="T70" fmla="*/ 587 w 602"/>
                <a:gd name="T71" fmla="*/ 417 h 531"/>
                <a:gd name="T72" fmla="*/ 311 w 602"/>
                <a:gd name="T73" fmla="*/ 530 h 531"/>
                <a:gd name="T74" fmla="*/ 311 w 602"/>
                <a:gd name="T75" fmla="*/ 530 h 531"/>
                <a:gd name="T76" fmla="*/ 304 w 602"/>
                <a:gd name="T77" fmla="*/ 530 h 531"/>
                <a:gd name="T78" fmla="*/ 290 w 602"/>
                <a:gd name="T79" fmla="*/ 530 h 531"/>
                <a:gd name="T80" fmla="*/ 290 w 602"/>
                <a:gd name="T81" fmla="*/ 530 h 531"/>
                <a:gd name="T82" fmla="*/ 15 w 602"/>
                <a:gd name="T83" fmla="*/ 417 h 531"/>
                <a:gd name="T84" fmla="*/ 29 w 602"/>
                <a:gd name="T85" fmla="*/ 36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lnTo>
                    <a:pt x="311" y="403"/>
                  </a:lnTo>
                  <a:lnTo>
                    <a:pt x="311" y="403"/>
                  </a:lnTo>
                  <a:lnTo>
                    <a:pt x="311" y="403"/>
                  </a:ln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lnTo>
                    <a:pt x="290" y="403"/>
                  </a:lnTo>
                  <a:lnTo>
                    <a:pt x="290" y="403"/>
                  </a:lnTo>
                  <a:lnTo>
                    <a:pt x="290" y="403"/>
                  </a:lnTo>
                  <a:cubicBezTo>
                    <a:pt x="15" y="289"/>
                    <a:pt x="15" y="289"/>
                    <a:pt x="15" y="289"/>
                  </a:cubicBezTo>
                  <a:lnTo>
                    <a:pt x="15" y="289"/>
                  </a:ln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lnTo>
                    <a:pt x="43" y="240"/>
                  </a:lnTo>
                  <a:lnTo>
                    <a:pt x="43" y="240"/>
                  </a:lnTo>
                  <a:lnTo>
                    <a:pt x="43" y="240"/>
                  </a:ln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66" y="240"/>
                  </a:lnTo>
                  <a:lnTo>
                    <a:pt x="566" y="240"/>
                  </a:lnTo>
                  <a:lnTo>
                    <a:pt x="566" y="240"/>
                  </a:ln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11" y="282"/>
                  </a:lnTo>
                  <a:lnTo>
                    <a:pt x="311" y="282"/>
                  </a:lnTo>
                  <a:lnTo>
                    <a:pt x="311" y="282"/>
                  </a:ln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lnTo>
                    <a:pt x="290" y="282"/>
                  </a:lnTo>
                  <a:lnTo>
                    <a:pt x="290" y="282"/>
                  </a:lnTo>
                  <a:lnTo>
                    <a:pt x="290" y="282"/>
                  </a:lnTo>
                  <a:cubicBezTo>
                    <a:pt x="15" y="169"/>
                    <a:pt x="15" y="169"/>
                    <a:pt x="15" y="169"/>
                  </a:cubicBezTo>
                  <a:lnTo>
                    <a:pt x="15" y="169"/>
                  </a:ln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lnTo>
                    <a:pt x="15" y="120"/>
                  </a:lnTo>
                  <a:cubicBezTo>
                    <a:pt x="290" y="7"/>
                    <a:pt x="290" y="7"/>
                    <a:pt x="290" y="7"/>
                  </a:cubicBezTo>
                  <a:lnTo>
                    <a:pt x="290" y="7"/>
                  </a:lnTo>
                  <a:lnTo>
                    <a:pt x="290" y="7"/>
                  </a:lnTo>
                  <a:lnTo>
                    <a:pt x="290" y="7"/>
                  </a:ln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lnTo>
                    <a:pt x="311" y="7"/>
                  </a:lnTo>
                  <a:lnTo>
                    <a:pt x="311" y="7"/>
                  </a:lnTo>
                  <a:lnTo>
                    <a:pt x="311" y="7"/>
                  </a:lnTo>
                  <a:cubicBezTo>
                    <a:pt x="587" y="120"/>
                    <a:pt x="587" y="120"/>
                    <a:pt x="587" y="120"/>
                  </a:cubicBezTo>
                  <a:lnTo>
                    <a:pt x="587" y="120"/>
                  </a:ln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lnTo>
                    <a:pt x="43" y="360"/>
                  </a:lnTo>
                  <a:lnTo>
                    <a:pt x="43" y="360"/>
                  </a:lnTo>
                  <a:lnTo>
                    <a:pt x="43" y="360"/>
                  </a:ln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66" y="360"/>
                  </a:lnTo>
                  <a:lnTo>
                    <a:pt x="566" y="360"/>
                  </a:lnTo>
                  <a:lnTo>
                    <a:pt x="566" y="360"/>
                  </a:ln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lnTo>
                    <a:pt x="587" y="417"/>
                  </a:lnTo>
                  <a:cubicBezTo>
                    <a:pt x="311" y="530"/>
                    <a:pt x="311" y="530"/>
                    <a:pt x="311" y="530"/>
                  </a:cubicBezTo>
                  <a:lnTo>
                    <a:pt x="311" y="530"/>
                  </a:lnTo>
                  <a:lnTo>
                    <a:pt x="311" y="530"/>
                  </a:lnTo>
                  <a:lnTo>
                    <a:pt x="311" y="530"/>
                  </a:ln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lnTo>
                    <a:pt x="290" y="530"/>
                  </a:lnTo>
                  <a:lnTo>
                    <a:pt x="290" y="530"/>
                  </a:lnTo>
                  <a:lnTo>
                    <a:pt x="290" y="530"/>
                  </a:lnTo>
                  <a:cubicBezTo>
                    <a:pt x="15" y="417"/>
                    <a:pt x="15" y="417"/>
                    <a:pt x="15" y="417"/>
                  </a:cubicBezTo>
                  <a:lnTo>
                    <a:pt x="15" y="417"/>
                  </a:ln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023" name="Group 1022"/>
            <p:cNvGrpSpPr/>
            <p:nvPr/>
          </p:nvGrpSpPr>
          <p:grpSpPr>
            <a:xfrm>
              <a:off x="8705836" y="3427195"/>
              <a:ext cx="6977902" cy="8716971"/>
              <a:chOff x="6947208" y="1302660"/>
              <a:chExt cx="9401901" cy="11745092"/>
            </a:xfrm>
            <a:solidFill>
              <a:schemeClr val="tx1"/>
            </a:solidFill>
          </p:grpSpPr>
          <p:sp>
            <p:nvSpPr>
              <p:cNvPr id="1024" name="Freeform 1"/>
              <p:cNvSpPr>
                <a:spLocks noChangeArrowheads="1"/>
              </p:cNvSpPr>
              <p:nvPr/>
            </p:nvSpPr>
            <p:spPr bwMode="auto">
              <a:xfrm>
                <a:off x="6947208" y="1588147"/>
                <a:ext cx="3148780" cy="11459605"/>
              </a:xfrm>
              <a:custGeom>
                <a:avLst/>
                <a:gdLst>
                  <a:gd name="T0" fmla="*/ 2263 w 6562"/>
                  <a:gd name="T1" fmla="*/ 1342 h 23896"/>
                  <a:gd name="T2" fmla="*/ 2263 w 6562"/>
                  <a:gd name="T3" fmla="*/ 1342 h 23896"/>
                  <a:gd name="T4" fmla="*/ 1755 w 6562"/>
                  <a:gd name="T5" fmla="*/ 2278 h 23896"/>
                  <a:gd name="T6" fmla="*/ 1623 w 6562"/>
                  <a:gd name="T7" fmla="*/ 3479 h 23896"/>
                  <a:gd name="T8" fmla="*/ 1763 w 6562"/>
                  <a:gd name="T9" fmla="*/ 4642 h 23896"/>
                  <a:gd name="T10" fmla="*/ 1630 w 6562"/>
                  <a:gd name="T11" fmla="*/ 5266 h 23896"/>
                  <a:gd name="T12" fmla="*/ 1935 w 6562"/>
                  <a:gd name="T13" fmla="*/ 9323 h 23896"/>
                  <a:gd name="T14" fmla="*/ 1880 w 6562"/>
                  <a:gd name="T15" fmla="*/ 12021 h 23896"/>
                  <a:gd name="T16" fmla="*/ 2153 w 6562"/>
                  <a:gd name="T17" fmla="*/ 14042 h 23896"/>
                  <a:gd name="T18" fmla="*/ 2130 w 6562"/>
                  <a:gd name="T19" fmla="*/ 15352 h 23896"/>
                  <a:gd name="T20" fmla="*/ 2419 w 6562"/>
                  <a:gd name="T21" fmla="*/ 15407 h 23896"/>
                  <a:gd name="T22" fmla="*/ 2130 w 6562"/>
                  <a:gd name="T23" fmla="*/ 16460 h 23896"/>
                  <a:gd name="T24" fmla="*/ 1287 w 6562"/>
                  <a:gd name="T25" fmla="*/ 18613 h 23896"/>
                  <a:gd name="T26" fmla="*/ 640 w 6562"/>
                  <a:gd name="T27" fmla="*/ 20883 h 23896"/>
                  <a:gd name="T28" fmla="*/ 0 w 6562"/>
                  <a:gd name="T29" fmla="*/ 21554 h 23896"/>
                  <a:gd name="T30" fmla="*/ 78 w 6562"/>
                  <a:gd name="T31" fmla="*/ 22724 h 23896"/>
                  <a:gd name="T32" fmla="*/ 78 w 6562"/>
                  <a:gd name="T33" fmla="*/ 23247 h 23896"/>
                  <a:gd name="T34" fmla="*/ 218 w 6562"/>
                  <a:gd name="T35" fmla="*/ 23286 h 23896"/>
                  <a:gd name="T36" fmla="*/ 218 w 6562"/>
                  <a:gd name="T37" fmla="*/ 22740 h 23896"/>
                  <a:gd name="T38" fmla="*/ 523 w 6562"/>
                  <a:gd name="T39" fmla="*/ 22178 h 23896"/>
                  <a:gd name="T40" fmla="*/ 1131 w 6562"/>
                  <a:gd name="T41" fmla="*/ 23099 h 23896"/>
                  <a:gd name="T42" fmla="*/ 2083 w 6562"/>
                  <a:gd name="T43" fmla="*/ 23434 h 23896"/>
                  <a:gd name="T44" fmla="*/ 2520 w 6562"/>
                  <a:gd name="T45" fmla="*/ 22842 h 23896"/>
                  <a:gd name="T46" fmla="*/ 1810 w 6562"/>
                  <a:gd name="T47" fmla="*/ 22592 h 23896"/>
                  <a:gd name="T48" fmla="*/ 1740 w 6562"/>
                  <a:gd name="T49" fmla="*/ 21094 h 23896"/>
                  <a:gd name="T50" fmla="*/ 2458 w 6562"/>
                  <a:gd name="T51" fmla="*/ 18941 h 23896"/>
                  <a:gd name="T52" fmla="*/ 2863 w 6562"/>
                  <a:gd name="T53" fmla="*/ 17911 h 23896"/>
                  <a:gd name="T54" fmla="*/ 2996 w 6562"/>
                  <a:gd name="T55" fmla="*/ 19011 h 23896"/>
                  <a:gd name="T56" fmla="*/ 3776 w 6562"/>
                  <a:gd name="T57" fmla="*/ 21032 h 23896"/>
                  <a:gd name="T58" fmla="*/ 3542 w 6562"/>
                  <a:gd name="T59" fmla="*/ 21656 h 23896"/>
                  <a:gd name="T60" fmla="*/ 3589 w 6562"/>
                  <a:gd name="T61" fmla="*/ 22467 h 23896"/>
                  <a:gd name="T62" fmla="*/ 3760 w 6562"/>
                  <a:gd name="T63" fmla="*/ 23263 h 23896"/>
                  <a:gd name="T64" fmla="*/ 3760 w 6562"/>
                  <a:gd name="T65" fmla="*/ 23739 h 23896"/>
                  <a:gd name="T66" fmla="*/ 3979 w 6562"/>
                  <a:gd name="T67" fmla="*/ 23739 h 23896"/>
                  <a:gd name="T68" fmla="*/ 3917 w 6562"/>
                  <a:gd name="T69" fmla="*/ 23099 h 23896"/>
                  <a:gd name="T70" fmla="*/ 3963 w 6562"/>
                  <a:gd name="T71" fmla="*/ 22553 h 23896"/>
                  <a:gd name="T72" fmla="*/ 4712 w 6562"/>
                  <a:gd name="T73" fmla="*/ 23200 h 23896"/>
                  <a:gd name="T74" fmla="*/ 5539 w 6562"/>
                  <a:gd name="T75" fmla="*/ 23739 h 23896"/>
                  <a:gd name="T76" fmla="*/ 6405 w 6562"/>
                  <a:gd name="T77" fmla="*/ 23083 h 23896"/>
                  <a:gd name="T78" fmla="*/ 5765 w 6562"/>
                  <a:gd name="T79" fmla="*/ 22943 h 23896"/>
                  <a:gd name="T80" fmla="*/ 5001 w 6562"/>
                  <a:gd name="T81" fmla="*/ 21398 h 23896"/>
                  <a:gd name="T82" fmla="*/ 4455 w 6562"/>
                  <a:gd name="T83" fmla="*/ 19081 h 23896"/>
                  <a:gd name="T84" fmla="*/ 4268 w 6562"/>
                  <a:gd name="T85" fmla="*/ 17685 h 23896"/>
                  <a:gd name="T86" fmla="*/ 4252 w 6562"/>
                  <a:gd name="T87" fmla="*/ 17061 h 23896"/>
                  <a:gd name="T88" fmla="*/ 4525 w 6562"/>
                  <a:gd name="T89" fmla="*/ 15976 h 23896"/>
                  <a:gd name="T90" fmla="*/ 4595 w 6562"/>
                  <a:gd name="T91" fmla="*/ 15415 h 23896"/>
                  <a:gd name="T92" fmla="*/ 4946 w 6562"/>
                  <a:gd name="T93" fmla="*/ 15259 h 23896"/>
                  <a:gd name="T94" fmla="*/ 4681 w 6562"/>
                  <a:gd name="T95" fmla="*/ 10352 h 23896"/>
                  <a:gd name="T96" fmla="*/ 5001 w 6562"/>
                  <a:gd name="T97" fmla="*/ 7747 h 23896"/>
                  <a:gd name="T98" fmla="*/ 4938 w 6562"/>
                  <a:gd name="T99" fmla="*/ 6093 h 23896"/>
                  <a:gd name="T100" fmla="*/ 3940 w 6562"/>
                  <a:gd name="T101" fmla="*/ 4806 h 23896"/>
                  <a:gd name="T102" fmla="*/ 3721 w 6562"/>
                  <a:gd name="T103" fmla="*/ 4150 h 23896"/>
                  <a:gd name="T104" fmla="*/ 3979 w 6562"/>
                  <a:gd name="T105" fmla="*/ 3487 h 23896"/>
                  <a:gd name="T106" fmla="*/ 4431 w 6562"/>
                  <a:gd name="T107" fmla="*/ 3245 h 23896"/>
                  <a:gd name="T108" fmla="*/ 4767 w 6562"/>
                  <a:gd name="T109" fmla="*/ 2239 h 23896"/>
                  <a:gd name="T110" fmla="*/ 4751 w 6562"/>
                  <a:gd name="T111" fmla="*/ 1919 h 23896"/>
                  <a:gd name="T112" fmla="*/ 4813 w 6562"/>
                  <a:gd name="T113" fmla="*/ 772 h 23896"/>
                  <a:gd name="T114" fmla="*/ 4088 w 6562"/>
                  <a:gd name="T115" fmla="*/ 296 h 23896"/>
                  <a:gd name="T116" fmla="*/ 2263 w 6562"/>
                  <a:gd name="T117" fmla="*/ 1342 h 23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562" h="23896">
                    <a:moveTo>
                      <a:pt x="2263" y="1342"/>
                    </a:moveTo>
                    <a:lnTo>
                      <a:pt x="2263" y="1342"/>
                    </a:lnTo>
                    <a:cubicBezTo>
                      <a:pt x="2309" y="1943"/>
                      <a:pt x="1630" y="1568"/>
                      <a:pt x="1755" y="2278"/>
                    </a:cubicBezTo>
                    <a:cubicBezTo>
                      <a:pt x="1880" y="3074"/>
                      <a:pt x="1358" y="2910"/>
                      <a:pt x="1623" y="3479"/>
                    </a:cubicBezTo>
                    <a:cubicBezTo>
                      <a:pt x="1888" y="4049"/>
                      <a:pt x="1482" y="4166"/>
                      <a:pt x="1763" y="4642"/>
                    </a:cubicBezTo>
                    <a:cubicBezTo>
                      <a:pt x="1701" y="4782"/>
                      <a:pt x="1630" y="5001"/>
                      <a:pt x="1630" y="5266"/>
                    </a:cubicBezTo>
                    <a:cubicBezTo>
                      <a:pt x="1630" y="5859"/>
                      <a:pt x="2348" y="8347"/>
                      <a:pt x="1935" y="9323"/>
                    </a:cubicBezTo>
                    <a:cubicBezTo>
                      <a:pt x="1576" y="10157"/>
                      <a:pt x="1630" y="11257"/>
                      <a:pt x="1880" y="12021"/>
                    </a:cubicBezTo>
                    <a:cubicBezTo>
                      <a:pt x="2138" y="12785"/>
                      <a:pt x="2184" y="13347"/>
                      <a:pt x="2153" y="14042"/>
                    </a:cubicBezTo>
                    <a:cubicBezTo>
                      <a:pt x="2130" y="14744"/>
                      <a:pt x="2130" y="15352"/>
                      <a:pt x="2130" y="15352"/>
                    </a:cubicBezTo>
                    <a:cubicBezTo>
                      <a:pt x="2419" y="15407"/>
                      <a:pt x="2419" y="15407"/>
                      <a:pt x="2419" y="15407"/>
                    </a:cubicBezTo>
                    <a:cubicBezTo>
                      <a:pt x="2419" y="15407"/>
                      <a:pt x="2419" y="16046"/>
                      <a:pt x="2130" y="16460"/>
                    </a:cubicBezTo>
                    <a:cubicBezTo>
                      <a:pt x="1833" y="16866"/>
                      <a:pt x="1373" y="17537"/>
                      <a:pt x="1287" y="18613"/>
                    </a:cubicBezTo>
                    <a:cubicBezTo>
                      <a:pt x="1194" y="19690"/>
                      <a:pt x="960" y="20618"/>
                      <a:pt x="640" y="20883"/>
                    </a:cubicBezTo>
                    <a:cubicBezTo>
                      <a:pt x="320" y="21141"/>
                      <a:pt x="0" y="21110"/>
                      <a:pt x="0" y="21554"/>
                    </a:cubicBezTo>
                    <a:cubicBezTo>
                      <a:pt x="0" y="21991"/>
                      <a:pt x="78" y="22506"/>
                      <a:pt x="78" y="22724"/>
                    </a:cubicBezTo>
                    <a:cubicBezTo>
                      <a:pt x="78" y="22943"/>
                      <a:pt x="78" y="23247"/>
                      <a:pt x="78" y="23247"/>
                    </a:cubicBezTo>
                    <a:cubicBezTo>
                      <a:pt x="218" y="23286"/>
                      <a:pt x="218" y="23286"/>
                      <a:pt x="218" y="23286"/>
                    </a:cubicBezTo>
                    <a:cubicBezTo>
                      <a:pt x="218" y="23286"/>
                      <a:pt x="179" y="23029"/>
                      <a:pt x="218" y="22740"/>
                    </a:cubicBezTo>
                    <a:cubicBezTo>
                      <a:pt x="250" y="22451"/>
                      <a:pt x="336" y="22061"/>
                      <a:pt x="523" y="22178"/>
                    </a:cubicBezTo>
                    <a:cubicBezTo>
                      <a:pt x="710" y="22303"/>
                      <a:pt x="999" y="22842"/>
                      <a:pt x="1131" y="23099"/>
                    </a:cubicBezTo>
                    <a:cubicBezTo>
                      <a:pt x="1272" y="23349"/>
                      <a:pt x="1537" y="23591"/>
                      <a:pt x="2083" y="23434"/>
                    </a:cubicBezTo>
                    <a:cubicBezTo>
                      <a:pt x="2621" y="23286"/>
                      <a:pt x="2809" y="22927"/>
                      <a:pt x="2520" y="22842"/>
                    </a:cubicBezTo>
                    <a:cubicBezTo>
                      <a:pt x="2239" y="22756"/>
                      <a:pt x="1880" y="22896"/>
                      <a:pt x="1810" y="22592"/>
                    </a:cubicBezTo>
                    <a:cubicBezTo>
                      <a:pt x="1740" y="22280"/>
                      <a:pt x="1623" y="21500"/>
                      <a:pt x="1740" y="21094"/>
                    </a:cubicBezTo>
                    <a:cubicBezTo>
                      <a:pt x="1865" y="20688"/>
                      <a:pt x="2286" y="19417"/>
                      <a:pt x="2458" y="18941"/>
                    </a:cubicBezTo>
                    <a:cubicBezTo>
                      <a:pt x="2621" y="18465"/>
                      <a:pt x="2863" y="17911"/>
                      <a:pt x="2863" y="17911"/>
                    </a:cubicBezTo>
                    <a:cubicBezTo>
                      <a:pt x="2863" y="17911"/>
                      <a:pt x="2848" y="18652"/>
                      <a:pt x="2996" y="19011"/>
                    </a:cubicBezTo>
                    <a:cubicBezTo>
                      <a:pt x="3152" y="19370"/>
                      <a:pt x="3675" y="20743"/>
                      <a:pt x="3776" y="21032"/>
                    </a:cubicBezTo>
                    <a:cubicBezTo>
                      <a:pt x="3877" y="21312"/>
                      <a:pt x="3690" y="21500"/>
                      <a:pt x="3542" y="21656"/>
                    </a:cubicBezTo>
                    <a:cubicBezTo>
                      <a:pt x="3386" y="21812"/>
                      <a:pt x="3472" y="22178"/>
                      <a:pt x="3589" y="22467"/>
                    </a:cubicBezTo>
                    <a:cubicBezTo>
                      <a:pt x="3714" y="22756"/>
                      <a:pt x="3760" y="23114"/>
                      <a:pt x="3760" y="23263"/>
                    </a:cubicBezTo>
                    <a:cubicBezTo>
                      <a:pt x="3760" y="23419"/>
                      <a:pt x="3760" y="23739"/>
                      <a:pt x="3760" y="23739"/>
                    </a:cubicBezTo>
                    <a:cubicBezTo>
                      <a:pt x="3979" y="23739"/>
                      <a:pt x="3979" y="23739"/>
                      <a:pt x="3979" y="23739"/>
                    </a:cubicBezTo>
                    <a:cubicBezTo>
                      <a:pt x="3979" y="23739"/>
                      <a:pt x="3917" y="23388"/>
                      <a:pt x="3917" y="23099"/>
                    </a:cubicBezTo>
                    <a:cubicBezTo>
                      <a:pt x="3917" y="22810"/>
                      <a:pt x="3862" y="22607"/>
                      <a:pt x="3963" y="22553"/>
                    </a:cubicBezTo>
                    <a:cubicBezTo>
                      <a:pt x="4065" y="22506"/>
                      <a:pt x="4525" y="22912"/>
                      <a:pt x="4712" y="23200"/>
                    </a:cubicBezTo>
                    <a:cubicBezTo>
                      <a:pt x="4899" y="23489"/>
                      <a:pt x="4931" y="23895"/>
                      <a:pt x="5539" y="23739"/>
                    </a:cubicBezTo>
                    <a:cubicBezTo>
                      <a:pt x="6155" y="23591"/>
                      <a:pt x="6561" y="23263"/>
                      <a:pt x="6405" y="23083"/>
                    </a:cubicBezTo>
                    <a:cubicBezTo>
                      <a:pt x="6257" y="22896"/>
                      <a:pt x="5953" y="23044"/>
                      <a:pt x="5765" y="22943"/>
                    </a:cubicBezTo>
                    <a:cubicBezTo>
                      <a:pt x="5578" y="22842"/>
                      <a:pt x="5219" y="21944"/>
                      <a:pt x="5001" y="21398"/>
                    </a:cubicBezTo>
                    <a:cubicBezTo>
                      <a:pt x="4782" y="20860"/>
                      <a:pt x="4525" y="19736"/>
                      <a:pt x="4455" y="19081"/>
                    </a:cubicBezTo>
                    <a:cubicBezTo>
                      <a:pt x="4392" y="18418"/>
                      <a:pt x="4291" y="17911"/>
                      <a:pt x="4268" y="17685"/>
                    </a:cubicBezTo>
                    <a:cubicBezTo>
                      <a:pt x="4252" y="17466"/>
                      <a:pt x="4252" y="17061"/>
                      <a:pt x="4252" y="17061"/>
                    </a:cubicBezTo>
                    <a:cubicBezTo>
                      <a:pt x="4252" y="17061"/>
                      <a:pt x="4455" y="16296"/>
                      <a:pt x="4525" y="15976"/>
                    </a:cubicBezTo>
                    <a:cubicBezTo>
                      <a:pt x="4595" y="15649"/>
                      <a:pt x="4595" y="15415"/>
                      <a:pt x="4595" y="15415"/>
                    </a:cubicBezTo>
                    <a:cubicBezTo>
                      <a:pt x="4595" y="15415"/>
                      <a:pt x="4946" y="15485"/>
                      <a:pt x="4946" y="15259"/>
                    </a:cubicBezTo>
                    <a:cubicBezTo>
                      <a:pt x="4946" y="14073"/>
                      <a:pt x="4720" y="12013"/>
                      <a:pt x="4681" y="10352"/>
                    </a:cubicBezTo>
                    <a:cubicBezTo>
                      <a:pt x="4642" y="8784"/>
                      <a:pt x="4689" y="8207"/>
                      <a:pt x="5001" y="7747"/>
                    </a:cubicBezTo>
                    <a:cubicBezTo>
                      <a:pt x="5329" y="7271"/>
                      <a:pt x="5250" y="6623"/>
                      <a:pt x="4938" y="6093"/>
                    </a:cubicBezTo>
                    <a:cubicBezTo>
                      <a:pt x="4619" y="5570"/>
                      <a:pt x="4205" y="5141"/>
                      <a:pt x="3940" y="4806"/>
                    </a:cubicBezTo>
                    <a:cubicBezTo>
                      <a:pt x="3682" y="4462"/>
                      <a:pt x="3643" y="4447"/>
                      <a:pt x="3721" y="4150"/>
                    </a:cubicBezTo>
                    <a:cubicBezTo>
                      <a:pt x="3792" y="3846"/>
                      <a:pt x="3792" y="3472"/>
                      <a:pt x="3979" y="3487"/>
                    </a:cubicBezTo>
                    <a:cubicBezTo>
                      <a:pt x="4166" y="3511"/>
                      <a:pt x="4338" y="3487"/>
                      <a:pt x="4431" y="3245"/>
                    </a:cubicBezTo>
                    <a:cubicBezTo>
                      <a:pt x="4525" y="3004"/>
                      <a:pt x="4751" y="2551"/>
                      <a:pt x="4767" y="2239"/>
                    </a:cubicBezTo>
                    <a:cubicBezTo>
                      <a:pt x="4775" y="2075"/>
                      <a:pt x="4759" y="1981"/>
                      <a:pt x="4751" y="1919"/>
                    </a:cubicBezTo>
                    <a:cubicBezTo>
                      <a:pt x="4954" y="1615"/>
                      <a:pt x="5032" y="1076"/>
                      <a:pt x="4813" y="772"/>
                    </a:cubicBezTo>
                    <a:cubicBezTo>
                      <a:pt x="4634" y="523"/>
                      <a:pt x="4369" y="366"/>
                      <a:pt x="4088" y="296"/>
                    </a:cubicBezTo>
                    <a:cubicBezTo>
                      <a:pt x="3066" y="0"/>
                      <a:pt x="2169" y="359"/>
                      <a:pt x="2263" y="13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121853" tIns="60926" rIns="121853" bIns="60926" anchor="ctr"/>
              <a:lstStyle/>
              <a:p>
                <a:endParaRPr lang="en-US"/>
              </a:p>
            </p:txBody>
          </p:sp>
          <p:sp>
            <p:nvSpPr>
              <p:cNvPr id="1025" name="Freeform 2"/>
              <p:cNvSpPr>
                <a:spLocks noChangeArrowheads="1"/>
              </p:cNvSpPr>
              <p:nvPr/>
            </p:nvSpPr>
            <p:spPr bwMode="auto">
              <a:xfrm>
                <a:off x="13293437" y="1302660"/>
                <a:ext cx="2759415" cy="11489213"/>
              </a:xfrm>
              <a:custGeom>
                <a:avLst/>
                <a:gdLst>
                  <a:gd name="T0" fmla="*/ 514 w 5750"/>
                  <a:gd name="T1" fmla="*/ 570 h 23958"/>
                  <a:gd name="T2" fmla="*/ 514 w 5750"/>
                  <a:gd name="T3" fmla="*/ 570 h 23958"/>
                  <a:gd name="T4" fmla="*/ 733 w 5750"/>
                  <a:gd name="T5" fmla="*/ 367 h 23958"/>
                  <a:gd name="T6" fmla="*/ 1084 w 5750"/>
                  <a:gd name="T7" fmla="*/ 172 h 23958"/>
                  <a:gd name="T8" fmla="*/ 2168 w 5750"/>
                  <a:gd name="T9" fmla="*/ 117 h 23958"/>
                  <a:gd name="T10" fmla="*/ 3011 w 5750"/>
                  <a:gd name="T11" fmla="*/ 866 h 23958"/>
                  <a:gd name="T12" fmla="*/ 3120 w 5750"/>
                  <a:gd name="T13" fmla="*/ 1966 h 23958"/>
                  <a:gd name="T14" fmla="*/ 2863 w 5750"/>
                  <a:gd name="T15" fmla="*/ 2793 h 23958"/>
                  <a:gd name="T16" fmla="*/ 3175 w 5750"/>
                  <a:gd name="T17" fmla="*/ 3160 h 23958"/>
                  <a:gd name="T18" fmla="*/ 4470 w 5750"/>
                  <a:gd name="T19" fmla="*/ 4096 h 23958"/>
                  <a:gd name="T20" fmla="*/ 5320 w 5750"/>
                  <a:gd name="T21" fmla="*/ 5781 h 23958"/>
                  <a:gd name="T22" fmla="*/ 5539 w 5750"/>
                  <a:gd name="T23" fmla="*/ 7521 h 23958"/>
                  <a:gd name="T24" fmla="*/ 5430 w 5750"/>
                  <a:gd name="T25" fmla="*/ 8621 h 23958"/>
                  <a:gd name="T26" fmla="*/ 5695 w 5750"/>
                  <a:gd name="T27" fmla="*/ 12458 h 23958"/>
                  <a:gd name="T28" fmla="*/ 5118 w 5750"/>
                  <a:gd name="T29" fmla="*/ 12801 h 23958"/>
                  <a:gd name="T30" fmla="*/ 4735 w 5750"/>
                  <a:gd name="T31" fmla="*/ 13004 h 23958"/>
                  <a:gd name="T32" fmla="*/ 4657 w 5750"/>
                  <a:gd name="T33" fmla="*/ 14252 h 23958"/>
                  <a:gd name="T34" fmla="*/ 4602 w 5750"/>
                  <a:gd name="T35" fmla="*/ 15649 h 23958"/>
                  <a:gd name="T36" fmla="*/ 5063 w 5750"/>
                  <a:gd name="T37" fmla="*/ 18785 h 23958"/>
                  <a:gd name="T38" fmla="*/ 4860 w 5750"/>
                  <a:gd name="T39" fmla="*/ 22982 h 23958"/>
                  <a:gd name="T40" fmla="*/ 4876 w 5750"/>
                  <a:gd name="T41" fmla="*/ 23645 h 23958"/>
                  <a:gd name="T42" fmla="*/ 4290 w 5750"/>
                  <a:gd name="T43" fmla="*/ 23700 h 23958"/>
                  <a:gd name="T44" fmla="*/ 4314 w 5750"/>
                  <a:gd name="T45" fmla="*/ 23536 h 23958"/>
                  <a:gd name="T46" fmla="*/ 3097 w 5750"/>
                  <a:gd name="T47" fmla="*/ 23918 h 23958"/>
                  <a:gd name="T48" fmla="*/ 1724 w 5750"/>
                  <a:gd name="T49" fmla="*/ 23684 h 23958"/>
                  <a:gd name="T50" fmla="*/ 1927 w 5750"/>
                  <a:gd name="T51" fmla="*/ 23317 h 23958"/>
                  <a:gd name="T52" fmla="*/ 2403 w 5750"/>
                  <a:gd name="T53" fmla="*/ 23115 h 23958"/>
                  <a:gd name="T54" fmla="*/ 2332 w 5750"/>
                  <a:gd name="T55" fmla="*/ 22951 h 23958"/>
                  <a:gd name="T56" fmla="*/ 1100 w 5750"/>
                  <a:gd name="T57" fmla="*/ 23060 h 23958"/>
                  <a:gd name="T58" fmla="*/ 39 w 5750"/>
                  <a:gd name="T59" fmla="*/ 22802 h 23958"/>
                  <a:gd name="T60" fmla="*/ 421 w 5750"/>
                  <a:gd name="T61" fmla="*/ 22413 h 23958"/>
                  <a:gd name="T62" fmla="*/ 1193 w 5750"/>
                  <a:gd name="T63" fmla="*/ 22342 h 23958"/>
                  <a:gd name="T64" fmla="*/ 1575 w 5750"/>
                  <a:gd name="T65" fmla="*/ 22139 h 23958"/>
                  <a:gd name="T66" fmla="*/ 1872 w 5750"/>
                  <a:gd name="T67" fmla="*/ 20524 h 23958"/>
                  <a:gd name="T68" fmla="*/ 2091 w 5750"/>
                  <a:gd name="T69" fmla="*/ 19331 h 23958"/>
                  <a:gd name="T70" fmla="*/ 1654 w 5750"/>
                  <a:gd name="T71" fmla="*/ 17264 h 23958"/>
                  <a:gd name="T72" fmla="*/ 1490 w 5750"/>
                  <a:gd name="T73" fmla="*/ 15571 h 23958"/>
                  <a:gd name="T74" fmla="*/ 936 w 5750"/>
                  <a:gd name="T75" fmla="*/ 11928 h 23958"/>
                  <a:gd name="T76" fmla="*/ 881 w 5750"/>
                  <a:gd name="T77" fmla="*/ 10290 h 23958"/>
                  <a:gd name="T78" fmla="*/ 866 w 5750"/>
                  <a:gd name="T79" fmla="*/ 9799 h 23958"/>
                  <a:gd name="T80" fmla="*/ 858 w 5750"/>
                  <a:gd name="T81" fmla="*/ 9541 h 23958"/>
                  <a:gd name="T82" fmla="*/ 1170 w 5750"/>
                  <a:gd name="T83" fmla="*/ 5664 h 23958"/>
                  <a:gd name="T84" fmla="*/ 1342 w 5750"/>
                  <a:gd name="T85" fmla="*/ 4657 h 23958"/>
                  <a:gd name="T86" fmla="*/ 1419 w 5750"/>
                  <a:gd name="T87" fmla="*/ 4002 h 23958"/>
                  <a:gd name="T88" fmla="*/ 1326 w 5750"/>
                  <a:gd name="T89" fmla="*/ 3659 h 23958"/>
                  <a:gd name="T90" fmla="*/ 811 w 5750"/>
                  <a:gd name="T91" fmla="*/ 3277 h 23958"/>
                  <a:gd name="T92" fmla="*/ 335 w 5750"/>
                  <a:gd name="T93" fmla="*/ 3058 h 23958"/>
                  <a:gd name="T94" fmla="*/ 374 w 5750"/>
                  <a:gd name="T95" fmla="*/ 2738 h 23958"/>
                  <a:gd name="T96" fmla="*/ 429 w 5750"/>
                  <a:gd name="T97" fmla="*/ 2621 h 23958"/>
                  <a:gd name="T98" fmla="*/ 312 w 5750"/>
                  <a:gd name="T99" fmla="*/ 2465 h 23958"/>
                  <a:gd name="T100" fmla="*/ 125 w 5750"/>
                  <a:gd name="T101" fmla="*/ 2348 h 23958"/>
                  <a:gd name="T102" fmla="*/ 257 w 5750"/>
                  <a:gd name="T103" fmla="*/ 1927 h 23958"/>
                  <a:gd name="T104" fmla="*/ 374 w 5750"/>
                  <a:gd name="T105" fmla="*/ 1560 h 23958"/>
                  <a:gd name="T106" fmla="*/ 522 w 5750"/>
                  <a:gd name="T107" fmla="*/ 1053 h 23958"/>
                  <a:gd name="T108" fmla="*/ 514 w 5750"/>
                  <a:gd name="T109" fmla="*/ 570 h 23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50" h="23958">
                    <a:moveTo>
                      <a:pt x="514" y="570"/>
                    </a:moveTo>
                    <a:lnTo>
                      <a:pt x="514" y="570"/>
                    </a:lnTo>
                    <a:cubicBezTo>
                      <a:pt x="421" y="460"/>
                      <a:pt x="554" y="367"/>
                      <a:pt x="733" y="367"/>
                    </a:cubicBezTo>
                    <a:cubicBezTo>
                      <a:pt x="920" y="367"/>
                      <a:pt x="788" y="172"/>
                      <a:pt x="1084" y="172"/>
                    </a:cubicBezTo>
                    <a:cubicBezTo>
                      <a:pt x="1373" y="172"/>
                      <a:pt x="1817" y="0"/>
                      <a:pt x="2168" y="117"/>
                    </a:cubicBezTo>
                    <a:cubicBezTo>
                      <a:pt x="2512" y="226"/>
                      <a:pt x="2808" y="460"/>
                      <a:pt x="3011" y="866"/>
                    </a:cubicBezTo>
                    <a:cubicBezTo>
                      <a:pt x="3214" y="1272"/>
                      <a:pt x="3245" y="1638"/>
                      <a:pt x="3120" y="1966"/>
                    </a:cubicBezTo>
                    <a:cubicBezTo>
                      <a:pt x="2988" y="2294"/>
                      <a:pt x="2863" y="2793"/>
                      <a:pt x="2863" y="2793"/>
                    </a:cubicBezTo>
                    <a:cubicBezTo>
                      <a:pt x="2863" y="2793"/>
                      <a:pt x="2902" y="2957"/>
                      <a:pt x="3175" y="3160"/>
                    </a:cubicBezTo>
                    <a:cubicBezTo>
                      <a:pt x="3448" y="3362"/>
                      <a:pt x="3986" y="3604"/>
                      <a:pt x="4470" y="4096"/>
                    </a:cubicBezTo>
                    <a:cubicBezTo>
                      <a:pt x="4946" y="4595"/>
                      <a:pt x="5118" y="5430"/>
                      <a:pt x="5320" y="5781"/>
                    </a:cubicBezTo>
                    <a:cubicBezTo>
                      <a:pt x="5523" y="6132"/>
                      <a:pt x="5375" y="7084"/>
                      <a:pt x="5539" y="7521"/>
                    </a:cubicBezTo>
                    <a:cubicBezTo>
                      <a:pt x="5702" y="7965"/>
                      <a:pt x="5430" y="8457"/>
                      <a:pt x="5430" y="8621"/>
                    </a:cubicBezTo>
                    <a:cubicBezTo>
                      <a:pt x="5430" y="8792"/>
                      <a:pt x="5640" y="12239"/>
                      <a:pt x="5695" y="12458"/>
                    </a:cubicBezTo>
                    <a:cubicBezTo>
                      <a:pt x="5749" y="12676"/>
                      <a:pt x="5609" y="12684"/>
                      <a:pt x="5118" y="12801"/>
                    </a:cubicBezTo>
                    <a:cubicBezTo>
                      <a:pt x="4618" y="12910"/>
                      <a:pt x="4805" y="12864"/>
                      <a:pt x="4735" y="13004"/>
                    </a:cubicBezTo>
                    <a:cubicBezTo>
                      <a:pt x="4657" y="13152"/>
                      <a:pt x="4657" y="13870"/>
                      <a:pt x="4657" y="14252"/>
                    </a:cubicBezTo>
                    <a:cubicBezTo>
                      <a:pt x="4657" y="14642"/>
                      <a:pt x="4548" y="15118"/>
                      <a:pt x="4602" y="15649"/>
                    </a:cubicBezTo>
                    <a:cubicBezTo>
                      <a:pt x="4657" y="16179"/>
                      <a:pt x="5079" y="17903"/>
                      <a:pt x="5063" y="18785"/>
                    </a:cubicBezTo>
                    <a:cubicBezTo>
                      <a:pt x="5047" y="19666"/>
                      <a:pt x="4844" y="22654"/>
                      <a:pt x="4860" y="22982"/>
                    </a:cubicBezTo>
                    <a:cubicBezTo>
                      <a:pt x="4876" y="23317"/>
                      <a:pt x="4876" y="23645"/>
                      <a:pt x="4876" y="23645"/>
                    </a:cubicBezTo>
                    <a:cubicBezTo>
                      <a:pt x="4290" y="23700"/>
                      <a:pt x="4290" y="23700"/>
                      <a:pt x="4290" y="23700"/>
                    </a:cubicBezTo>
                    <a:cubicBezTo>
                      <a:pt x="4314" y="23536"/>
                      <a:pt x="4314" y="23536"/>
                      <a:pt x="4314" y="23536"/>
                    </a:cubicBezTo>
                    <a:cubicBezTo>
                      <a:pt x="4314" y="23536"/>
                      <a:pt x="3908" y="23879"/>
                      <a:pt x="3097" y="23918"/>
                    </a:cubicBezTo>
                    <a:cubicBezTo>
                      <a:pt x="2293" y="23957"/>
                      <a:pt x="1817" y="23809"/>
                      <a:pt x="1724" y="23684"/>
                    </a:cubicBezTo>
                    <a:cubicBezTo>
                      <a:pt x="1630" y="23551"/>
                      <a:pt x="1669" y="23317"/>
                      <a:pt x="1927" y="23317"/>
                    </a:cubicBezTo>
                    <a:cubicBezTo>
                      <a:pt x="2184" y="23317"/>
                      <a:pt x="2309" y="23185"/>
                      <a:pt x="2403" y="23115"/>
                    </a:cubicBezTo>
                    <a:cubicBezTo>
                      <a:pt x="2496" y="23037"/>
                      <a:pt x="2332" y="22951"/>
                      <a:pt x="2332" y="22951"/>
                    </a:cubicBezTo>
                    <a:cubicBezTo>
                      <a:pt x="2332" y="22951"/>
                      <a:pt x="1708" y="23115"/>
                      <a:pt x="1100" y="23060"/>
                    </a:cubicBezTo>
                    <a:cubicBezTo>
                      <a:pt x="499" y="23005"/>
                      <a:pt x="78" y="22912"/>
                      <a:pt x="39" y="22802"/>
                    </a:cubicBezTo>
                    <a:cubicBezTo>
                      <a:pt x="0" y="22693"/>
                      <a:pt x="93" y="22413"/>
                      <a:pt x="421" y="22413"/>
                    </a:cubicBezTo>
                    <a:cubicBezTo>
                      <a:pt x="756" y="22413"/>
                      <a:pt x="991" y="22451"/>
                      <a:pt x="1193" y="22342"/>
                    </a:cubicBezTo>
                    <a:cubicBezTo>
                      <a:pt x="1396" y="22233"/>
                      <a:pt x="1575" y="22139"/>
                      <a:pt x="1575" y="22139"/>
                    </a:cubicBezTo>
                    <a:cubicBezTo>
                      <a:pt x="1575" y="22139"/>
                      <a:pt x="1669" y="21133"/>
                      <a:pt x="1872" y="20524"/>
                    </a:cubicBezTo>
                    <a:cubicBezTo>
                      <a:pt x="2075" y="19924"/>
                      <a:pt x="2239" y="19518"/>
                      <a:pt x="2091" y="19331"/>
                    </a:cubicBezTo>
                    <a:cubicBezTo>
                      <a:pt x="1942" y="19151"/>
                      <a:pt x="1630" y="17888"/>
                      <a:pt x="1654" y="17264"/>
                    </a:cubicBezTo>
                    <a:cubicBezTo>
                      <a:pt x="1669" y="16639"/>
                      <a:pt x="1669" y="16164"/>
                      <a:pt x="1490" y="15571"/>
                    </a:cubicBezTo>
                    <a:cubicBezTo>
                      <a:pt x="1303" y="14986"/>
                      <a:pt x="897" y="13004"/>
                      <a:pt x="936" y="11928"/>
                    </a:cubicBezTo>
                    <a:cubicBezTo>
                      <a:pt x="975" y="10844"/>
                      <a:pt x="897" y="10548"/>
                      <a:pt x="881" y="10290"/>
                    </a:cubicBezTo>
                    <a:cubicBezTo>
                      <a:pt x="866" y="10033"/>
                      <a:pt x="866" y="9799"/>
                      <a:pt x="866" y="9799"/>
                    </a:cubicBezTo>
                    <a:cubicBezTo>
                      <a:pt x="858" y="9713"/>
                      <a:pt x="858" y="9627"/>
                      <a:pt x="858" y="9541"/>
                    </a:cubicBezTo>
                    <a:cubicBezTo>
                      <a:pt x="842" y="7833"/>
                      <a:pt x="975" y="6889"/>
                      <a:pt x="1170" y="5664"/>
                    </a:cubicBezTo>
                    <a:cubicBezTo>
                      <a:pt x="1232" y="5235"/>
                      <a:pt x="1342" y="4899"/>
                      <a:pt x="1342" y="4657"/>
                    </a:cubicBezTo>
                    <a:cubicBezTo>
                      <a:pt x="1342" y="4423"/>
                      <a:pt x="1419" y="4002"/>
                      <a:pt x="1419" y="4002"/>
                    </a:cubicBezTo>
                    <a:cubicBezTo>
                      <a:pt x="1419" y="4002"/>
                      <a:pt x="1490" y="3924"/>
                      <a:pt x="1326" y="3659"/>
                    </a:cubicBezTo>
                    <a:cubicBezTo>
                      <a:pt x="1170" y="3394"/>
                      <a:pt x="1139" y="3261"/>
                      <a:pt x="811" y="3277"/>
                    </a:cubicBezTo>
                    <a:cubicBezTo>
                      <a:pt x="491" y="3292"/>
                      <a:pt x="265" y="3284"/>
                      <a:pt x="335" y="3058"/>
                    </a:cubicBezTo>
                    <a:cubicBezTo>
                      <a:pt x="405" y="2840"/>
                      <a:pt x="312" y="2793"/>
                      <a:pt x="374" y="2738"/>
                    </a:cubicBezTo>
                    <a:cubicBezTo>
                      <a:pt x="429" y="2684"/>
                      <a:pt x="499" y="2653"/>
                      <a:pt x="429" y="2621"/>
                    </a:cubicBezTo>
                    <a:cubicBezTo>
                      <a:pt x="366" y="2582"/>
                      <a:pt x="312" y="2590"/>
                      <a:pt x="312" y="2465"/>
                    </a:cubicBezTo>
                    <a:cubicBezTo>
                      <a:pt x="312" y="2348"/>
                      <a:pt x="195" y="2411"/>
                      <a:pt x="125" y="2348"/>
                    </a:cubicBezTo>
                    <a:cubicBezTo>
                      <a:pt x="46" y="2294"/>
                      <a:pt x="156" y="2099"/>
                      <a:pt x="257" y="1927"/>
                    </a:cubicBezTo>
                    <a:cubicBezTo>
                      <a:pt x="358" y="1748"/>
                      <a:pt x="429" y="1693"/>
                      <a:pt x="374" y="1560"/>
                    </a:cubicBezTo>
                    <a:cubicBezTo>
                      <a:pt x="312" y="1428"/>
                      <a:pt x="405" y="1295"/>
                      <a:pt x="522" y="1053"/>
                    </a:cubicBezTo>
                    <a:cubicBezTo>
                      <a:pt x="639" y="819"/>
                      <a:pt x="710" y="749"/>
                      <a:pt x="514" y="5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121853" tIns="60926" rIns="121853" bIns="60926" anchor="ctr"/>
              <a:lstStyle/>
              <a:p>
                <a:endParaRPr lang="en-US"/>
              </a:p>
            </p:txBody>
          </p:sp>
          <p:sp>
            <p:nvSpPr>
              <p:cNvPr id="1026" name="Freeform 3"/>
              <p:cNvSpPr>
                <a:spLocks noChangeArrowheads="1"/>
              </p:cNvSpPr>
              <p:nvPr/>
            </p:nvSpPr>
            <p:spPr bwMode="auto">
              <a:xfrm>
                <a:off x="13687036" y="7382449"/>
                <a:ext cx="2662073" cy="2192952"/>
              </a:xfrm>
              <a:custGeom>
                <a:avLst/>
                <a:gdLst>
                  <a:gd name="T0" fmla="*/ 3448 w 5548"/>
                  <a:gd name="T1" fmla="*/ 687 h 4573"/>
                  <a:gd name="T2" fmla="*/ 3386 w 5548"/>
                  <a:gd name="T3" fmla="*/ 133 h 4573"/>
                  <a:gd name="T4" fmla="*/ 2777 w 5548"/>
                  <a:gd name="T5" fmla="*/ 211 h 4573"/>
                  <a:gd name="T6" fmla="*/ 3175 w 5548"/>
                  <a:gd name="T7" fmla="*/ 632 h 4573"/>
                  <a:gd name="T8" fmla="*/ 3097 w 5548"/>
                  <a:gd name="T9" fmla="*/ 749 h 4573"/>
                  <a:gd name="T10" fmla="*/ 5165 w 5548"/>
                  <a:gd name="T11" fmla="*/ 4572 h 4573"/>
                  <a:gd name="T12" fmla="*/ 5250 w 5548"/>
                  <a:gd name="T13" fmla="*/ 921 h 4573"/>
                  <a:gd name="T14" fmla="*/ 5242 w 5548"/>
                  <a:gd name="T15" fmla="*/ 913 h 4573"/>
                  <a:gd name="T16" fmla="*/ 5235 w 5548"/>
                  <a:gd name="T17" fmla="*/ 913 h 4573"/>
                  <a:gd name="T18" fmla="*/ 5235 w 5548"/>
                  <a:gd name="T19" fmla="*/ 913 h 4573"/>
                  <a:gd name="T20" fmla="*/ 5227 w 5548"/>
                  <a:gd name="T21" fmla="*/ 913 h 4573"/>
                  <a:gd name="T22" fmla="*/ 5219 w 5548"/>
                  <a:gd name="T23" fmla="*/ 913 h 4573"/>
                  <a:gd name="T24" fmla="*/ 5219 w 5548"/>
                  <a:gd name="T25" fmla="*/ 913 h 4573"/>
                  <a:gd name="T26" fmla="*/ 5211 w 5548"/>
                  <a:gd name="T27" fmla="*/ 913 h 4573"/>
                  <a:gd name="T28" fmla="*/ 5203 w 5548"/>
                  <a:gd name="T29" fmla="*/ 913 h 4573"/>
                  <a:gd name="T30" fmla="*/ 5196 w 5548"/>
                  <a:gd name="T31" fmla="*/ 913 h 4573"/>
                  <a:gd name="T32" fmla="*/ 5188 w 5548"/>
                  <a:gd name="T33" fmla="*/ 905 h 4573"/>
                  <a:gd name="T34" fmla="*/ 5188 w 5548"/>
                  <a:gd name="T35" fmla="*/ 905 h 4573"/>
                  <a:gd name="T36" fmla="*/ 5180 w 5548"/>
                  <a:gd name="T37" fmla="*/ 905 h 4573"/>
                  <a:gd name="T38" fmla="*/ 5172 w 5548"/>
                  <a:gd name="T39" fmla="*/ 905 h 4573"/>
                  <a:gd name="T40" fmla="*/ 5172 w 5548"/>
                  <a:gd name="T41" fmla="*/ 905 h 4573"/>
                  <a:gd name="T42" fmla="*/ 5165 w 5548"/>
                  <a:gd name="T43" fmla="*/ 905 h 4573"/>
                  <a:gd name="T44" fmla="*/ 5165 w 5548"/>
                  <a:gd name="T45" fmla="*/ 905 h 4573"/>
                  <a:gd name="T46" fmla="*/ 3674 w 5548"/>
                  <a:gd name="T47" fmla="*/ 905 h 4573"/>
                  <a:gd name="T48" fmla="*/ 3448 w 5548"/>
                  <a:gd name="T49" fmla="*/ 749 h 4573"/>
                  <a:gd name="T50" fmla="*/ 2294 w 5548"/>
                  <a:gd name="T51" fmla="*/ 0 h 4573"/>
                  <a:gd name="T52" fmla="*/ 2145 w 5548"/>
                  <a:gd name="T53" fmla="*/ 632 h 4573"/>
                  <a:gd name="T54" fmla="*/ 1950 w 5548"/>
                  <a:gd name="T55" fmla="*/ 749 h 4573"/>
                  <a:gd name="T56" fmla="*/ 1490 w 5548"/>
                  <a:gd name="T57" fmla="*/ 905 h 4573"/>
                  <a:gd name="T58" fmla="*/ 382 w 5548"/>
                  <a:gd name="T59" fmla="*/ 905 h 4573"/>
                  <a:gd name="T60" fmla="*/ 382 w 5548"/>
                  <a:gd name="T61" fmla="*/ 905 h 4573"/>
                  <a:gd name="T62" fmla="*/ 374 w 5548"/>
                  <a:gd name="T63" fmla="*/ 905 h 4573"/>
                  <a:gd name="T64" fmla="*/ 367 w 5548"/>
                  <a:gd name="T65" fmla="*/ 905 h 4573"/>
                  <a:gd name="T66" fmla="*/ 367 w 5548"/>
                  <a:gd name="T67" fmla="*/ 905 h 4573"/>
                  <a:gd name="T68" fmla="*/ 359 w 5548"/>
                  <a:gd name="T69" fmla="*/ 905 h 4573"/>
                  <a:gd name="T70" fmla="*/ 351 w 5548"/>
                  <a:gd name="T71" fmla="*/ 905 h 4573"/>
                  <a:gd name="T72" fmla="*/ 351 w 5548"/>
                  <a:gd name="T73" fmla="*/ 913 h 4573"/>
                  <a:gd name="T74" fmla="*/ 343 w 5548"/>
                  <a:gd name="T75" fmla="*/ 913 h 4573"/>
                  <a:gd name="T76" fmla="*/ 335 w 5548"/>
                  <a:gd name="T77" fmla="*/ 913 h 4573"/>
                  <a:gd name="T78" fmla="*/ 328 w 5548"/>
                  <a:gd name="T79" fmla="*/ 913 h 4573"/>
                  <a:gd name="T80" fmla="*/ 328 w 5548"/>
                  <a:gd name="T81" fmla="*/ 913 h 4573"/>
                  <a:gd name="T82" fmla="*/ 320 w 5548"/>
                  <a:gd name="T83" fmla="*/ 913 h 4573"/>
                  <a:gd name="T84" fmla="*/ 312 w 5548"/>
                  <a:gd name="T85" fmla="*/ 913 h 4573"/>
                  <a:gd name="T86" fmla="*/ 312 w 5548"/>
                  <a:gd name="T87" fmla="*/ 913 h 4573"/>
                  <a:gd name="T88" fmla="*/ 304 w 5548"/>
                  <a:gd name="T89" fmla="*/ 913 h 4573"/>
                  <a:gd name="T90" fmla="*/ 296 w 5548"/>
                  <a:gd name="T91" fmla="*/ 921 h 4573"/>
                  <a:gd name="T92" fmla="*/ 0 w 5548"/>
                  <a:gd name="T93" fmla="*/ 1295 h 4573"/>
                  <a:gd name="T94" fmla="*/ 2777 w 5548"/>
                  <a:gd name="T95" fmla="*/ 4572 h 4573"/>
                  <a:gd name="T96" fmla="*/ 2450 w 5548"/>
                  <a:gd name="T97" fmla="*/ 687 h 4573"/>
                  <a:gd name="T98" fmla="*/ 2371 w 5548"/>
                  <a:gd name="T99" fmla="*/ 273 h 4573"/>
                  <a:gd name="T100" fmla="*/ 2777 w 5548"/>
                  <a:gd name="T101" fmla="*/ 0 h 4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548" h="4573">
                    <a:moveTo>
                      <a:pt x="3448" y="749"/>
                    </a:moveTo>
                    <a:lnTo>
                      <a:pt x="3448" y="749"/>
                    </a:lnTo>
                    <a:cubicBezTo>
                      <a:pt x="3448" y="687"/>
                      <a:pt x="3448" y="687"/>
                      <a:pt x="3448" y="687"/>
                    </a:cubicBezTo>
                    <a:cubicBezTo>
                      <a:pt x="3448" y="648"/>
                      <a:pt x="3425" y="632"/>
                      <a:pt x="3401" y="632"/>
                    </a:cubicBezTo>
                    <a:cubicBezTo>
                      <a:pt x="3386" y="632"/>
                      <a:pt x="3386" y="632"/>
                      <a:pt x="3386" y="632"/>
                    </a:cubicBezTo>
                    <a:cubicBezTo>
                      <a:pt x="3386" y="133"/>
                      <a:pt x="3386" y="133"/>
                      <a:pt x="3386" y="133"/>
                    </a:cubicBezTo>
                    <a:cubicBezTo>
                      <a:pt x="3386" y="63"/>
                      <a:pt x="3323" y="0"/>
                      <a:pt x="3253" y="0"/>
                    </a:cubicBezTo>
                    <a:cubicBezTo>
                      <a:pt x="2777" y="0"/>
                      <a:pt x="2777" y="0"/>
                      <a:pt x="2777" y="0"/>
                    </a:cubicBezTo>
                    <a:cubicBezTo>
                      <a:pt x="2777" y="211"/>
                      <a:pt x="2777" y="211"/>
                      <a:pt x="2777" y="211"/>
                    </a:cubicBezTo>
                    <a:cubicBezTo>
                      <a:pt x="3105" y="211"/>
                      <a:pt x="3105" y="211"/>
                      <a:pt x="3105" y="211"/>
                    </a:cubicBezTo>
                    <a:cubicBezTo>
                      <a:pt x="3144" y="211"/>
                      <a:pt x="3175" y="242"/>
                      <a:pt x="3175" y="273"/>
                    </a:cubicBezTo>
                    <a:cubicBezTo>
                      <a:pt x="3175" y="632"/>
                      <a:pt x="3175" y="632"/>
                      <a:pt x="3175" y="632"/>
                    </a:cubicBezTo>
                    <a:cubicBezTo>
                      <a:pt x="3144" y="632"/>
                      <a:pt x="3144" y="632"/>
                      <a:pt x="3144" y="632"/>
                    </a:cubicBezTo>
                    <a:cubicBezTo>
                      <a:pt x="3113" y="632"/>
                      <a:pt x="3097" y="640"/>
                      <a:pt x="3097" y="687"/>
                    </a:cubicBezTo>
                    <a:cubicBezTo>
                      <a:pt x="3097" y="749"/>
                      <a:pt x="3097" y="749"/>
                      <a:pt x="3097" y="749"/>
                    </a:cubicBezTo>
                    <a:cubicBezTo>
                      <a:pt x="2777" y="749"/>
                      <a:pt x="2777" y="749"/>
                      <a:pt x="2777" y="749"/>
                    </a:cubicBezTo>
                    <a:cubicBezTo>
                      <a:pt x="2777" y="4572"/>
                      <a:pt x="2777" y="4572"/>
                      <a:pt x="2777" y="4572"/>
                    </a:cubicBezTo>
                    <a:cubicBezTo>
                      <a:pt x="5165" y="4572"/>
                      <a:pt x="5165" y="4572"/>
                      <a:pt x="5165" y="4572"/>
                    </a:cubicBezTo>
                    <a:cubicBezTo>
                      <a:pt x="5375" y="4572"/>
                      <a:pt x="5547" y="4393"/>
                      <a:pt x="5547" y="4182"/>
                    </a:cubicBezTo>
                    <a:cubicBezTo>
                      <a:pt x="5547" y="1295"/>
                      <a:pt x="5547" y="1295"/>
                      <a:pt x="5547" y="1295"/>
                    </a:cubicBezTo>
                    <a:cubicBezTo>
                      <a:pt x="5547" y="1116"/>
                      <a:pt x="5422" y="960"/>
                      <a:pt x="5250" y="921"/>
                    </a:cubicBezTo>
                    <a:lnTo>
                      <a:pt x="5250" y="921"/>
                    </a:lnTo>
                    <a:lnTo>
                      <a:pt x="5250" y="921"/>
                    </a:lnTo>
                    <a:cubicBezTo>
                      <a:pt x="5242" y="913"/>
                      <a:pt x="5242" y="913"/>
                      <a:pt x="5242" y="913"/>
                    </a:cubicBezTo>
                    <a:lnTo>
                      <a:pt x="5242" y="913"/>
                    </a:lnTo>
                    <a:lnTo>
                      <a:pt x="5242" y="913"/>
                    </a:lnTo>
                    <a:cubicBezTo>
                      <a:pt x="5235" y="913"/>
                      <a:pt x="5235" y="913"/>
                      <a:pt x="5235" y="913"/>
                    </a:cubicBezTo>
                    <a:lnTo>
                      <a:pt x="5235" y="913"/>
                    </a:lnTo>
                    <a:lnTo>
                      <a:pt x="5235" y="913"/>
                    </a:lnTo>
                    <a:lnTo>
                      <a:pt x="5235" y="913"/>
                    </a:lnTo>
                    <a:cubicBezTo>
                      <a:pt x="5227" y="913"/>
                      <a:pt x="5227" y="913"/>
                      <a:pt x="5227" y="913"/>
                    </a:cubicBezTo>
                    <a:lnTo>
                      <a:pt x="5227" y="913"/>
                    </a:lnTo>
                    <a:lnTo>
                      <a:pt x="5227" y="913"/>
                    </a:lnTo>
                    <a:lnTo>
                      <a:pt x="5227" y="913"/>
                    </a:lnTo>
                    <a:lnTo>
                      <a:pt x="5227" y="913"/>
                    </a:lnTo>
                    <a:cubicBezTo>
                      <a:pt x="5219" y="913"/>
                      <a:pt x="5219" y="913"/>
                      <a:pt x="5219" y="913"/>
                    </a:cubicBezTo>
                    <a:lnTo>
                      <a:pt x="5219" y="913"/>
                    </a:lnTo>
                    <a:lnTo>
                      <a:pt x="5219" y="913"/>
                    </a:lnTo>
                    <a:lnTo>
                      <a:pt x="5219" y="913"/>
                    </a:lnTo>
                    <a:cubicBezTo>
                      <a:pt x="5211" y="913"/>
                      <a:pt x="5211" y="913"/>
                      <a:pt x="5211" y="913"/>
                    </a:cubicBezTo>
                    <a:lnTo>
                      <a:pt x="5211" y="913"/>
                    </a:lnTo>
                    <a:lnTo>
                      <a:pt x="5211" y="913"/>
                    </a:lnTo>
                    <a:lnTo>
                      <a:pt x="5211" y="913"/>
                    </a:lnTo>
                    <a:cubicBezTo>
                      <a:pt x="5203" y="913"/>
                      <a:pt x="5203" y="913"/>
                      <a:pt x="5203" y="913"/>
                    </a:cubicBezTo>
                    <a:lnTo>
                      <a:pt x="5203" y="913"/>
                    </a:lnTo>
                    <a:lnTo>
                      <a:pt x="5203" y="913"/>
                    </a:lnTo>
                    <a:cubicBezTo>
                      <a:pt x="5196" y="913"/>
                      <a:pt x="5196" y="913"/>
                      <a:pt x="5196" y="913"/>
                    </a:cubicBezTo>
                    <a:lnTo>
                      <a:pt x="5196" y="913"/>
                    </a:lnTo>
                    <a:cubicBezTo>
                      <a:pt x="5196" y="905"/>
                      <a:pt x="5196" y="905"/>
                      <a:pt x="5196" y="905"/>
                    </a:cubicBezTo>
                    <a:lnTo>
                      <a:pt x="5196" y="905"/>
                    </a:lnTo>
                    <a:cubicBezTo>
                      <a:pt x="5188" y="905"/>
                      <a:pt x="5188" y="905"/>
                      <a:pt x="5188" y="905"/>
                    </a:cubicBezTo>
                    <a:lnTo>
                      <a:pt x="5188" y="905"/>
                    </a:lnTo>
                    <a:lnTo>
                      <a:pt x="5188" y="905"/>
                    </a:lnTo>
                    <a:lnTo>
                      <a:pt x="5188" y="905"/>
                    </a:lnTo>
                    <a:cubicBezTo>
                      <a:pt x="5180" y="905"/>
                      <a:pt x="5180" y="905"/>
                      <a:pt x="5180" y="905"/>
                    </a:cubicBezTo>
                    <a:lnTo>
                      <a:pt x="5180" y="905"/>
                    </a:lnTo>
                    <a:lnTo>
                      <a:pt x="5180" y="905"/>
                    </a:lnTo>
                    <a:lnTo>
                      <a:pt x="5180" y="905"/>
                    </a:lnTo>
                    <a:lnTo>
                      <a:pt x="5180" y="905"/>
                    </a:lnTo>
                    <a:cubicBezTo>
                      <a:pt x="5172" y="905"/>
                      <a:pt x="5172" y="905"/>
                      <a:pt x="5172" y="905"/>
                    </a:cubicBezTo>
                    <a:lnTo>
                      <a:pt x="5172" y="905"/>
                    </a:lnTo>
                    <a:lnTo>
                      <a:pt x="5172" y="905"/>
                    </a:lnTo>
                    <a:lnTo>
                      <a:pt x="5172" y="905"/>
                    </a:lnTo>
                    <a:lnTo>
                      <a:pt x="5172" y="905"/>
                    </a:lnTo>
                    <a:lnTo>
                      <a:pt x="5172" y="905"/>
                    </a:lnTo>
                    <a:cubicBezTo>
                      <a:pt x="5165" y="905"/>
                      <a:pt x="5165" y="905"/>
                      <a:pt x="5165" y="905"/>
                    </a:cubicBezTo>
                    <a:lnTo>
                      <a:pt x="5165" y="905"/>
                    </a:lnTo>
                    <a:lnTo>
                      <a:pt x="5165" y="905"/>
                    </a:lnTo>
                    <a:lnTo>
                      <a:pt x="5165" y="905"/>
                    </a:lnTo>
                    <a:cubicBezTo>
                      <a:pt x="4174" y="905"/>
                      <a:pt x="4174" y="905"/>
                      <a:pt x="4174" y="905"/>
                    </a:cubicBezTo>
                    <a:cubicBezTo>
                      <a:pt x="4057" y="905"/>
                      <a:pt x="4057" y="905"/>
                      <a:pt x="4057" y="905"/>
                    </a:cubicBezTo>
                    <a:cubicBezTo>
                      <a:pt x="3674" y="905"/>
                      <a:pt x="3674" y="905"/>
                      <a:pt x="3674" y="905"/>
                    </a:cubicBezTo>
                    <a:cubicBezTo>
                      <a:pt x="3674" y="835"/>
                      <a:pt x="3674" y="835"/>
                      <a:pt x="3674" y="835"/>
                    </a:cubicBezTo>
                    <a:cubicBezTo>
                      <a:pt x="3674" y="788"/>
                      <a:pt x="3635" y="749"/>
                      <a:pt x="3596" y="749"/>
                    </a:cubicBezTo>
                    <a:lnTo>
                      <a:pt x="3448" y="749"/>
                    </a:lnTo>
                    <a:close/>
                    <a:moveTo>
                      <a:pt x="2777" y="0"/>
                    </a:moveTo>
                    <a:lnTo>
                      <a:pt x="2777" y="0"/>
                    </a:lnTo>
                    <a:cubicBezTo>
                      <a:pt x="2294" y="0"/>
                      <a:pt x="2294" y="0"/>
                      <a:pt x="2294" y="0"/>
                    </a:cubicBezTo>
                    <a:cubicBezTo>
                      <a:pt x="2223" y="0"/>
                      <a:pt x="2161" y="63"/>
                      <a:pt x="2161" y="133"/>
                    </a:cubicBezTo>
                    <a:cubicBezTo>
                      <a:pt x="2161" y="632"/>
                      <a:pt x="2161" y="632"/>
                      <a:pt x="2161" y="632"/>
                    </a:cubicBezTo>
                    <a:cubicBezTo>
                      <a:pt x="2145" y="632"/>
                      <a:pt x="2145" y="632"/>
                      <a:pt x="2145" y="632"/>
                    </a:cubicBezTo>
                    <a:cubicBezTo>
                      <a:pt x="2114" y="632"/>
                      <a:pt x="2098" y="640"/>
                      <a:pt x="2098" y="687"/>
                    </a:cubicBezTo>
                    <a:cubicBezTo>
                      <a:pt x="2098" y="749"/>
                      <a:pt x="2098" y="749"/>
                      <a:pt x="2098" y="749"/>
                    </a:cubicBezTo>
                    <a:cubicBezTo>
                      <a:pt x="1950" y="749"/>
                      <a:pt x="1950" y="749"/>
                      <a:pt x="1950" y="749"/>
                    </a:cubicBezTo>
                    <a:cubicBezTo>
                      <a:pt x="1911" y="749"/>
                      <a:pt x="1872" y="780"/>
                      <a:pt x="1872" y="835"/>
                    </a:cubicBezTo>
                    <a:cubicBezTo>
                      <a:pt x="1872" y="905"/>
                      <a:pt x="1872" y="905"/>
                      <a:pt x="1872" y="905"/>
                    </a:cubicBezTo>
                    <a:cubicBezTo>
                      <a:pt x="1490" y="905"/>
                      <a:pt x="1490" y="905"/>
                      <a:pt x="1490" y="905"/>
                    </a:cubicBezTo>
                    <a:cubicBezTo>
                      <a:pt x="1373" y="905"/>
                      <a:pt x="1373" y="905"/>
                      <a:pt x="1373" y="905"/>
                    </a:cubicBezTo>
                    <a:cubicBezTo>
                      <a:pt x="382" y="905"/>
                      <a:pt x="382" y="905"/>
                      <a:pt x="382" y="905"/>
                    </a:cubicBezTo>
                    <a:lnTo>
                      <a:pt x="382" y="905"/>
                    </a:lnTo>
                    <a:lnTo>
                      <a:pt x="382" y="905"/>
                    </a:lnTo>
                    <a:lnTo>
                      <a:pt x="382" y="905"/>
                    </a:lnTo>
                    <a:lnTo>
                      <a:pt x="382" y="905"/>
                    </a:lnTo>
                    <a:cubicBezTo>
                      <a:pt x="374" y="905"/>
                      <a:pt x="374" y="905"/>
                      <a:pt x="374" y="905"/>
                    </a:cubicBezTo>
                    <a:lnTo>
                      <a:pt x="374" y="905"/>
                    </a:lnTo>
                    <a:lnTo>
                      <a:pt x="374" y="905"/>
                    </a:lnTo>
                    <a:lnTo>
                      <a:pt x="374" y="905"/>
                    </a:lnTo>
                    <a:lnTo>
                      <a:pt x="374" y="905"/>
                    </a:lnTo>
                    <a:cubicBezTo>
                      <a:pt x="367" y="905"/>
                      <a:pt x="367" y="905"/>
                      <a:pt x="367" y="905"/>
                    </a:cubicBezTo>
                    <a:lnTo>
                      <a:pt x="367" y="905"/>
                    </a:lnTo>
                    <a:lnTo>
                      <a:pt x="367" y="905"/>
                    </a:lnTo>
                    <a:lnTo>
                      <a:pt x="367" y="905"/>
                    </a:lnTo>
                    <a:lnTo>
                      <a:pt x="367" y="905"/>
                    </a:lnTo>
                    <a:cubicBezTo>
                      <a:pt x="359" y="905"/>
                      <a:pt x="359" y="905"/>
                      <a:pt x="359" y="905"/>
                    </a:cubicBezTo>
                    <a:lnTo>
                      <a:pt x="359" y="905"/>
                    </a:lnTo>
                    <a:lnTo>
                      <a:pt x="359" y="905"/>
                    </a:lnTo>
                    <a:lnTo>
                      <a:pt x="359" y="905"/>
                    </a:lnTo>
                    <a:cubicBezTo>
                      <a:pt x="351" y="905"/>
                      <a:pt x="351" y="905"/>
                      <a:pt x="351" y="905"/>
                    </a:cubicBezTo>
                    <a:lnTo>
                      <a:pt x="351" y="905"/>
                    </a:lnTo>
                    <a:cubicBezTo>
                      <a:pt x="351" y="913"/>
                      <a:pt x="351" y="913"/>
                      <a:pt x="351" y="913"/>
                    </a:cubicBezTo>
                    <a:lnTo>
                      <a:pt x="351" y="913"/>
                    </a:lnTo>
                    <a:cubicBezTo>
                      <a:pt x="343" y="913"/>
                      <a:pt x="343" y="913"/>
                      <a:pt x="343" y="913"/>
                    </a:cubicBezTo>
                    <a:lnTo>
                      <a:pt x="343" y="913"/>
                    </a:lnTo>
                    <a:lnTo>
                      <a:pt x="343" y="913"/>
                    </a:lnTo>
                    <a:lnTo>
                      <a:pt x="343" y="913"/>
                    </a:lnTo>
                    <a:cubicBezTo>
                      <a:pt x="335" y="913"/>
                      <a:pt x="335" y="913"/>
                      <a:pt x="335" y="913"/>
                    </a:cubicBezTo>
                    <a:lnTo>
                      <a:pt x="335" y="913"/>
                    </a:lnTo>
                    <a:lnTo>
                      <a:pt x="335" y="913"/>
                    </a:lnTo>
                    <a:lnTo>
                      <a:pt x="335" y="913"/>
                    </a:lnTo>
                    <a:cubicBezTo>
                      <a:pt x="328" y="913"/>
                      <a:pt x="328" y="913"/>
                      <a:pt x="328" y="913"/>
                    </a:cubicBezTo>
                    <a:lnTo>
                      <a:pt x="328" y="913"/>
                    </a:lnTo>
                    <a:lnTo>
                      <a:pt x="328" y="913"/>
                    </a:lnTo>
                    <a:lnTo>
                      <a:pt x="328" y="913"/>
                    </a:lnTo>
                    <a:lnTo>
                      <a:pt x="328" y="913"/>
                    </a:lnTo>
                    <a:cubicBezTo>
                      <a:pt x="320" y="913"/>
                      <a:pt x="320" y="913"/>
                      <a:pt x="320" y="913"/>
                    </a:cubicBezTo>
                    <a:lnTo>
                      <a:pt x="320" y="913"/>
                    </a:lnTo>
                    <a:lnTo>
                      <a:pt x="320" y="913"/>
                    </a:lnTo>
                    <a:lnTo>
                      <a:pt x="320" y="913"/>
                    </a:lnTo>
                    <a:cubicBezTo>
                      <a:pt x="312" y="913"/>
                      <a:pt x="312" y="913"/>
                      <a:pt x="312" y="913"/>
                    </a:cubicBezTo>
                    <a:lnTo>
                      <a:pt x="312" y="913"/>
                    </a:lnTo>
                    <a:lnTo>
                      <a:pt x="312" y="913"/>
                    </a:lnTo>
                    <a:lnTo>
                      <a:pt x="312" y="913"/>
                    </a:lnTo>
                    <a:lnTo>
                      <a:pt x="312" y="913"/>
                    </a:lnTo>
                    <a:cubicBezTo>
                      <a:pt x="304" y="913"/>
                      <a:pt x="304" y="913"/>
                      <a:pt x="304" y="913"/>
                    </a:cubicBezTo>
                    <a:lnTo>
                      <a:pt x="304" y="913"/>
                    </a:lnTo>
                    <a:lnTo>
                      <a:pt x="304" y="913"/>
                    </a:lnTo>
                    <a:cubicBezTo>
                      <a:pt x="296" y="921"/>
                      <a:pt x="296" y="921"/>
                      <a:pt x="296" y="921"/>
                    </a:cubicBezTo>
                    <a:lnTo>
                      <a:pt x="296" y="921"/>
                    </a:lnTo>
                    <a:lnTo>
                      <a:pt x="296" y="921"/>
                    </a:lnTo>
                    <a:cubicBezTo>
                      <a:pt x="288" y="921"/>
                      <a:pt x="288" y="921"/>
                      <a:pt x="288" y="921"/>
                    </a:cubicBezTo>
                    <a:cubicBezTo>
                      <a:pt x="125" y="960"/>
                      <a:pt x="0" y="1116"/>
                      <a:pt x="0" y="1295"/>
                    </a:cubicBezTo>
                    <a:cubicBezTo>
                      <a:pt x="0" y="4182"/>
                      <a:pt x="0" y="4182"/>
                      <a:pt x="0" y="4182"/>
                    </a:cubicBezTo>
                    <a:cubicBezTo>
                      <a:pt x="0" y="4393"/>
                      <a:pt x="172" y="4572"/>
                      <a:pt x="382" y="4572"/>
                    </a:cubicBezTo>
                    <a:cubicBezTo>
                      <a:pt x="2777" y="4572"/>
                      <a:pt x="2777" y="4572"/>
                      <a:pt x="2777" y="4572"/>
                    </a:cubicBezTo>
                    <a:cubicBezTo>
                      <a:pt x="2777" y="749"/>
                      <a:pt x="2777" y="749"/>
                      <a:pt x="2777" y="749"/>
                    </a:cubicBezTo>
                    <a:cubicBezTo>
                      <a:pt x="2450" y="749"/>
                      <a:pt x="2450" y="749"/>
                      <a:pt x="2450" y="749"/>
                    </a:cubicBezTo>
                    <a:cubicBezTo>
                      <a:pt x="2450" y="687"/>
                      <a:pt x="2450" y="687"/>
                      <a:pt x="2450" y="687"/>
                    </a:cubicBezTo>
                    <a:cubicBezTo>
                      <a:pt x="2450" y="648"/>
                      <a:pt x="2426" y="632"/>
                      <a:pt x="2403" y="632"/>
                    </a:cubicBezTo>
                    <a:cubicBezTo>
                      <a:pt x="2371" y="632"/>
                      <a:pt x="2371" y="632"/>
                      <a:pt x="2371" y="632"/>
                    </a:cubicBezTo>
                    <a:cubicBezTo>
                      <a:pt x="2371" y="273"/>
                      <a:pt x="2371" y="273"/>
                      <a:pt x="2371" y="273"/>
                    </a:cubicBezTo>
                    <a:cubicBezTo>
                      <a:pt x="2371" y="242"/>
                      <a:pt x="2403" y="211"/>
                      <a:pt x="2442" y="211"/>
                    </a:cubicBezTo>
                    <a:cubicBezTo>
                      <a:pt x="2777" y="211"/>
                      <a:pt x="2777" y="211"/>
                      <a:pt x="2777" y="211"/>
                    </a:cubicBezTo>
                    <a:lnTo>
                      <a:pt x="2777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121853" tIns="60926" rIns="121853" bIns="60926" anchor="ctr"/>
              <a:lstStyle/>
              <a:p>
                <a:endParaRPr lang="en-US"/>
              </a:p>
            </p:txBody>
          </p:sp>
          <p:sp>
            <p:nvSpPr>
              <p:cNvPr id="1027" name="Freeform 4"/>
              <p:cNvSpPr>
                <a:spLocks noChangeArrowheads="1"/>
              </p:cNvSpPr>
              <p:nvPr/>
            </p:nvSpPr>
            <p:spPr bwMode="auto">
              <a:xfrm>
                <a:off x="7527024" y="6896065"/>
                <a:ext cx="2666305" cy="2188723"/>
              </a:xfrm>
              <a:custGeom>
                <a:avLst/>
                <a:gdLst>
                  <a:gd name="T0" fmla="*/ 3448 w 5556"/>
                  <a:gd name="T1" fmla="*/ 686 h 4564"/>
                  <a:gd name="T2" fmla="*/ 3386 w 5556"/>
                  <a:gd name="T3" fmla="*/ 133 h 4564"/>
                  <a:gd name="T4" fmla="*/ 2778 w 5556"/>
                  <a:gd name="T5" fmla="*/ 211 h 4564"/>
                  <a:gd name="T6" fmla="*/ 3176 w 5556"/>
                  <a:gd name="T7" fmla="*/ 623 h 4564"/>
                  <a:gd name="T8" fmla="*/ 3097 w 5556"/>
                  <a:gd name="T9" fmla="*/ 748 h 4564"/>
                  <a:gd name="T10" fmla="*/ 5165 w 5556"/>
                  <a:gd name="T11" fmla="*/ 4563 h 4564"/>
                  <a:gd name="T12" fmla="*/ 5258 w 5556"/>
                  <a:gd name="T13" fmla="*/ 912 h 4564"/>
                  <a:gd name="T14" fmla="*/ 5251 w 5556"/>
                  <a:gd name="T15" fmla="*/ 912 h 4564"/>
                  <a:gd name="T16" fmla="*/ 5243 w 5556"/>
                  <a:gd name="T17" fmla="*/ 912 h 4564"/>
                  <a:gd name="T18" fmla="*/ 5235 w 5556"/>
                  <a:gd name="T19" fmla="*/ 912 h 4564"/>
                  <a:gd name="T20" fmla="*/ 5227 w 5556"/>
                  <a:gd name="T21" fmla="*/ 912 h 4564"/>
                  <a:gd name="T22" fmla="*/ 5227 w 5556"/>
                  <a:gd name="T23" fmla="*/ 912 h 4564"/>
                  <a:gd name="T24" fmla="*/ 5219 w 5556"/>
                  <a:gd name="T25" fmla="*/ 912 h 4564"/>
                  <a:gd name="T26" fmla="*/ 5212 w 5556"/>
                  <a:gd name="T27" fmla="*/ 904 h 4564"/>
                  <a:gd name="T28" fmla="*/ 5204 w 5556"/>
                  <a:gd name="T29" fmla="*/ 904 h 4564"/>
                  <a:gd name="T30" fmla="*/ 5196 w 5556"/>
                  <a:gd name="T31" fmla="*/ 904 h 4564"/>
                  <a:gd name="T32" fmla="*/ 5196 w 5556"/>
                  <a:gd name="T33" fmla="*/ 904 h 4564"/>
                  <a:gd name="T34" fmla="*/ 5188 w 5556"/>
                  <a:gd name="T35" fmla="*/ 904 h 4564"/>
                  <a:gd name="T36" fmla="*/ 5181 w 5556"/>
                  <a:gd name="T37" fmla="*/ 904 h 4564"/>
                  <a:gd name="T38" fmla="*/ 5181 w 5556"/>
                  <a:gd name="T39" fmla="*/ 904 h 4564"/>
                  <a:gd name="T40" fmla="*/ 5173 w 5556"/>
                  <a:gd name="T41" fmla="*/ 904 h 4564"/>
                  <a:gd name="T42" fmla="*/ 5165 w 5556"/>
                  <a:gd name="T43" fmla="*/ 904 h 4564"/>
                  <a:gd name="T44" fmla="*/ 5165 w 5556"/>
                  <a:gd name="T45" fmla="*/ 904 h 4564"/>
                  <a:gd name="T46" fmla="*/ 3675 w 5556"/>
                  <a:gd name="T47" fmla="*/ 904 h 4564"/>
                  <a:gd name="T48" fmla="*/ 3448 w 5556"/>
                  <a:gd name="T49" fmla="*/ 748 h 4564"/>
                  <a:gd name="T50" fmla="*/ 2294 w 5556"/>
                  <a:gd name="T51" fmla="*/ 0 h 4564"/>
                  <a:gd name="T52" fmla="*/ 2146 w 5556"/>
                  <a:gd name="T53" fmla="*/ 623 h 4564"/>
                  <a:gd name="T54" fmla="*/ 1959 w 5556"/>
                  <a:gd name="T55" fmla="*/ 748 h 4564"/>
                  <a:gd name="T56" fmla="*/ 1498 w 5556"/>
                  <a:gd name="T57" fmla="*/ 904 h 4564"/>
                  <a:gd name="T58" fmla="*/ 390 w 5556"/>
                  <a:gd name="T59" fmla="*/ 904 h 4564"/>
                  <a:gd name="T60" fmla="*/ 383 w 5556"/>
                  <a:gd name="T61" fmla="*/ 904 h 4564"/>
                  <a:gd name="T62" fmla="*/ 375 w 5556"/>
                  <a:gd name="T63" fmla="*/ 904 h 4564"/>
                  <a:gd name="T64" fmla="*/ 375 w 5556"/>
                  <a:gd name="T65" fmla="*/ 904 h 4564"/>
                  <a:gd name="T66" fmla="*/ 367 w 5556"/>
                  <a:gd name="T67" fmla="*/ 904 h 4564"/>
                  <a:gd name="T68" fmla="*/ 359 w 5556"/>
                  <a:gd name="T69" fmla="*/ 904 h 4564"/>
                  <a:gd name="T70" fmla="*/ 359 w 5556"/>
                  <a:gd name="T71" fmla="*/ 904 h 4564"/>
                  <a:gd name="T72" fmla="*/ 351 w 5556"/>
                  <a:gd name="T73" fmla="*/ 904 h 4564"/>
                  <a:gd name="T74" fmla="*/ 344 w 5556"/>
                  <a:gd name="T75" fmla="*/ 904 h 4564"/>
                  <a:gd name="T76" fmla="*/ 336 w 5556"/>
                  <a:gd name="T77" fmla="*/ 904 h 4564"/>
                  <a:gd name="T78" fmla="*/ 336 w 5556"/>
                  <a:gd name="T79" fmla="*/ 912 h 4564"/>
                  <a:gd name="T80" fmla="*/ 328 w 5556"/>
                  <a:gd name="T81" fmla="*/ 912 h 4564"/>
                  <a:gd name="T82" fmla="*/ 320 w 5556"/>
                  <a:gd name="T83" fmla="*/ 912 h 4564"/>
                  <a:gd name="T84" fmla="*/ 320 w 5556"/>
                  <a:gd name="T85" fmla="*/ 912 h 4564"/>
                  <a:gd name="T86" fmla="*/ 312 w 5556"/>
                  <a:gd name="T87" fmla="*/ 912 h 4564"/>
                  <a:gd name="T88" fmla="*/ 305 w 5556"/>
                  <a:gd name="T89" fmla="*/ 912 h 4564"/>
                  <a:gd name="T90" fmla="*/ 297 w 5556"/>
                  <a:gd name="T91" fmla="*/ 912 h 4564"/>
                  <a:gd name="T92" fmla="*/ 0 w 5556"/>
                  <a:gd name="T93" fmla="*/ 1294 h 4564"/>
                  <a:gd name="T94" fmla="*/ 2778 w 5556"/>
                  <a:gd name="T95" fmla="*/ 4563 h 4564"/>
                  <a:gd name="T96" fmla="*/ 2450 w 5556"/>
                  <a:gd name="T97" fmla="*/ 686 h 4564"/>
                  <a:gd name="T98" fmla="*/ 2380 w 5556"/>
                  <a:gd name="T99" fmla="*/ 273 h 4564"/>
                  <a:gd name="T100" fmla="*/ 2778 w 5556"/>
                  <a:gd name="T101" fmla="*/ 0 h 4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556" h="4564">
                    <a:moveTo>
                      <a:pt x="3448" y="748"/>
                    </a:moveTo>
                    <a:lnTo>
                      <a:pt x="3448" y="748"/>
                    </a:lnTo>
                    <a:cubicBezTo>
                      <a:pt x="3448" y="686"/>
                      <a:pt x="3448" y="686"/>
                      <a:pt x="3448" y="686"/>
                    </a:cubicBezTo>
                    <a:cubicBezTo>
                      <a:pt x="3448" y="647"/>
                      <a:pt x="3425" y="623"/>
                      <a:pt x="3402" y="623"/>
                    </a:cubicBezTo>
                    <a:cubicBezTo>
                      <a:pt x="3386" y="623"/>
                      <a:pt x="3386" y="623"/>
                      <a:pt x="3386" y="623"/>
                    </a:cubicBezTo>
                    <a:cubicBezTo>
                      <a:pt x="3386" y="133"/>
                      <a:pt x="3386" y="133"/>
                      <a:pt x="3386" y="133"/>
                    </a:cubicBezTo>
                    <a:cubicBezTo>
                      <a:pt x="3386" y="55"/>
                      <a:pt x="3324" y="0"/>
                      <a:pt x="3253" y="0"/>
                    </a:cubicBezTo>
                    <a:cubicBezTo>
                      <a:pt x="2778" y="0"/>
                      <a:pt x="2778" y="0"/>
                      <a:pt x="2778" y="0"/>
                    </a:cubicBezTo>
                    <a:cubicBezTo>
                      <a:pt x="2778" y="211"/>
                      <a:pt x="2778" y="211"/>
                      <a:pt x="2778" y="211"/>
                    </a:cubicBezTo>
                    <a:cubicBezTo>
                      <a:pt x="3113" y="211"/>
                      <a:pt x="3113" y="211"/>
                      <a:pt x="3113" y="211"/>
                    </a:cubicBezTo>
                    <a:cubicBezTo>
                      <a:pt x="3144" y="211"/>
                      <a:pt x="3176" y="242"/>
                      <a:pt x="3176" y="273"/>
                    </a:cubicBezTo>
                    <a:cubicBezTo>
                      <a:pt x="3176" y="623"/>
                      <a:pt x="3176" y="623"/>
                      <a:pt x="3176" y="623"/>
                    </a:cubicBezTo>
                    <a:cubicBezTo>
                      <a:pt x="3144" y="623"/>
                      <a:pt x="3144" y="623"/>
                      <a:pt x="3144" y="623"/>
                    </a:cubicBezTo>
                    <a:cubicBezTo>
                      <a:pt x="3113" y="623"/>
                      <a:pt x="3097" y="639"/>
                      <a:pt x="3097" y="686"/>
                    </a:cubicBezTo>
                    <a:cubicBezTo>
                      <a:pt x="3097" y="748"/>
                      <a:pt x="3097" y="748"/>
                      <a:pt x="3097" y="748"/>
                    </a:cubicBezTo>
                    <a:cubicBezTo>
                      <a:pt x="2778" y="748"/>
                      <a:pt x="2778" y="748"/>
                      <a:pt x="2778" y="748"/>
                    </a:cubicBezTo>
                    <a:cubicBezTo>
                      <a:pt x="2778" y="4563"/>
                      <a:pt x="2778" y="4563"/>
                      <a:pt x="2778" y="4563"/>
                    </a:cubicBezTo>
                    <a:cubicBezTo>
                      <a:pt x="5165" y="4563"/>
                      <a:pt x="5165" y="4563"/>
                      <a:pt x="5165" y="4563"/>
                    </a:cubicBezTo>
                    <a:cubicBezTo>
                      <a:pt x="5376" y="4563"/>
                      <a:pt x="5555" y="4391"/>
                      <a:pt x="5555" y="4173"/>
                    </a:cubicBezTo>
                    <a:cubicBezTo>
                      <a:pt x="5555" y="1294"/>
                      <a:pt x="5555" y="1294"/>
                      <a:pt x="5555" y="1294"/>
                    </a:cubicBezTo>
                    <a:cubicBezTo>
                      <a:pt x="5555" y="1115"/>
                      <a:pt x="5422" y="959"/>
                      <a:pt x="5258" y="912"/>
                    </a:cubicBezTo>
                    <a:cubicBezTo>
                      <a:pt x="5251" y="912"/>
                      <a:pt x="5251" y="912"/>
                      <a:pt x="5251" y="912"/>
                    </a:cubicBezTo>
                    <a:lnTo>
                      <a:pt x="5251" y="912"/>
                    </a:lnTo>
                    <a:lnTo>
                      <a:pt x="5251" y="912"/>
                    </a:lnTo>
                    <a:cubicBezTo>
                      <a:pt x="5243" y="912"/>
                      <a:pt x="5243" y="912"/>
                      <a:pt x="5243" y="912"/>
                    </a:cubicBezTo>
                    <a:lnTo>
                      <a:pt x="5243" y="912"/>
                    </a:lnTo>
                    <a:lnTo>
                      <a:pt x="5243" y="912"/>
                    </a:lnTo>
                    <a:cubicBezTo>
                      <a:pt x="5235" y="912"/>
                      <a:pt x="5235" y="912"/>
                      <a:pt x="5235" y="912"/>
                    </a:cubicBezTo>
                    <a:lnTo>
                      <a:pt x="5235" y="912"/>
                    </a:lnTo>
                    <a:lnTo>
                      <a:pt x="5235" y="912"/>
                    </a:lnTo>
                    <a:lnTo>
                      <a:pt x="5235" y="912"/>
                    </a:lnTo>
                    <a:cubicBezTo>
                      <a:pt x="5227" y="912"/>
                      <a:pt x="5227" y="912"/>
                      <a:pt x="5227" y="912"/>
                    </a:cubicBezTo>
                    <a:lnTo>
                      <a:pt x="5227" y="912"/>
                    </a:lnTo>
                    <a:lnTo>
                      <a:pt x="5227" y="912"/>
                    </a:lnTo>
                    <a:lnTo>
                      <a:pt x="5227" y="912"/>
                    </a:lnTo>
                    <a:lnTo>
                      <a:pt x="5227" y="912"/>
                    </a:lnTo>
                    <a:cubicBezTo>
                      <a:pt x="5219" y="912"/>
                      <a:pt x="5219" y="912"/>
                      <a:pt x="5219" y="912"/>
                    </a:cubicBezTo>
                    <a:lnTo>
                      <a:pt x="5219" y="912"/>
                    </a:lnTo>
                    <a:lnTo>
                      <a:pt x="5219" y="912"/>
                    </a:lnTo>
                    <a:lnTo>
                      <a:pt x="5219" y="912"/>
                    </a:lnTo>
                    <a:lnTo>
                      <a:pt x="5219" y="912"/>
                    </a:lnTo>
                    <a:cubicBezTo>
                      <a:pt x="5212" y="904"/>
                      <a:pt x="5212" y="904"/>
                      <a:pt x="5212" y="904"/>
                    </a:cubicBezTo>
                    <a:lnTo>
                      <a:pt x="5212" y="904"/>
                    </a:lnTo>
                    <a:lnTo>
                      <a:pt x="5212" y="904"/>
                    </a:lnTo>
                    <a:cubicBezTo>
                      <a:pt x="5204" y="904"/>
                      <a:pt x="5204" y="904"/>
                      <a:pt x="5204" y="904"/>
                    </a:cubicBezTo>
                    <a:lnTo>
                      <a:pt x="5204" y="904"/>
                    </a:lnTo>
                    <a:lnTo>
                      <a:pt x="5204" y="904"/>
                    </a:lnTo>
                    <a:cubicBezTo>
                      <a:pt x="5196" y="904"/>
                      <a:pt x="5196" y="904"/>
                      <a:pt x="5196" y="904"/>
                    </a:cubicBezTo>
                    <a:lnTo>
                      <a:pt x="5196" y="904"/>
                    </a:lnTo>
                    <a:lnTo>
                      <a:pt x="5196" y="904"/>
                    </a:lnTo>
                    <a:lnTo>
                      <a:pt x="5196" y="904"/>
                    </a:lnTo>
                    <a:cubicBezTo>
                      <a:pt x="5188" y="904"/>
                      <a:pt x="5188" y="904"/>
                      <a:pt x="5188" y="904"/>
                    </a:cubicBezTo>
                    <a:lnTo>
                      <a:pt x="5188" y="904"/>
                    </a:lnTo>
                    <a:lnTo>
                      <a:pt x="5188" y="904"/>
                    </a:lnTo>
                    <a:lnTo>
                      <a:pt x="5188" y="904"/>
                    </a:lnTo>
                    <a:cubicBezTo>
                      <a:pt x="5181" y="904"/>
                      <a:pt x="5181" y="904"/>
                      <a:pt x="5181" y="904"/>
                    </a:cubicBezTo>
                    <a:lnTo>
                      <a:pt x="5181" y="904"/>
                    </a:lnTo>
                    <a:lnTo>
                      <a:pt x="5181" y="904"/>
                    </a:lnTo>
                    <a:lnTo>
                      <a:pt x="5181" y="904"/>
                    </a:lnTo>
                    <a:lnTo>
                      <a:pt x="5181" y="904"/>
                    </a:lnTo>
                    <a:cubicBezTo>
                      <a:pt x="5173" y="904"/>
                      <a:pt x="5173" y="904"/>
                      <a:pt x="5173" y="904"/>
                    </a:cubicBezTo>
                    <a:lnTo>
                      <a:pt x="5173" y="904"/>
                    </a:lnTo>
                    <a:lnTo>
                      <a:pt x="5173" y="904"/>
                    </a:lnTo>
                    <a:lnTo>
                      <a:pt x="5173" y="904"/>
                    </a:lnTo>
                    <a:lnTo>
                      <a:pt x="5173" y="904"/>
                    </a:lnTo>
                    <a:cubicBezTo>
                      <a:pt x="5165" y="904"/>
                      <a:pt x="5165" y="904"/>
                      <a:pt x="5165" y="904"/>
                    </a:cubicBezTo>
                    <a:lnTo>
                      <a:pt x="5165" y="904"/>
                    </a:lnTo>
                    <a:lnTo>
                      <a:pt x="5165" y="904"/>
                    </a:lnTo>
                    <a:lnTo>
                      <a:pt x="5165" y="904"/>
                    </a:lnTo>
                    <a:cubicBezTo>
                      <a:pt x="4174" y="904"/>
                      <a:pt x="4174" y="904"/>
                      <a:pt x="4174" y="904"/>
                    </a:cubicBezTo>
                    <a:cubicBezTo>
                      <a:pt x="4057" y="904"/>
                      <a:pt x="4057" y="904"/>
                      <a:pt x="4057" y="904"/>
                    </a:cubicBezTo>
                    <a:cubicBezTo>
                      <a:pt x="3675" y="904"/>
                      <a:pt x="3675" y="904"/>
                      <a:pt x="3675" y="904"/>
                    </a:cubicBezTo>
                    <a:cubicBezTo>
                      <a:pt x="3675" y="834"/>
                      <a:pt x="3675" y="834"/>
                      <a:pt x="3675" y="834"/>
                    </a:cubicBezTo>
                    <a:cubicBezTo>
                      <a:pt x="3675" y="787"/>
                      <a:pt x="3643" y="748"/>
                      <a:pt x="3597" y="748"/>
                    </a:cubicBezTo>
                    <a:lnTo>
                      <a:pt x="3448" y="748"/>
                    </a:lnTo>
                    <a:close/>
                    <a:moveTo>
                      <a:pt x="2778" y="0"/>
                    </a:moveTo>
                    <a:lnTo>
                      <a:pt x="2778" y="0"/>
                    </a:lnTo>
                    <a:cubicBezTo>
                      <a:pt x="2294" y="0"/>
                      <a:pt x="2294" y="0"/>
                      <a:pt x="2294" y="0"/>
                    </a:cubicBezTo>
                    <a:cubicBezTo>
                      <a:pt x="2224" y="0"/>
                      <a:pt x="2169" y="55"/>
                      <a:pt x="2169" y="133"/>
                    </a:cubicBezTo>
                    <a:cubicBezTo>
                      <a:pt x="2169" y="623"/>
                      <a:pt x="2169" y="623"/>
                      <a:pt x="2169" y="623"/>
                    </a:cubicBezTo>
                    <a:cubicBezTo>
                      <a:pt x="2146" y="623"/>
                      <a:pt x="2146" y="623"/>
                      <a:pt x="2146" y="623"/>
                    </a:cubicBezTo>
                    <a:cubicBezTo>
                      <a:pt x="2115" y="623"/>
                      <a:pt x="2099" y="639"/>
                      <a:pt x="2099" y="686"/>
                    </a:cubicBezTo>
                    <a:cubicBezTo>
                      <a:pt x="2099" y="748"/>
                      <a:pt x="2099" y="748"/>
                      <a:pt x="2099" y="748"/>
                    </a:cubicBezTo>
                    <a:cubicBezTo>
                      <a:pt x="1959" y="748"/>
                      <a:pt x="1959" y="748"/>
                      <a:pt x="1959" y="748"/>
                    </a:cubicBezTo>
                    <a:cubicBezTo>
                      <a:pt x="1912" y="748"/>
                      <a:pt x="1873" y="779"/>
                      <a:pt x="1873" y="834"/>
                    </a:cubicBezTo>
                    <a:cubicBezTo>
                      <a:pt x="1873" y="904"/>
                      <a:pt x="1873" y="904"/>
                      <a:pt x="1873" y="904"/>
                    </a:cubicBezTo>
                    <a:cubicBezTo>
                      <a:pt x="1498" y="904"/>
                      <a:pt x="1498" y="904"/>
                      <a:pt x="1498" y="904"/>
                    </a:cubicBezTo>
                    <a:cubicBezTo>
                      <a:pt x="1373" y="904"/>
                      <a:pt x="1373" y="904"/>
                      <a:pt x="1373" y="904"/>
                    </a:cubicBezTo>
                    <a:cubicBezTo>
                      <a:pt x="390" y="904"/>
                      <a:pt x="390" y="904"/>
                      <a:pt x="390" y="904"/>
                    </a:cubicBezTo>
                    <a:lnTo>
                      <a:pt x="390" y="904"/>
                    </a:lnTo>
                    <a:cubicBezTo>
                      <a:pt x="383" y="904"/>
                      <a:pt x="383" y="904"/>
                      <a:pt x="383" y="904"/>
                    </a:cubicBezTo>
                    <a:lnTo>
                      <a:pt x="383" y="904"/>
                    </a:lnTo>
                    <a:lnTo>
                      <a:pt x="383" y="904"/>
                    </a:lnTo>
                    <a:lnTo>
                      <a:pt x="383" y="904"/>
                    </a:lnTo>
                    <a:cubicBezTo>
                      <a:pt x="375" y="904"/>
                      <a:pt x="375" y="904"/>
                      <a:pt x="375" y="904"/>
                    </a:cubicBezTo>
                    <a:lnTo>
                      <a:pt x="375" y="904"/>
                    </a:lnTo>
                    <a:lnTo>
                      <a:pt x="375" y="904"/>
                    </a:lnTo>
                    <a:lnTo>
                      <a:pt x="375" y="904"/>
                    </a:lnTo>
                    <a:lnTo>
                      <a:pt x="375" y="904"/>
                    </a:lnTo>
                    <a:cubicBezTo>
                      <a:pt x="367" y="904"/>
                      <a:pt x="367" y="904"/>
                      <a:pt x="367" y="904"/>
                    </a:cubicBezTo>
                    <a:lnTo>
                      <a:pt x="367" y="904"/>
                    </a:lnTo>
                    <a:lnTo>
                      <a:pt x="367" y="904"/>
                    </a:lnTo>
                    <a:lnTo>
                      <a:pt x="367" y="904"/>
                    </a:lnTo>
                    <a:lnTo>
                      <a:pt x="367" y="904"/>
                    </a:lnTo>
                    <a:cubicBezTo>
                      <a:pt x="359" y="904"/>
                      <a:pt x="359" y="904"/>
                      <a:pt x="359" y="904"/>
                    </a:cubicBezTo>
                    <a:lnTo>
                      <a:pt x="359" y="904"/>
                    </a:lnTo>
                    <a:lnTo>
                      <a:pt x="359" y="904"/>
                    </a:lnTo>
                    <a:lnTo>
                      <a:pt x="359" y="904"/>
                    </a:lnTo>
                    <a:cubicBezTo>
                      <a:pt x="351" y="904"/>
                      <a:pt x="351" y="904"/>
                      <a:pt x="351" y="904"/>
                    </a:cubicBezTo>
                    <a:lnTo>
                      <a:pt x="351" y="904"/>
                    </a:lnTo>
                    <a:lnTo>
                      <a:pt x="351" y="904"/>
                    </a:lnTo>
                    <a:lnTo>
                      <a:pt x="351" y="904"/>
                    </a:lnTo>
                    <a:cubicBezTo>
                      <a:pt x="344" y="904"/>
                      <a:pt x="344" y="904"/>
                      <a:pt x="344" y="904"/>
                    </a:cubicBezTo>
                    <a:lnTo>
                      <a:pt x="344" y="904"/>
                    </a:lnTo>
                    <a:lnTo>
                      <a:pt x="344" y="904"/>
                    </a:lnTo>
                    <a:lnTo>
                      <a:pt x="344" y="904"/>
                    </a:lnTo>
                    <a:cubicBezTo>
                      <a:pt x="336" y="904"/>
                      <a:pt x="336" y="904"/>
                      <a:pt x="336" y="904"/>
                    </a:cubicBezTo>
                    <a:cubicBezTo>
                      <a:pt x="336" y="912"/>
                      <a:pt x="336" y="912"/>
                      <a:pt x="336" y="912"/>
                    </a:cubicBezTo>
                    <a:lnTo>
                      <a:pt x="336" y="912"/>
                    </a:lnTo>
                    <a:lnTo>
                      <a:pt x="336" y="912"/>
                    </a:lnTo>
                    <a:cubicBezTo>
                      <a:pt x="328" y="912"/>
                      <a:pt x="328" y="912"/>
                      <a:pt x="328" y="912"/>
                    </a:cubicBezTo>
                    <a:lnTo>
                      <a:pt x="328" y="912"/>
                    </a:lnTo>
                    <a:lnTo>
                      <a:pt x="328" y="912"/>
                    </a:lnTo>
                    <a:lnTo>
                      <a:pt x="328" y="912"/>
                    </a:lnTo>
                    <a:lnTo>
                      <a:pt x="328" y="912"/>
                    </a:lnTo>
                    <a:cubicBezTo>
                      <a:pt x="320" y="912"/>
                      <a:pt x="320" y="912"/>
                      <a:pt x="320" y="912"/>
                    </a:cubicBezTo>
                    <a:lnTo>
                      <a:pt x="320" y="912"/>
                    </a:lnTo>
                    <a:lnTo>
                      <a:pt x="320" y="912"/>
                    </a:lnTo>
                    <a:lnTo>
                      <a:pt x="320" y="912"/>
                    </a:lnTo>
                    <a:lnTo>
                      <a:pt x="320" y="912"/>
                    </a:lnTo>
                    <a:cubicBezTo>
                      <a:pt x="312" y="912"/>
                      <a:pt x="312" y="912"/>
                      <a:pt x="312" y="912"/>
                    </a:cubicBezTo>
                    <a:lnTo>
                      <a:pt x="312" y="912"/>
                    </a:lnTo>
                    <a:lnTo>
                      <a:pt x="312" y="912"/>
                    </a:lnTo>
                    <a:cubicBezTo>
                      <a:pt x="305" y="912"/>
                      <a:pt x="305" y="912"/>
                      <a:pt x="305" y="912"/>
                    </a:cubicBezTo>
                    <a:lnTo>
                      <a:pt x="305" y="912"/>
                    </a:lnTo>
                    <a:lnTo>
                      <a:pt x="305" y="912"/>
                    </a:lnTo>
                    <a:lnTo>
                      <a:pt x="305" y="912"/>
                    </a:lnTo>
                    <a:cubicBezTo>
                      <a:pt x="297" y="912"/>
                      <a:pt x="297" y="912"/>
                      <a:pt x="297" y="912"/>
                    </a:cubicBezTo>
                    <a:lnTo>
                      <a:pt x="297" y="912"/>
                    </a:lnTo>
                    <a:cubicBezTo>
                      <a:pt x="297" y="920"/>
                      <a:pt x="297" y="920"/>
                      <a:pt x="297" y="920"/>
                    </a:cubicBezTo>
                    <a:cubicBezTo>
                      <a:pt x="125" y="959"/>
                      <a:pt x="0" y="1115"/>
                      <a:pt x="0" y="1294"/>
                    </a:cubicBezTo>
                    <a:cubicBezTo>
                      <a:pt x="0" y="4173"/>
                      <a:pt x="0" y="4173"/>
                      <a:pt x="0" y="4173"/>
                    </a:cubicBezTo>
                    <a:cubicBezTo>
                      <a:pt x="0" y="4391"/>
                      <a:pt x="172" y="4563"/>
                      <a:pt x="390" y="4563"/>
                    </a:cubicBezTo>
                    <a:cubicBezTo>
                      <a:pt x="2778" y="4563"/>
                      <a:pt x="2778" y="4563"/>
                      <a:pt x="2778" y="4563"/>
                    </a:cubicBezTo>
                    <a:cubicBezTo>
                      <a:pt x="2778" y="748"/>
                      <a:pt x="2778" y="748"/>
                      <a:pt x="2778" y="748"/>
                    </a:cubicBezTo>
                    <a:cubicBezTo>
                      <a:pt x="2450" y="748"/>
                      <a:pt x="2450" y="748"/>
                      <a:pt x="2450" y="748"/>
                    </a:cubicBezTo>
                    <a:cubicBezTo>
                      <a:pt x="2450" y="686"/>
                      <a:pt x="2450" y="686"/>
                      <a:pt x="2450" y="686"/>
                    </a:cubicBezTo>
                    <a:cubicBezTo>
                      <a:pt x="2450" y="647"/>
                      <a:pt x="2427" y="623"/>
                      <a:pt x="2403" y="623"/>
                    </a:cubicBezTo>
                    <a:cubicBezTo>
                      <a:pt x="2380" y="623"/>
                      <a:pt x="2380" y="623"/>
                      <a:pt x="2380" y="623"/>
                    </a:cubicBezTo>
                    <a:cubicBezTo>
                      <a:pt x="2380" y="273"/>
                      <a:pt x="2380" y="273"/>
                      <a:pt x="2380" y="273"/>
                    </a:cubicBezTo>
                    <a:cubicBezTo>
                      <a:pt x="2380" y="242"/>
                      <a:pt x="2403" y="211"/>
                      <a:pt x="2442" y="211"/>
                    </a:cubicBezTo>
                    <a:cubicBezTo>
                      <a:pt x="2778" y="211"/>
                      <a:pt x="2778" y="211"/>
                      <a:pt x="2778" y="211"/>
                    </a:cubicBezTo>
                    <a:lnTo>
                      <a:pt x="2778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121853" tIns="60926" rIns="121853" bIns="60926" anchor="ctr"/>
              <a:lstStyle/>
              <a:p>
                <a:endParaRPr lang="en-US"/>
              </a:p>
            </p:txBody>
          </p:sp>
          <p:sp>
            <p:nvSpPr>
              <p:cNvPr id="1028" name="Freeform 5"/>
              <p:cNvSpPr>
                <a:spLocks noChangeArrowheads="1"/>
              </p:cNvSpPr>
              <p:nvPr/>
            </p:nvSpPr>
            <p:spPr bwMode="auto">
              <a:xfrm>
                <a:off x="11589965" y="4700998"/>
                <a:ext cx="2564732" cy="1463378"/>
              </a:xfrm>
              <a:custGeom>
                <a:avLst/>
                <a:gdLst>
                  <a:gd name="T0" fmla="*/ 4696 w 5344"/>
                  <a:gd name="T1" fmla="*/ 1131 h 3051"/>
                  <a:gd name="T2" fmla="*/ 4696 w 5344"/>
                  <a:gd name="T3" fmla="*/ 1131 h 3051"/>
                  <a:gd name="T4" fmla="*/ 2574 w 5344"/>
                  <a:gd name="T5" fmla="*/ 1373 h 3051"/>
                  <a:gd name="T6" fmla="*/ 1949 w 5344"/>
                  <a:gd name="T7" fmla="*/ 920 h 3051"/>
                  <a:gd name="T8" fmla="*/ 1013 w 5344"/>
                  <a:gd name="T9" fmla="*/ 156 h 3051"/>
                  <a:gd name="T10" fmla="*/ 1411 w 5344"/>
                  <a:gd name="T11" fmla="*/ 1115 h 3051"/>
                  <a:gd name="T12" fmla="*/ 217 w 5344"/>
                  <a:gd name="T13" fmla="*/ 2317 h 3051"/>
                  <a:gd name="T14" fmla="*/ 756 w 5344"/>
                  <a:gd name="T15" fmla="*/ 2683 h 3051"/>
                  <a:gd name="T16" fmla="*/ 1427 w 5344"/>
                  <a:gd name="T17" fmla="*/ 2660 h 3051"/>
                  <a:gd name="T18" fmla="*/ 2316 w 5344"/>
                  <a:gd name="T19" fmla="*/ 2379 h 3051"/>
                  <a:gd name="T20" fmla="*/ 2410 w 5344"/>
                  <a:gd name="T21" fmla="*/ 2738 h 3051"/>
                  <a:gd name="T22" fmla="*/ 2620 w 5344"/>
                  <a:gd name="T23" fmla="*/ 3034 h 3051"/>
                  <a:gd name="T24" fmla="*/ 5140 w 5344"/>
                  <a:gd name="T25" fmla="*/ 3011 h 3051"/>
                  <a:gd name="T26" fmla="*/ 4696 w 5344"/>
                  <a:gd name="T27" fmla="*/ 1131 h 30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44" h="3051">
                    <a:moveTo>
                      <a:pt x="4696" y="1131"/>
                    </a:moveTo>
                    <a:lnTo>
                      <a:pt x="4696" y="1131"/>
                    </a:lnTo>
                    <a:cubicBezTo>
                      <a:pt x="4696" y="1131"/>
                      <a:pt x="2472" y="1139"/>
                      <a:pt x="2574" y="1373"/>
                    </a:cubicBezTo>
                    <a:cubicBezTo>
                      <a:pt x="2191" y="1373"/>
                      <a:pt x="2324" y="1162"/>
                      <a:pt x="1949" y="920"/>
                    </a:cubicBezTo>
                    <a:cubicBezTo>
                      <a:pt x="1575" y="678"/>
                      <a:pt x="1192" y="0"/>
                      <a:pt x="1013" y="156"/>
                    </a:cubicBezTo>
                    <a:cubicBezTo>
                      <a:pt x="834" y="312"/>
                      <a:pt x="1411" y="827"/>
                      <a:pt x="1411" y="1115"/>
                    </a:cubicBezTo>
                    <a:cubicBezTo>
                      <a:pt x="1411" y="1412"/>
                      <a:pt x="0" y="1872"/>
                      <a:pt x="217" y="2317"/>
                    </a:cubicBezTo>
                    <a:cubicBezTo>
                      <a:pt x="444" y="2769"/>
                      <a:pt x="553" y="2699"/>
                      <a:pt x="756" y="2683"/>
                    </a:cubicBezTo>
                    <a:cubicBezTo>
                      <a:pt x="959" y="2660"/>
                      <a:pt x="998" y="2886"/>
                      <a:pt x="1427" y="2660"/>
                    </a:cubicBezTo>
                    <a:cubicBezTo>
                      <a:pt x="1848" y="2442"/>
                      <a:pt x="2191" y="2379"/>
                      <a:pt x="2316" y="2379"/>
                    </a:cubicBezTo>
                    <a:cubicBezTo>
                      <a:pt x="2449" y="2379"/>
                      <a:pt x="2394" y="2613"/>
                      <a:pt x="2410" y="2738"/>
                    </a:cubicBezTo>
                    <a:cubicBezTo>
                      <a:pt x="2425" y="2855"/>
                      <a:pt x="2363" y="3050"/>
                      <a:pt x="2620" y="3034"/>
                    </a:cubicBezTo>
                    <a:cubicBezTo>
                      <a:pt x="2878" y="3019"/>
                      <a:pt x="4937" y="3011"/>
                      <a:pt x="5140" y="3011"/>
                    </a:cubicBezTo>
                    <a:cubicBezTo>
                      <a:pt x="5343" y="3011"/>
                      <a:pt x="5327" y="1107"/>
                      <a:pt x="4696" y="113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121853" tIns="60926" rIns="121853" bIns="60926" anchor="ctr"/>
              <a:lstStyle/>
              <a:p>
                <a:endParaRPr lang="en-US"/>
              </a:p>
            </p:txBody>
          </p:sp>
          <p:sp>
            <p:nvSpPr>
              <p:cNvPr id="1029" name="Freeform 6"/>
              <p:cNvSpPr>
                <a:spLocks noChangeArrowheads="1"/>
              </p:cNvSpPr>
              <p:nvPr/>
            </p:nvSpPr>
            <p:spPr bwMode="auto">
              <a:xfrm>
                <a:off x="8280360" y="5295230"/>
                <a:ext cx="3324417" cy="981225"/>
              </a:xfrm>
              <a:custGeom>
                <a:avLst/>
                <a:gdLst>
                  <a:gd name="T0" fmla="*/ 1093 w 6929"/>
                  <a:gd name="T1" fmla="*/ 218 h 2045"/>
                  <a:gd name="T2" fmla="*/ 1093 w 6929"/>
                  <a:gd name="T3" fmla="*/ 218 h 2045"/>
                  <a:gd name="T4" fmla="*/ 4104 w 6929"/>
                  <a:gd name="T5" fmla="*/ 289 h 2045"/>
                  <a:gd name="T6" fmla="*/ 4244 w 6929"/>
                  <a:gd name="T7" fmla="*/ 437 h 2045"/>
                  <a:gd name="T8" fmla="*/ 5337 w 6929"/>
                  <a:gd name="T9" fmla="*/ 390 h 2045"/>
                  <a:gd name="T10" fmla="*/ 5937 w 6929"/>
                  <a:gd name="T11" fmla="*/ 148 h 2045"/>
                  <a:gd name="T12" fmla="*/ 6078 w 6929"/>
                  <a:gd name="T13" fmla="*/ 218 h 2045"/>
                  <a:gd name="T14" fmla="*/ 6015 w 6929"/>
                  <a:gd name="T15" fmla="*/ 539 h 2045"/>
                  <a:gd name="T16" fmla="*/ 6756 w 6929"/>
                  <a:gd name="T17" fmla="*/ 967 h 2045"/>
                  <a:gd name="T18" fmla="*/ 6772 w 6929"/>
                  <a:gd name="T19" fmla="*/ 1155 h 2045"/>
                  <a:gd name="T20" fmla="*/ 6889 w 6929"/>
                  <a:gd name="T21" fmla="*/ 1381 h 2045"/>
                  <a:gd name="T22" fmla="*/ 6796 w 6929"/>
                  <a:gd name="T23" fmla="*/ 1615 h 2045"/>
                  <a:gd name="T24" fmla="*/ 6413 w 6929"/>
                  <a:gd name="T25" fmla="*/ 1592 h 2045"/>
                  <a:gd name="T26" fmla="*/ 6304 w 6929"/>
                  <a:gd name="T27" fmla="*/ 1716 h 2045"/>
                  <a:gd name="T28" fmla="*/ 5454 w 6929"/>
                  <a:gd name="T29" fmla="*/ 1584 h 2045"/>
                  <a:gd name="T30" fmla="*/ 4884 w 6929"/>
                  <a:gd name="T31" fmla="*/ 1264 h 2045"/>
                  <a:gd name="T32" fmla="*/ 4658 w 6929"/>
                  <a:gd name="T33" fmla="*/ 1248 h 2045"/>
                  <a:gd name="T34" fmla="*/ 4323 w 6929"/>
                  <a:gd name="T35" fmla="*/ 1740 h 2045"/>
                  <a:gd name="T36" fmla="*/ 1693 w 6929"/>
                  <a:gd name="T37" fmla="*/ 1997 h 2045"/>
                  <a:gd name="T38" fmla="*/ 1093 w 6929"/>
                  <a:gd name="T39" fmla="*/ 218 h 20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929" h="2045">
                    <a:moveTo>
                      <a:pt x="1093" y="218"/>
                    </a:moveTo>
                    <a:lnTo>
                      <a:pt x="1093" y="218"/>
                    </a:lnTo>
                    <a:cubicBezTo>
                      <a:pt x="1506" y="258"/>
                      <a:pt x="3948" y="320"/>
                      <a:pt x="4104" y="289"/>
                    </a:cubicBezTo>
                    <a:cubicBezTo>
                      <a:pt x="4268" y="250"/>
                      <a:pt x="4229" y="398"/>
                      <a:pt x="4244" y="437"/>
                    </a:cubicBezTo>
                    <a:cubicBezTo>
                      <a:pt x="4268" y="476"/>
                      <a:pt x="5165" y="406"/>
                      <a:pt x="5337" y="390"/>
                    </a:cubicBezTo>
                    <a:cubicBezTo>
                      <a:pt x="5508" y="375"/>
                      <a:pt x="5898" y="289"/>
                      <a:pt x="5937" y="148"/>
                    </a:cubicBezTo>
                    <a:cubicBezTo>
                      <a:pt x="5984" y="0"/>
                      <a:pt x="6070" y="70"/>
                      <a:pt x="6078" y="218"/>
                    </a:cubicBezTo>
                    <a:cubicBezTo>
                      <a:pt x="6086" y="359"/>
                      <a:pt x="5867" y="531"/>
                      <a:pt x="6015" y="539"/>
                    </a:cubicBezTo>
                    <a:cubicBezTo>
                      <a:pt x="6163" y="546"/>
                      <a:pt x="6647" y="890"/>
                      <a:pt x="6756" y="967"/>
                    </a:cubicBezTo>
                    <a:cubicBezTo>
                      <a:pt x="6866" y="1053"/>
                      <a:pt x="6873" y="1147"/>
                      <a:pt x="6772" y="1155"/>
                    </a:cubicBezTo>
                    <a:cubicBezTo>
                      <a:pt x="6678" y="1163"/>
                      <a:pt x="6928" y="1318"/>
                      <a:pt x="6889" y="1381"/>
                    </a:cubicBezTo>
                    <a:cubicBezTo>
                      <a:pt x="6858" y="1443"/>
                      <a:pt x="6920" y="1506"/>
                      <a:pt x="6796" y="1615"/>
                    </a:cubicBezTo>
                    <a:cubicBezTo>
                      <a:pt x="6678" y="1732"/>
                      <a:pt x="6515" y="1623"/>
                      <a:pt x="6413" y="1592"/>
                    </a:cubicBezTo>
                    <a:cubicBezTo>
                      <a:pt x="6312" y="1560"/>
                      <a:pt x="6491" y="1716"/>
                      <a:pt x="6304" y="1716"/>
                    </a:cubicBezTo>
                    <a:cubicBezTo>
                      <a:pt x="6125" y="1709"/>
                      <a:pt x="5610" y="1592"/>
                      <a:pt x="5454" y="1584"/>
                    </a:cubicBezTo>
                    <a:cubicBezTo>
                      <a:pt x="5298" y="1568"/>
                      <a:pt x="4907" y="1365"/>
                      <a:pt x="4884" y="1264"/>
                    </a:cubicBezTo>
                    <a:cubicBezTo>
                      <a:pt x="4861" y="1163"/>
                      <a:pt x="4814" y="1233"/>
                      <a:pt x="4658" y="1248"/>
                    </a:cubicBezTo>
                    <a:cubicBezTo>
                      <a:pt x="4502" y="1264"/>
                      <a:pt x="4369" y="1506"/>
                      <a:pt x="4323" y="1740"/>
                    </a:cubicBezTo>
                    <a:cubicBezTo>
                      <a:pt x="4276" y="1974"/>
                      <a:pt x="2785" y="1958"/>
                      <a:pt x="1693" y="1997"/>
                    </a:cubicBezTo>
                    <a:cubicBezTo>
                      <a:pt x="609" y="2044"/>
                      <a:pt x="0" y="62"/>
                      <a:pt x="1093" y="21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121853" tIns="60926" rIns="121853" bIns="60926" anchor="ctr"/>
              <a:lstStyle/>
              <a:p>
                <a:endParaRPr lang="en-US"/>
              </a:p>
            </p:txBody>
          </p:sp>
        </p:grpSp>
      </p:grpSp>
      <p:grpSp>
        <p:nvGrpSpPr>
          <p:cNvPr id="1030" name="Group 1029"/>
          <p:cNvGrpSpPr/>
          <p:nvPr/>
        </p:nvGrpSpPr>
        <p:grpSpPr>
          <a:xfrm>
            <a:off x="7930485" y="9494956"/>
            <a:ext cx="2281870" cy="3615978"/>
            <a:chOff x="3332961" y="4161999"/>
            <a:chExt cx="4653338" cy="7373937"/>
          </a:xfrm>
        </p:grpSpPr>
        <p:sp>
          <p:nvSpPr>
            <p:cNvPr id="1031" name="AutoShape 25"/>
            <p:cNvSpPr/>
            <p:nvPr/>
          </p:nvSpPr>
          <p:spPr bwMode="auto">
            <a:xfrm>
              <a:off x="3332961" y="6881386"/>
              <a:ext cx="4653338" cy="4654550"/>
            </a:xfrm>
            <a:custGeom>
              <a:avLst/>
              <a:gdLst>
                <a:gd name="T0" fmla="*/ 10782 w 21564"/>
                <a:gd name="T1" fmla="*/ 10800 h 21600"/>
                <a:gd name="T2" fmla="*/ 10782 w 21564"/>
                <a:gd name="T3" fmla="*/ 10800 h 21600"/>
                <a:gd name="T4" fmla="*/ 10782 w 21564"/>
                <a:gd name="T5" fmla="*/ 10800 h 21600"/>
                <a:gd name="T6" fmla="*/ 10782 w 215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64" h="21600">
                  <a:moveTo>
                    <a:pt x="20680" y="3130"/>
                  </a:moveTo>
                  <a:cubicBezTo>
                    <a:pt x="20952" y="3130"/>
                    <a:pt x="21179" y="3257"/>
                    <a:pt x="21357" y="3515"/>
                  </a:cubicBezTo>
                  <a:cubicBezTo>
                    <a:pt x="21536" y="3767"/>
                    <a:pt x="21599" y="4044"/>
                    <a:pt x="21543" y="4340"/>
                  </a:cubicBezTo>
                  <a:lnTo>
                    <a:pt x="20279" y="12471"/>
                  </a:lnTo>
                  <a:cubicBezTo>
                    <a:pt x="20230" y="12706"/>
                    <a:pt x="20128" y="12899"/>
                    <a:pt x="19969" y="13061"/>
                  </a:cubicBezTo>
                  <a:cubicBezTo>
                    <a:pt x="19810" y="13222"/>
                    <a:pt x="19614" y="13296"/>
                    <a:pt x="19389" y="13296"/>
                  </a:cubicBezTo>
                  <a:lnTo>
                    <a:pt x="6706" y="13296"/>
                  </a:lnTo>
                  <a:lnTo>
                    <a:pt x="7114" y="15660"/>
                  </a:lnTo>
                  <a:cubicBezTo>
                    <a:pt x="7146" y="15810"/>
                    <a:pt x="7214" y="15936"/>
                    <a:pt x="7319" y="16033"/>
                  </a:cubicBezTo>
                  <a:cubicBezTo>
                    <a:pt x="7424" y="16130"/>
                    <a:pt x="7539" y="16183"/>
                    <a:pt x="7666" y="16183"/>
                  </a:cubicBezTo>
                  <a:lnTo>
                    <a:pt x="17685" y="16183"/>
                  </a:lnTo>
                  <a:cubicBezTo>
                    <a:pt x="17810" y="16183"/>
                    <a:pt x="17918" y="16236"/>
                    <a:pt x="18008" y="16345"/>
                  </a:cubicBezTo>
                  <a:cubicBezTo>
                    <a:pt x="18096" y="16453"/>
                    <a:pt x="18143" y="16580"/>
                    <a:pt x="18143" y="16735"/>
                  </a:cubicBezTo>
                  <a:lnTo>
                    <a:pt x="18143" y="17831"/>
                  </a:lnTo>
                  <a:cubicBezTo>
                    <a:pt x="18143" y="17981"/>
                    <a:pt x="18099" y="18107"/>
                    <a:pt x="18013" y="18204"/>
                  </a:cubicBezTo>
                  <a:cubicBezTo>
                    <a:pt x="17927" y="18301"/>
                    <a:pt x="17817" y="18348"/>
                    <a:pt x="17685" y="18348"/>
                  </a:cubicBezTo>
                  <a:lnTo>
                    <a:pt x="15776" y="18348"/>
                  </a:lnTo>
                  <a:lnTo>
                    <a:pt x="8146" y="18348"/>
                  </a:lnTo>
                  <a:lnTo>
                    <a:pt x="6928" y="18348"/>
                  </a:lnTo>
                  <a:cubicBezTo>
                    <a:pt x="6801" y="18348"/>
                    <a:pt x="6662" y="18336"/>
                    <a:pt x="6500" y="18301"/>
                  </a:cubicBezTo>
                  <a:cubicBezTo>
                    <a:pt x="6339" y="18266"/>
                    <a:pt x="6202" y="18222"/>
                    <a:pt x="6085" y="18169"/>
                  </a:cubicBezTo>
                  <a:cubicBezTo>
                    <a:pt x="6036" y="18145"/>
                    <a:pt x="5982" y="18090"/>
                    <a:pt x="5921" y="17987"/>
                  </a:cubicBezTo>
                  <a:cubicBezTo>
                    <a:pt x="5860" y="17884"/>
                    <a:pt x="5799" y="17769"/>
                    <a:pt x="5740" y="17643"/>
                  </a:cubicBezTo>
                  <a:cubicBezTo>
                    <a:pt x="5684" y="17517"/>
                    <a:pt x="5632" y="17391"/>
                    <a:pt x="5593" y="17258"/>
                  </a:cubicBezTo>
                  <a:cubicBezTo>
                    <a:pt x="5552" y="17132"/>
                    <a:pt x="5527" y="17035"/>
                    <a:pt x="5513" y="16959"/>
                  </a:cubicBezTo>
                  <a:lnTo>
                    <a:pt x="2997" y="2669"/>
                  </a:lnTo>
                  <a:cubicBezTo>
                    <a:pt x="2965" y="2519"/>
                    <a:pt x="2897" y="2399"/>
                    <a:pt x="2791" y="2308"/>
                  </a:cubicBezTo>
                  <a:cubicBezTo>
                    <a:pt x="2686" y="2211"/>
                    <a:pt x="2569" y="2164"/>
                    <a:pt x="2444" y="2164"/>
                  </a:cubicBezTo>
                  <a:lnTo>
                    <a:pt x="457" y="2164"/>
                  </a:lnTo>
                  <a:cubicBezTo>
                    <a:pt x="151" y="2164"/>
                    <a:pt x="0" y="1982"/>
                    <a:pt x="0" y="1618"/>
                  </a:cubicBezTo>
                  <a:lnTo>
                    <a:pt x="0" y="546"/>
                  </a:lnTo>
                  <a:cubicBezTo>
                    <a:pt x="0" y="185"/>
                    <a:pt x="151" y="0"/>
                    <a:pt x="457" y="0"/>
                  </a:cubicBezTo>
                  <a:lnTo>
                    <a:pt x="3158" y="0"/>
                  </a:lnTo>
                  <a:cubicBezTo>
                    <a:pt x="3285" y="0"/>
                    <a:pt x="3432" y="17"/>
                    <a:pt x="3606" y="58"/>
                  </a:cubicBezTo>
                  <a:cubicBezTo>
                    <a:pt x="3774" y="94"/>
                    <a:pt x="3916" y="132"/>
                    <a:pt x="4026" y="167"/>
                  </a:cubicBezTo>
                  <a:cubicBezTo>
                    <a:pt x="4075" y="208"/>
                    <a:pt x="4129" y="276"/>
                    <a:pt x="4192" y="373"/>
                  </a:cubicBezTo>
                  <a:cubicBezTo>
                    <a:pt x="4261" y="470"/>
                    <a:pt x="4322" y="584"/>
                    <a:pt x="4376" y="704"/>
                  </a:cubicBezTo>
                  <a:cubicBezTo>
                    <a:pt x="4429" y="825"/>
                    <a:pt x="4478" y="951"/>
                    <a:pt x="4518" y="1072"/>
                  </a:cubicBezTo>
                  <a:cubicBezTo>
                    <a:pt x="4557" y="1198"/>
                    <a:pt x="4584" y="1301"/>
                    <a:pt x="4598" y="1377"/>
                  </a:cubicBezTo>
                  <a:lnTo>
                    <a:pt x="4916" y="3134"/>
                  </a:lnTo>
                  <a:lnTo>
                    <a:pt x="20680" y="3134"/>
                  </a:lnTo>
                  <a:close/>
                  <a:moveTo>
                    <a:pt x="6811" y="19981"/>
                  </a:moveTo>
                  <a:cubicBezTo>
                    <a:pt x="6811" y="19540"/>
                    <a:pt x="6940" y="19156"/>
                    <a:pt x="7202" y="18833"/>
                  </a:cubicBezTo>
                  <a:cubicBezTo>
                    <a:pt x="7461" y="18512"/>
                    <a:pt x="7776" y="18345"/>
                    <a:pt x="8146" y="18345"/>
                  </a:cubicBezTo>
                  <a:cubicBezTo>
                    <a:pt x="8527" y="18345"/>
                    <a:pt x="8850" y="18512"/>
                    <a:pt x="9114" y="18833"/>
                  </a:cubicBezTo>
                  <a:cubicBezTo>
                    <a:pt x="9380" y="19153"/>
                    <a:pt x="9512" y="19538"/>
                    <a:pt x="9512" y="19981"/>
                  </a:cubicBezTo>
                  <a:cubicBezTo>
                    <a:pt x="9512" y="20425"/>
                    <a:pt x="9380" y="20800"/>
                    <a:pt x="9114" y="21118"/>
                  </a:cubicBezTo>
                  <a:cubicBezTo>
                    <a:pt x="8850" y="21438"/>
                    <a:pt x="8527" y="21599"/>
                    <a:pt x="8146" y="21599"/>
                  </a:cubicBezTo>
                  <a:cubicBezTo>
                    <a:pt x="7779" y="21599"/>
                    <a:pt x="7464" y="21438"/>
                    <a:pt x="7202" y="21118"/>
                  </a:cubicBezTo>
                  <a:cubicBezTo>
                    <a:pt x="6940" y="20800"/>
                    <a:pt x="6811" y="20421"/>
                    <a:pt x="6811" y="19981"/>
                  </a:cubicBezTo>
                  <a:moveTo>
                    <a:pt x="14431" y="19981"/>
                  </a:moveTo>
                  <a:cubicBezTo>
                    <a:pt x="14431" y="19540"/>
                    <a:pt x="14563" y="19156"/>
                    <a:pt x="14822" y="18833"/>
                  </a:cubicBezTo>
                  <a:cubicBezTo>
                    <a:pt x="15084" y="18512"/>
                    <a:pt x="15399" y="18345"/>
                    <a:pt x="15778" y="18345"/>
                  </a:cubicBezTo>
                  <a:cubicBezTo>
                    <a:pt x="16143" y="18345"/>
                    <a:pt x="16458" y="18512"/>
                    <a:pt x="16720" y="18833"/>
                  </a:cubicBezTo>
                  <a:cubicBezTo>
                    <a:pt x="16981" y="19153"/>
                    <a:pt x="17113" y="19538"/>
                    <a:pt x="17113" y="19981"/>
                  </a:cubicBezTo>
                  <a:cubicBezTo>
                    <a:pt x="17113" y="20425"/>
                    <a:pt x="16981" y="20800"/>
                    <a:pt x="16720" y="21118"/>
                  </a:cubicBezTo>
                  <a:cubicBezTo>
                    <a:pt x="16460" y="21438"/>
                    <a:pt x="16145" y="21599"/>
                    <a:pt x="15778" y="21599"/>
                  </a:cubicBezTo>
                  <a:cubicBezTo>
                    <a:pt x="15412" y="21599"/>
                    <a:pt x="15094" y="21438"/>
                    <a:pt x="14830" y="21118"/>
                  </a:cubicBezTo>
                  <a:cubicBezTo>
                    <a:pt x="14563" y="20800"/>
                    <a:pt x="14431" y="20421"/>
                    <a:pt x="14431" y="199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900">
                <a:lnSpc>
                  <a:spcPct val="100000"/>
                </a:lnSpc>
                <a:defRPr/>
              </a:pPr>
              <a:endParaRPr lang="es-ES" sz="2200" b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1032" name="AutoShape 26"/>
            <p:cNvSpPr/>
            <p:nvPr/>
          </p:nvSpPr>
          <p:spPr bwMode="auto">
            <a:xfrm>
              <a:off x="6688062" y="6274961"/>
              <a:ext cx="950664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599" y="9409"/>
                    <a:pt x="21599" y="10002"/>
                  </a:cubicBezTo>
                  <a:cubicBezTo>
                    <a:pt x="21599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900">
                <a:lnSpc>
                  <a:spcPct val="100000"/>
                </a:lnSpc>
                <a:defRPr/>
              </a:pPr>
              <a:endParaRPr lang="es-ES" sz="2200" b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1033" name="AutoShape 27"/>
            <p:cNvSpPr/>
            <p:nvPr/>
          </p:nvSpPr>
          <p:spPr bwMode="auto">
            <a:xfrm>
              <a:off x="5621540" y="6274961"/>
              <a:ext cx="950664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599" y="9409"/>
                    <a:pt x="21599" y="10002"/>
                  </a:cubicBezTo>
                  <a:cubicBezTo>
                    <a:pt x="21599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900">
                <a:lnSpc>
                  <a:spcPct val="100000"/>
                </a:lnSpc>
                <a:defRPr/>
              </a:pPr>
              <a:endParaRPr lang="es-ES" sz="2200" b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1034" name="AutoShape 28"/>
            <p:cNvSpPr/>
            <p:nvPr/>
          </p:nvSpPr>
          <p:spPr bwMode="auto">
            <a:xfrm>
              <a:off x="4555018" y="6274961"/>
              <a:ext cx="950664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599" y="9409"/>
                    <a:pt x="21599" y="10002"/>
                  </a:cubicBezTo>
                  <a:cubicBezTo>
                    <a:pt x="21599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900">
                <a:lnSpc>
                  <a:spcPct val="100000"/>
                </a:lnSpc>
                <a:defRPr/>
              </a:pPr>
              <a:endParaRPr lang="es-ES" sz="2200" b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1035" name="AutoShape 29"/>
            <p:cNvSpPr/>
            <p:nvPr/>
          </p:nvSpPr>
          <p:spPr bwMode="auto">
            <a:xfrm>
              <a:off x="6281768" y="5279599"/>
              <a:ext cx="950664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599" y="9409"/>
                    <a:pt x="21599" y="10002"/>
                  </a:cubicBezTo>
                  <a:cubicBezTo>
                    <a:pt x="21599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900">
                <a:lnSpc>
                  <a:spcPct val="100000"/>
                </a:lnSpc>
                <a:defRPr/>
              </a:pPr>
              <a:endParaRPr lang="es-ES" sz="2200" b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1036" name="AutoShape 30"/>
            <p:cNvSpPr/>
            <p:nvPr/>
          </p:nvSpPr>
          <p:spPr bwMode="auto">
            <a:xfrm>
              <a:off x="5215246" y="5279599"/>
              <a:ext cx="950664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599" y="9409"/>
                    <a:pt x="21599" y="10002"/>
                  </a:cubicBezTo>
                  <a:cubicBezTo>
                    <a:pt x="21599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900">
                <a:lnSpc>
                  <a:spcPct val="100000"/>
                </a:lnSpc>
                <a:defRPr/>
              </a:pPr>
              <a:endParaRPr lang="es-ES" sz="2200" b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1037" name="AutoShape 31"/>
            <p:cNvSpPr/>
            <p:nvPr/>
          </p:nvSpPr>
          <p:spPr bwMode="auto">
            <a:xfrm>
              <a:off x="5789771" y="4161999"/>
              <a:ext cx="952252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599" y="9409"/>
                    <a:pt x="21599" y="10002"/>
                  </a:cubicBezTo>
                  <a:cubicBezTo>
                    <a:pt x="21599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900">
                <a:lnSpc>
                  <a:spcPct val="100000"/>
                </a:lnSpc>
                <a:defRPr/>
              </a:pPr>
              <a:endParaRPr lang="es-ES" sz="2200" b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038" name="Group 1037"/>
          <p:cNvGrpSpPr/>
          <p:nvPr/>
        </p:nvGrpSpPr>
        <p:grpSpPr>
          <a:xfrm>
            <a:off x="1069870" y="11349665"/>
            <a:ext cx="6089076" cy="1851024"/>
            <a:chOff x="3897386" y="3734905"/>
            <a:chExt cx="16581285" cy="5040560"/>
          </a:xfrm>
        </p:grpSpPr>
        <p:sp>
          <p:nvSpPr>
            <p:cNvPr id="1039" name="Hexagon 1038"/>
            <p:cNvSpPr/>
            <p:nvPr/>
          </p:nvSpPr>
          <p:spPr>
            <a:xfrm>
              <a:off x="3897386" y="3734905"/>
              <a:ext cx="3840847" cy="3312368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5" tIns="45712" rIns="91425" bIns="45712" rtlCol="0" anchor="ctr"/>
            <a:lstStyle/>
            <a:p>
              <a:pPr algn="ctr"/>
              <a:endParaRPr lang="en-US" dirty="0"/>
            </a:p>
          </p:txBody>
        </p:sp>
        <p:sp>
          <p:nvSpPr>
            <p:cNvPr id="1040" name="Hexagon 1039"/>
            <p:cNvSpPr/>
            <p:nvPr/>
          </p:nvSpPr>
          <p:spPr>
            <a:xfrm>
              <a:off x="7110568" y="5463097"/>
              <a:ext cx="3840847" cy="3312368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5" tIns="45712" rIns="91425" bIns="45712" rtlCol="0" anchor="ctr"/>
            <a:lstStyle/>
            <a:p>
              <a:pPr algn="ctr"/>
              <a:endParaRPr lang="en-US" dirty="0"/>
            </a:p>
          </p:txBody>
        </p:sp>
        <p:sp>
          <p:nvSpPr>
            <p:cNvPr id="1041" name="Hexagon 1040"/>
            <p:cNvSpPr/>
            <p:nvPr/>
          </p:nvSpPr>
          <p:spPr>
            <a:xfrm>
              <a:off x="10277681" y="3734905"/>
              <a:ext cx="3840847" cy="3312368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5" tIns="45712" rIns="91425" bIns="45712" rtlCol="0" anchor="ctr"/>
            <a:lstStyle/>
            <a:p>
              <a:pPr algn="ctr"/>
              <a:endParaRPr lang="en-US" dirty="0"/>
            </a:p>
          </p:txBody>
        </p:sp>
        <p:sp>
          <p:nvSpPr>
            <p:cNvPr id="1042" name="Hexagon 1041"/>
            <p:cNvSpPr/>
            <p:nvPr/>
          </p:nvSpPr>
          <p:spPr>
            <a:xfrm>
              <a:off x="13444795" y="5463097"/>
              <a:ext cx="3840847" cy="3312368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5" tIns="45712" rIns="91425" bIns="45712" rtlCol="0" anchor="ctr"/>
            <a:lstStyle/>
            <a:p>
              <a:pPr algn="ctr"/>
              <a:endParaRPr lang="en-US" dirty="0"/>
            </a:p>
          </p:txBody>
        </p:sp>
        <p:sp>
          <p:nvSpPr>
            <p:cNvPr id="1043" name="Hexagon 1042"/>
            <p:cNvSpPr/>
            <p:nvPr/>
          </p:nvSpPr>
          <p:spPr>
            <a:xfrm>
              <a:off x="16637824" y="3734905"/>
              <a:ext cx="3840847" cy="3312368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5" tIns="45712" rIns="91425" bIns="45712" rtlCol="0" anchor="ctr"/>
            <a:lstStyle/>
            <a:p>
              <a:pPr algn="ctr"/>
              <a:endParaRPr lang="en-US" dirty="0"/>
            </a:p>
          </p:txBody>
        </p:sp>
        <p:sp>
          <p:nvSpPr>
            <p:cNvPr id="1044" name="Freeform 3"/>
            <p:cNvSpPr>
              <a:spLocks noChangeArrowheads="1"/>
            </p:cNvSpPr>
            <p:nvPr/>
          </p:nvSpPr>
          <p:spPr bwMode="auto">
            <a:xfrm>
              <a:off x="14920793" y="5949652"/>
              <a:ext cx="904320" cy="724928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5" name="Freeform 29"/>
            <p:cNvSpPr>
              <a:spLocks noChangeArrowheads="1"/>
            </p:cNvSpPr>
            <p:nvPr/>
          </p:nvSpPr>
          <p:spPr bwMode="auto">
            <a:xfrm>
              <a:off x="11783312" y="4133284"/>
              <a:ext cx="808114" cy="833986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6" name="Freeform 47"/>
            <p:cNvSpPr>
              <a:spLocks noChangeArrowheads="1"/>
            </p:cNvSpPr>
            <p:nvPr/>
          </p:nvSpPr>
          <p:spPr bwMode="auto">
            <a:xfrm>
              <a:off x="8571733" y="5936894"/>
              <a:ext cx="897906" cy="789080"/>
            </a:xfrm>
            <a:custGeom>
              <a:avLst/>
              <a:gdLst>
                <a:gd name="T0" fmla="*/ 497 w 498"/>
                <a:gd name="T1" fmla="*/ 434 h 435"/>
                <a:gd name="T2" fmla="*/ 497 w 498"/>
                <a:gd name="T3" fmla="*/ 434 h 435"/>
                <a:gd name="T4" fmla="*/ 487 w 498"/>
                <a:gd name="T5" fmla="*/ 328 h 435"/>
                <a:gd name="T6" fmla="*/ 425 w 498"/>
                <a:gd name="T7" fmla="*/ 293 h 435"/>
                <a:gd name="T8" fmla="*/ 372 w 498"/>
                <a:gd name="T9" fmla="*/ 231 h 435"/>
                <a:gd name="T10" fmla="*/ 390 w 498"/>
                <a:gd name="T11" fmla="*/ 196 h 435"/>
                <a:gd name="T12" fmla="*/ 408 w 498"/>
                <a:gd name="T13" fmla="*/ 159 h 435"/>
                <a:gd name="T14" fmla="*/ 399 w 498"/>
                <a:gd name="T15" fmla="*/ 151 h 435"/>
                <a:gd name="T16" fmla="*/ 408 w 498"/>
                <a:gd name="T17" fmla="*/ 115 h 435"/>
                <a:gd name="T18" fmla="*/ 346 w 498"/>
                <a:gd name="T19" fmla="*/ 62 h 435"/>
                <a:gd name="T20" fmla="*/ 284 w 498"/>
                <a:gd name="T21" fmla="*/ 115 h 435"/>
                <a:gd name="T22" fmla="*/ 293 w 498"/>
                <a:gd name="T23" fmla="*/ 151 h 435"/>
                <a:gd name="T24" fmla="*/ 284 w 498"/>
                <a:gd name="T25" fmla="*/ 159 h 435"/>
                <a:gd name="T26" fmla="*/ 302 w 498"/>
                <a:gd name="T27" fmla="*/ 196 h 435"/>
                <a:gd name="T28" fmla="*/ 311 w 498"/>
                <a:gd name="T29" fmla="*/ 231 h 435"/>
                <a:gd name="T30" fmla="*/ 293 w 498"/>
                <a:gd name="T31" fmla="*/ 275 h 435"/>
                <a:gd name="T32" fmla="*/ 381 w 498"/>
                <a:gd name="T33" fmla="*/ 364 h 435"/>
                <a:gd name="T34" fmla="*/ 381 w 498"/>
                <a:gd name="T35" fmla="*/ 434 h 435"/>
                <a:gd name="T36" fmla="*/ 497 w 498"/>
                <a:gd name="T37" fmla="*/ 434 h 435"/>
                <a:gd name="T38" fmla="*/ 258 w 498"/>
                <a:gd name="T39" fmla="*/ 302 h 435"/>
                <a:gd name="T40" fmla="*/ 258 w 498"/>
                <a:gd name="T41" fmla="*/ 302 h 435"/>
                <a:gd name="T42" fmla="*/ 187 w 498"/>
                <a:gd name="T43" fmla="*/ 231 h 435"/>
                <a:gd name="T44" fmla="*/ 213 w 498"/>
                <a:gd name="T45" fmla="*/ 168 h 435"/>
                <a:gd name="T46" fmla="*/ 231 w 498"/>
                <a:gd name="T47" fmla="*/ 133 h 435"/>
                <a:gd name="T48" fmla="*/ 222 w 498"/>
                <a:gd name="T49" fmla="*/ 115 h 435"/>
                <a:gd name="T50" fmla="*/ 231 w 498"/>
                <a:gd name="T51" fmla="*/ 71 h 435"/>
                <a:gd name="T52" fmla="*/ 151 w 498"/>
                <a:gd name="T53" fmla="*/ 0 h 435"/>
                <a:gd name="T54" fmla="*/ 71 w 498"/>
                <a:gd name="T55" fmla="*/ 71 h 435"/>
                <a:gd name="T56" fmla="*/ 71 w 498"/>
                <a:gd name="T57" fmla="*/ 115 h 435"/>
                <a:gd name="T58" fmla="*/ 71 w 498"/>
                <a:gd name="T59" fmla="*/ 133 h 435"/>
                <a:gd name="T60" fmla="*/ 89 w 498"/>
                <a:gd name="T61" fmla="*/ 168 h 435"/>
                <a:gd name="T62" fmla="*/ 107 w 498"/>
                <a:gd name="T63" fmla="*/ 231 h 435"/>
                <a:gd name="T64" fmla="*/ 45 w 498"/>
                <a:gd name="T65" fmla="*/ 302 h 435"/>
                <a:gd name="T66" fmla="*/ 0 w 498"/>
                <a:gd name="T67" fmla="*/ 346 h 435"/>
                <a:gd name="T68" fmla="*/ 0 w 498"/>
                <a:gd name="T69" fmla="*/ 434 h 435"/>
                <a:gd name="T70" fmla="*/ 346 w 498"/>
                <a:gd name="T71" fmla="*/ 434 h 435"/>
                <a:gd name="T72" fmla="*/ 346 w 498"/>
                <a:gd name="T73" fmla="*/ 364 h 435"/>
                <a:gd name="T74" fmla="*/ 258 w 498"/>
                <a:gd name="T75" fmla="*/ 30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8" h="435">
                  <a:moveTo>
                    <a:pt x="497" y="434"/>
                  </a:moveTo>
                  <a:lnTo>
                    <a:pt x="497" y="434"/>
                  </a:lnTo>
                  <a:cubicBezTo>
                    <a:pt x="497" y="434"/>
                    <a:pt x="497" y="337"/>
                    <a:pt x="487" y="328"/>
                  </a:cubicBezTo>
                  <a:cubicBezTo>
                    <a:pt x="479" y="319"/>
                    <a:pt x="462" y="302"/>
                    <a:pt x="425" y="293"/>
                  </a:cubicBezTo>
                  <a:cubicBezTo>
                    <a:pt x="390" y="275"/>
                    <a:pt x="372" y="257"/>
                    <a:pt x="372" y="231"/>
                  </a:cubicBezTo>
                  <a:cubicBezTo>
                    <a:pt x="372" y="213"/>
                    <a:pt x="390" y="222"/>
                    <a:pt x="390" y="196"/>
                  </a:cubicBezTo>
                  <a:cubicBezTo>
                    <a:pt x="390" y="178"/>
                    <a:pt x="408" y="196"/>
                    <a:pt x="408" y="159"/>
                  </a:cubicBezTo>
                  <a:cubicBezTo>
                    <a:pt x="408" y="151"/>
                    <a:pt x="399" y="151"/>
                    <a:pt x="399" y="151"/>
                  </a:cubicBezTo>
                  <a:cubicBezTo>
                    <a:pt x="399" y="151"/>
                    <a:pt x="408" y="133"/>
                    <a:pt x="408" y="115"/>
                  </a:cubicBezTo>
                  <a:cubicBezTo>
                    <a:pt x="408" y="98"/>
                    <a:pt x="399" y="62"/>
                    <a:pt x="346" y="62"/>
                  </a:cubicBezTo>
                  <a:cubicBezTo>
                    <a:pt x="293" y="62"/>
                    <a:pt x="284" y="98"/>
                    <a:pt x="284" y="115"/>
                  </a:cubicBezTo>
                  <a:cubicBezTo>
                    <a:pt x="284" y="133"/>
                    <a:pt x="293" y="151"/>
                    <a:pt x="293" y="151"/>
                  </a:cubicBezTo>
                  <a:cubicBezTo>
                    <a:pt x="293" y="151"/>
                    <a:pt x="284" y="151"/>
                    <a:pt x="284" y="159"/>
                  </a:cubicBezTo>
                  <a:cubicBezTo>
                    <a:pt x="284" y="196"/>
                    <a:pt x="293" y="178"/>
                    <a:pt x="302" y="196"/>
                  </a:cubicBezTo>
                  <a:cubicBezTo>
                    <a:pt x="302" y="222"/>
                    <a:pt x="311" y="213"/>
                    <a:pt x="311" y="231"/>
                  </a:cubicBezTo>
                  <a:cubicBezTo>
                    <a:pt x="311" y="249"/>
                    <a:pt x="311" y="266"/>
                    <a:pt x="293" y="275"/>
                  </a:cubicBezTo>
                  <a:cubicBezTo>
                    <a:pt x="372" y="319"/>
                    <a:pt x="381" y="319"/>
                    <a:pt x="381" y="364"/>
                  </a:cubicBezTo>
                  <a:cubicBezTo>
                    <a:pt x="381" y="434"/>
                    <a:pt x="381" y="434"/>
                    <a:pt x="381" y="434"/>
                  </a:cubicBezTo>
                  <a:lnTo>
                    <a:pt x="497" y="434"/>
                  </a:lnTo>
                  <a:close/>
                  <a:moveTo>
                    <a:pt x="258" y="302"/>
                  </a:moveTo>
                  <a:lnTo>
                    <a:pt x="258" y="302"/>
                  </a:lnTo>
                  <a:cubicBezTo>
                    <a:pt x="204" y="284"/>
                    <a:pt x="187" y="266"/>
                    <a:pt x="187" y="231"/>
                  </a:cubicBezTo>
                  <a:cubicBezTo>
                    <a:pt x="187" y="204"/>
                    <a:pt x="204" y="213"/>
                    <a:pt x="213" y="168"/>
                  </a:cubicBezTo>
                  <a:cubicBezTo>
                    <a:pt x="213" y="159"/>
                    <a:pt x="231" y="168"/>
                    <a:pt x="231" y="133"/>
                  </a:cubicBezTo>
                  <a:cubicBezTo>
                    <a:pt x="231" y="115"/>
                    <a:pt x="222" y="115"/>
                    <a:pt x="222" y="115"/>
                  </a:cubicBezTo>
                  <a:cubicBezTo>
                    <a:pt x="222" y="115"/>
                    <a:pt x="222" y="89"/>
                    <a:pt x="231" y="71"/>
                  </a:cubicBezTo>
                  <a:cubicBezTo>
                    <a:pt x="231" y="53"/>
                    <a:pt x="213" y="0"/>
                    <a:pt x="151" y="0"/>
                  </a:cubicBezTo>
                  <a:cubicBezTo>
                    <a:pt x="80" y="0"/>
                    <a:pt x="71" y="53"/>
                    <a:pt x="71" y="71"/>
                  </a:cubicBezTo>
                  <a:cubicBezTo>
                    <a:pt x="71" y="89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33"/>
                  </a:cubicBezTo>
                  <a:cubicBezTo>
                    <a:pt x="71" y="168"/>
                    <a:pt x="80" y="159"/>
                    <a:pt x="89" y="168"/>
                  </a:cubicBezTo>
                  <a:cubicBezTo>
                    <a:pt x="89" y="213"/>
                    <a:pt x="107" y="204"/>
                    <a:pt x="107" y="231"/>
                  </a:cubicBezTo>
                  <a:cubicBezTo>
                    <a:pt x="107" y="266"/>
                    <a:pt x="89" y="284"/>
                    <a:pt x="45" y="302"/>
                  </a:cubicBezTo>
                  <a:cubicBezTo>
                    <a:pt x="27" y="310"/>
                    <a:pt x="0" y="319"/>
                    <a:pt x="0" y="34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346" y="434"/>
                    <a:pt x="346" y="434"/>
                    <a:pt x="346" y="434"/>
                  </a:cubicBezTo>
                  <a:cubicBezTo>
                    <a:pt x="346" y="434"/>
                    <a:pt x="346" y="381"/>
                    <a:pt x="346" y="364"/>
                  </a:cubicBezTo>
                  <a:cubicBezTo>
                    <a:pt x="346" y="346"/>
                    <a:pt x="302" y="328"/>
                    <a:pt x="258" y="3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7" name="Freeform 154"/>
            <p:cNvSpPr>
              <a:spLocks noChangeArrowheads="1"/>
            </p:cNvSpPr>
            <p:nvPr/>
          </p:nvSpPr>
          <p:spPr bwMode="auto">
            <a:xfrm>
              <a:off x="5483042" y="4103532"/>
              <a:ext cx="647772" cy="878894"/>
            </a:xfrm>
            <a:custGeom>
              <a:avLst/>
              <a:gdLst>
                <a:gd name="T0" fmla="*/ 346 w 355"/>
                <a:gd name="T1" fmla="*/ 132 h 487"/>
                <a:gd name="T2" fmla="*/ 346 w 355"/>
                <a:gd name="T3" fmla="*/ 132 h 487"/>
                <a:gd name="T4" fmla="*/ 116 w 355"/>
                <a:gd name="T5" fmla="*/ 17 h 487"/>
                <a:gd name="T6" fmla="*/ 9 w 355"/>
                <a:gd name="T7" fmla="*/ 53 h 487"/>
                <a:gd name="T8" fmla="*/ 0 w 355"/>
                <a:gd name="T9" fmla="*/ 79 h 487"/>
                <a:gd name="T10" fmla="*/ 9 w 355"/>
                <a:gd name="T11" fmla="*/ 345 h 487"/>
                <a:gd name="T12" fmla="*/ 18 w 355"/>
                <a:gd name="T13" fmla="*/ 363 h 487"/>
                <a:gd name="T14" fmla="*/ 222 w 355"/>
                <a:gd name="T15" fmla="*/ 486 h 487"/>
                <a:gd name="T16" fmla="*/ 231 w 355"/>
                <a:gd name="T17" fmla="*/ 486 h 487"/>
                <a:gd name="T18" fmla="*/ 240 w 355"/>
                <a:gd name="T19" fmla="*/ 486 h 487"/>
                <a:gd name="T20" fmla="*/ 248 w 355"/>
                <a:gd name="T21" fmla="*/ 478 h 487"/>
                <a:gd name="T22" fmla="*/ 248 w 355"/>
                <a:gd name="T23" fmla="*/ 203 h 487"/>
                <a:gd name="T24" fmla="*/ 240 w 355"/>
                <a:gd name="T25" fmla="*/ 185 h 487"/>
                <a:gd name="T26" fmla="*/ 44 w 355"/>
                <a:gd name="T27" fmla="*/ 70 h 487"/>
                <a:gd name="T28" fmla="*/ 71 w 355"/>
                <a:gd name="T29" fmla="*/ 53 h 487"/>
                <a:gd name="T30" fmla="*/ 107 w 355"/>
                <a:gd name="T31" fmla="*/ 44 h 487"/>
                <a:gd name="T32" fmla="*/ 301 w 355"/>
                <a:gd name="T33" fmla="*/ 150 h 487"/>
                <a:gd name="T34" fmla="*/ 310 w 355"/>
                <a:gd name="T35" fmla="*/ 159 h 487"/>
                <a:gd name="T36" fmla="*/ 310 w 355"/>
                <a:gd name="T37" fmla="*/ 425 h 487"/>
                <a:gd name="T38" fmla="*/ 328 w 355"/>
                <a:gd name="T39" fmla="*/ 442 h 487"/>
                <a:gd name="T40" fmla="*/ 354 w 355"/>
                <a:gd name="T41" fmla="*/ 425 h 487"/>
                <a:gd name="T42" fmla="*/ 354 w 355"/>
                <a:gd name="T43" fmla="*/ 141 h 487"/>
                <a:gd name="T44" fmla="*/ 346 w 355"/>
                <a:gd name="T45" fmla="*/ 132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8" name="Freeform 133"/>
            <p:cNvSpPr>
              <a:spLocks noChangeArrowheads="1"/>
            </p:cNvSpPr>
            <p:nvPr/>
          </p:nvSpPr>
          <p:spPr bwMode="auto">
            <a:xfrm>
              <a:off x="18132774" y="4086686"/>
              <a:ext cx="904316" cy="866064"/>
            </a:xfrm>
            <a:custGeom>
              <a:avLst/>
              <a:gdLst>
                <a:gd name="T0" fmla="*/ 425 w 497"/>
                <a:gd name="T1" fmla="*/ 160 h 480"/>
                <a:gd name="T2" fmla="*/ 425 w 497"/>
                <a:gd name="T3" fmla="*/ 160 h 480"/>
                <a:gd name="T4" fmla="*/ 372 w 497"/>
                <a:gd name="T5" fmla="*/ 18 h 480"/>
                <a:gd name="T6" fmla="*/ 346 w 497"/>
                <a:gd name="T7" fmla="*/ 9 h 480"/>
                <a:gd name="T8" fmla="*/ 9 w 497"/>
                <a:gd name="T9" fmla="*/ 134 h 480"/>
                <a:gd name="T10" fmla="*/ 0 w 497"/>
                <a:gd name="T11" fmla="*/ 160 h 480"/>
                <a:gd name="T12" fmla="*/ 53 w 497"/>
                <a:gd name="T13" fmla="*/ 302 h 480"/>
                <a:gd name="T14" fmla="*/ 53 w 497"/>
                <a:gd name="T15" fmla="*/ 222 h 480"/>
                <a:gd name="T16" fmla="*/ 115 w 497"/>
                <a:gd name="T17" fmla="*/ 160 h 480"/>
                <a:gd name="T18" fmla="*/ 203 w 497"/>
                <a:gd name="T19" fmla="*/ 160 h 480"/>
                <a:gd name="T20" fmla="*/ 309 w 497"/>
                <a:gd name="T21" fmla="*/ 89 h 480"/>
                <a:gd name="T22" fmla="*/ 372 w 497"/>
                <a:gd name="T23" fmla="*/ 160 h 480"/>
                <a:gd name="T24" fmla="*/ 425 w 497"/>
                <a:gd name="T25" fmla="*/ 160 h 480"/>
                <a:gd name="T26" fmla="*/ 478 w 497"/>
                <a:gd name="T27" fmla="*/ 204 h 480"/>
                <a:gd name="T28" fmla="*/ 478 w 497"/>
                <a:gd name="T29" fmla="*/ 204 h 480"/>
                <a:gd name="T30" fmla="*/ 115 w 497"/>
                <a:gd name="T31" fmla="*/ 204 h 480"/>
                <a:gd name="T32" fmla="*/ 97 w 497"/>
                <a:gd name="T33" fmla="*/ 222 h 480"/>
                <a:gd name="T34" fmla="*/ 97 w 497"/>
                <a:gd name="T35" fmla="*/ 462 h 480"/>
                <a:gd name="T36" fmla="*/ 115 w 497"/>
                <a:gd name="T37" fmla="*/ 479 h 480"/>
                <a:gd name="T38" fmla="*/ 478 w 497"/>
                <a:gd name="T39" fmla="*/ 479 h 480"/>
                <a:gd name="T40" fmla="*/ 496 w 497"/>
                <a:gd name="T41" fmla="*/ 462 h 480"/>
                <a:gd name="T42" fmla="*/ 496 w 497"/>
                <a:gd name="T43" fmla="*/ 222 h 480"/>
                <a:gd name="T44" fmla="*/ 478 w 497"/>
                <a:gd name="T45" fmla="*/ 204 h 480"/>
                <a:gd name="T46" fmla="*/ 452 w 497"/>
                <a:gd name="T47" fmla="*/ 426 h 480"/>
                <a:gd name="T48" fmla="*/ 452 w 497"/>
                <a:gd name="T49" fmla="*/ 426 h 480"/>
                <a:gd name="T50" fmla="*/ 150 w 497"/>
                <a:gd name="T51" fmla="*/ 426 h 480"/>
                <a:gd name="T52" fmla="*/ 150 w 497"/>
                <a:gd name="T53" fmla="*/ 391 h 480"/>
                <a:gd name="T54" fmla="*/ 195 w 497"/>
                <a:gd name="T55" fmla="*/ 275 h 480"/>
                <a:gd name="T56" fmla="*/ 265 w 497"/>
                <a:gd name="T57" fmla="*/ 364 h 480"/>
                <a:gd name="T58" fmla="*/ 328 w 497"/>
                <a:gd name="T59" fmla="*/ 302 h 480"/>
                <a:gd name="T60" fmla="*/ 416 w 497"/>
                <a:gd name="T61" fmla="*/ 266 h 480"/>
                <a:gd name="T62" fmla="*/ 452 w 497"/>
                <a:gd name="T63" fmla="*/ 347 h 480"/>
                <a:gd name="T64" fmla="*/ 452 w 497"/>
                <a:gd name="T65" fmla="*/ 42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49" name="Group 1048"/>
          <p:cNvGrpSpPr/>
          <p:nvPr/>
        </p:nvGrpSpPr>
        <p:grpSpPr>
          <a:xfrm>
            <a:off x="21157424" y="2248236"/>
            <a:ext cx="2845032" cy="2448792"/>
            <a:chOff x="14025176" y="4389818"/>
            <a:chExt cx="7292975" cy="6277249"/>
          </a:xfrm>
        </p:grpSpPr>
        <p:grpSp>
          <p:nvGrpSpPr>
            <p:cNvPr id="1050" name="Group 1049"/>
            <p:cNvGrpSpPr/>
            <p:nvPr/>
          </p:nvGrpSpPr>
          <p:grpSpPr bwMode="auto">
            <a:xfrm>
              <a:off x="14025176" y="4644091"/>
              <a:ext cx="7292975" cy="6022976"/>
              <a:chOff x="4517221" y="2682505"/>
              <a:chExt cx="7028976" cy="5802508"/>
            </a:xfrm>
          </p:grpSpPr>
          <p:sp>
            <p:nvSpPr>
              <p:cNvPr id="1060" name="Freeform 18"/>
              <p:cNvSpPr/>
              <p:nvPr/>
            </p:nvSpPr>
            <p:spPr bwMode="auto">
              <a:xfrm>
                <a:off x="4607493" y="2795680"/>
                <a:ext cx="6938704" cy="5689333"/>
              </a:xfrm>
              <a:custGeom>
                <a:avLst/>
                <a:gdLst>
                  <a:gd name="T0" fmla="*/ 1735 w 1847"/>
                  <a:gd name="T1" fmla="*/ 757 h 1514"/>
                  <a:gd name="T2" fmla="*/ 721 w 1847"/>
                  <a:gd name="T3" fmla="*/ 1514 h 1514"/>
                  <a:gd name="T4" fmla="*/ 112 w 1847"/>
                  <a:gd name="T5" fmla="*/ 757 h 1514"/>
                  <a:gd name="T6" fmla="*/ 1126 w 1847"/>
                  <a:gd name="T7" fmla="*/ 0 h 1514"/>
                  <a:gd name="T8" fmla="*/ 1735 w 1847"/>
                  <a:gd name="T9" fmla="*/ 757 h 1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7" h="1514">
                    <a:moveTo>
                      <a:pt x="1735" y="757"/>
                    </a:moveTo>
                    <a:cubicBezTo>
                      <a:pt x="1623" y="1175"/>
                      <a:pt x="1169" y="1514"/>
                      <a:pt x="721" y="1514"/>
                    </a:cubicBezTo>
                    <a:cubicBezTo>
                      <a:pt x="273" y="1514"/>
                      <a:pt x="0" y="1175"/>
                      <a:pt x="112" y="757"/>
                    </a:cubicBezTo>
                    <a:cubicBezTo>
                      <a:pt x="224" y="339"/>
                      <a:pt x="678" y="0"/>
                      <a:pt x="1126" y="0"/>
                    </a:cubicBezTo>
                    <a:cubicBezTo>
                      <a:pt x="1574" y="0"/>
                      <a:pt x="1847" y="339"/>
                      <a:pt x="1735" y="757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61" name="Freeform 19"/>
              <p:cNvSpPr/>
              <p:nvPr/>
            </p:nvSpPr>
            <p:spPr bwMode="auto">
              <a:xfrm>
                <a:off x="4517221" y="2682505"/>
                <a:ext cx="6938705" cy="5689333"/>
              </a:xfrm>
              <a:custGeom>
                <a:avLst/>
                <a:gdLst>
                  <a:gd name="T0" fmla="*/ 1735 w 1847"/>
                  <a:gd name="T1" fmla="*/ 757 h 1514"/>
                  <a:gd name="T2" fmla="*/ 721 w 1847"/>
                  <a:gd name="T3" fmla="*/ 1514 h 1514"/>
                  <a:gd name="T4" fmla="*/ 112 w 1847"/>
                  <a:gd name="T5" fmla="*/ 757 h 1514"/>
                  <a:gd name="T6" fmla="*/ 1126 w 1847"/>
                  <a:gd name="T7" fmla="*/ 0 h 1514"/>
                  <a:gd name="T8" fmla="*/ 1735 w 1847"/>
                  <a:gd name="T9" fmla="*/ 757 h 1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7" h="1514">
                    <a:moveTo>
                      <a:pt x="1735" y="757"/>
                    </a:moveTo>
                    <a:cubicBezTo>
                      <a:pt x="1623" y="1175"/>
                      <a:pt x="1169" y="1514"/>
                      <a:pt x="721" y="1514"/>
                    </a:cubicBezTo>
                    <a:cubicBezTo>
                      <a:pt x="273" y="1514"/>
                      <a:pt x="0" y="1175"/>
                      <a:pt x="112" y="757"/>
                    </a:cubicBezTo>
                    <a:cubicBezTo>
                      <a:pt x="224" y="339"/>
                      <a:pt x="678" y="0"/>
                      <a:pt x="1126" y="0"/>
                    </a:cubicBezTo>
                    <a:cubicBezTo>
                      <a:pt x="1574" y="0"/>
                      <a:pt x="1847" y="339"/>
                      <a:pt x="1735" y="75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62" name="Freeform 20"/>
              <p:cNvSpPr/>
              <p:nvPr/>
            </p:nvSpPr>
            <p:spPr bwMode="auto">
              <a:xfrm>
                <a:off x="5175136" y="3222379"/>
                <a:ext cx="5624405" cy="4611113"/>
              </a:xfrm>
              <a:custGeom>
                <a:avLst/>
                <a:gdLst>
                  <a:gd name="T0" fmla="*/ 1406 w 1497"/>
                  <a:gd name="T1" fmla="*/ 613 h 1227"/>
                  <a:gd name="T2" fmla="*/ 584 w 1497"/>
                  <a:gd name="T3" fmla="*/ 1227 h 1227"/>
                  <a:gd name="T4" fmla="*/ 91 w 1497"/>
                  <a:gd name="T5" fmla="*/ 613 h 1227"/>
                  <a:gd name="T6" fmla="*/ 913 w 1497"/>
                  <a:gd name="T7" fmla="*/ 0 h 1227"/>
                  <a:gd name="T8" fmla="*/ 1406 w 1497"/>
                  <a:gd name="T9" fmla="*/ 613 h 1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7" h="1227">
                    <a:moveTo>
                      <a:pt x="1406" y="613"/>
                    </a:moveTo>
                    <a:cubicBezTo>
                      <a:pt x="1315" y="952"/>
                      <a:pt x="947" y="1227"/>
                      <a:pt x="584" y="1227"/>
                    </a:cubicBezTo>
                    <a:cubicBezTo>
                      <a:pt x="221" y="1227"/>
                      <a:pt x="0" y="952"/>
                      <a:pt x="91" y="613"/>
                    </a:cubicBezTo>
                    <a:cubicBezTo>
                      <a:pt x="182" y="274"/>
                      <a:pt x="550" y="0"/>
                      <a:pt x="913" y="0"/>
                    </a:cubicBezTo>
                    <a:cubicBezTo>
                      <a:pt x="1276" y="0"/>
                      <a:pt x="1497" y="274"/>
                      <a:pt x="1406" y="61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63" name="Freeform 21"/>
              <p:cNvSpPr/>
              <p:nvPr/>
            </p:nvSpPr>
            <p:spPr bwMode="auto">
              <a:xfrm>
                <a:off x="5542344" y="3523670"/>
                <a:ext cx="4888459" cy="4005473"/>
              </a:xfrm>
              <a:custGeom>
                <a:avLst/>
                <a:gdLst>
                  <a:gd name="T0" fmla="*/ 1222 w 1301"/>
                  <a:gd name="T1" fmla="*/ 533 h 1066"/>
                  <a:gd name="T2" fmla="*/ 508 w 1301"/>
                  <a:gd name="T3" fmla="*/ 1066 h 1066"/>
                  <a:gd name="T4" fmla="*/ 79 w 1301"/>
                  <a:gd name="T5" fmla="*/ 533 h 1066"/>
                  <a:gd name="T6" fmla="*/ 793 w 1301"/>
                  <a:gd name="T7" fmla="*/ 0 h 1066"/>
                  <a:gd name="T8" fmla="*/ 1222 w 1301"/>
                  <a:gd name="T9" fmla="*/ 533 h 1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1" h="1066">
                    <a:moveTo>
                      <a:pt x="1222" y="533"/>
                    </a:moveTo>
                    <a:cubicBezTo>
                      <a:pt x="1143" y="828"/>
                      <a:pt x="823" y="1066"/>
                      <a:pt x="508" y="1066"/>
                    </a:cubicBezTo>
                    <a:cubicBezTo>
                      <a:pt x="192" y="1066"/>
                      <a:pt x="0" y="828"/>
                      <a:pt x="79" y="533"/>
                    </a:cubicBezTo>
                    <a:cubicBezTo>
                      <a:pt x="158" y="239"/>
                      <a:pt x="478" y="0"/>
                      <a:pt x="793" y="0"/>
                    </a:cubicBezTo>
                    <a:cubicBezTo>
                      <a:pt x="1109" y="0"/>
                      <a:pt x="1301" y="239"/>
                      <a:pt x="1222" y="5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64" name="Freeform 22"/>
              <p:cNvSpPr/>
              <p:nvPr/>
            </p:nvSpPr>
            <p:spPr bwMode="auto">
              <a:xfrm>
                <a:off x="6048785" y="3933546"/>
                <a:ext cx="3874046" cy="3185720"/>
              </a:xfrm>
              <a:custGeom>
                <a:avLst/>
                <a:gdLst>
                  <a:gd name="T0" fmla="*/ 968 w 1031"/>
                  <a:gd name="T1" fmla="*/ 424 h 848"/>
                  <a:gd name="T2" fmla="*/ 402 w 1031"/>
                  <a:gd name="T3" fmla="*/ 848 h 848"/>
                  <a:gd name="T4" fmla="*/ 63 w 1031"/>
                  <a:gd name="T5" fmla="*/ 424 h 848"/>
                  <a:gd name="T6" fmla="*/ 629 w 1031"/>
                  <a:gd name="T7" fmla="*/ 0 h 848"/>
                  <a:gd name="T8" fmla="*/ 968 w 1031"/>
                  <a:gd name="T9" fmla="*/ 424 h 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1" h="848">
                    <a:moveTo>
                      <a:pt x="968" y="424"/>
                    </a:moveTo>
                    <a:cubicBezTo>
                      <a:pt x="905" y="658"/>
                      <a:pt x="652" y="848"/>
                      <a:pt x="402" y="848"/>
                    </a:cubicBezTo>
                    <a:cubicBezTo>
                      <a:pt x="152" y="848"/>
                      <a:pt x="0" y="658"/>
                      <a:pt x="63" y="424"/>
                    </a:cubicBezTo>
                    <a:cubicBezTo>
                      <a:pt x="126" y="190"/>
                      <a:pt x="379" y="0"/>
                      <a:pt x="629" y="0"/>
                    </a:cubicBezTo>
                    <a:cubicBezTo>
                      <a:pt x="879" y="0"/>
                      <a:pt x="1031" y="190"/>
                      <a:pt x="968" y="42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65" name="Freeform 23"/>
              <p:cNvSpPr/>
              <p:nvPr/>
            </p:nvSpPr>
            <p:spPr bwMode="auto">
              <a:xfrm>
                <a:off x="6466671" y="4268417"/>
                <a:ext cx="3040063" cy="2517775"/>
              </a:xfrm>
              <a:custGeom>
                <a:avLst/>
                <a:gdLst>
                  <a:gd name="T0" fmla="*/ 2147483647 w 809"/>
                  <a:gd name="T1" fmla="*/ 2147483647 h 670"/>
                  <a:gd name="T2" fmla="*/ 2147483647 w 809"/>
                  <a:gd name="T3" fmla="*/ 2147483647 h 670"/>
                  <a:gd name="T4" fmla="*/ 706053692 w 809"/>
                  <a:gd name="T5" fmla="*/ 2147483647 h 670"/>
                  <a:gd name="T6" fmla="*/ 2147483647 w 809"/>
                  <a:gd name="T7" fmla="*/ 0 h 670"/>
                  <a:gd name="T8" fmla="*/ 2147483647 w 809"/>
                  <a:gd name="T9" fmla="*/ 2147483647 h 6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9" h="670">
                    <a:moveTo>
                      <a:pt x="759" y="335"/>
                    </a:moveTo>
                    <a:cubicBezTo>
                      <a:pt x="710" y="520"/>
                      <a:pt x="511" y="670"/>
                      <a:pt x="315" y="670"/>
                    </a:cubicBezTo>
                    <a:cubicBezTo>
                      <a:pt x="119" y="670"/>
                      <a:pt x="0" y="520"/>
                      <a:pt x="50" y="335"/>
                    </a:cubicBezTo>
                    <a:cubicBezTo>
                      <a:pt x="99" y="150"/>
                      <a:pt x="298" y="0"/>
                      <a:pt x="494" y="0"/>
                    </a:cubicBezTo>
                    <a:cubicBezTo>
                      <a:pt x="690" y="0"/>
                      <a:pt x="809" y="150"/>
                      <a:pt x="759" y="33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endParaRPr lang="en-US" dirty="0">
                  <a:latin typeface="Calibri Light" panose="020F0302020204030204"/>
                </a:endParaRPr>
              </a:p>
            </p:txBody>
          </p:sp>
          <p:sp>
            <p:nvSpPr>
              <p:cNvPr id="1066" name="Freeform 24"/>
              <p:cNvSpPr/>
              <p:nvPr/>
            </p:nvSpPr>
            <p:spPr bwMode="auto">
              <a:xfrm>
                <a:off x="6876533" y="4595772"/>
                <a:ext cx="2220080" cy="1862798"/>
              </a:xfrm>
              <a:custGeom>
                <a:avLst/>
                <a:gdLst>
                  <a:gd name="T0" fmla="*/ 555 w 591"/>
                  <a:gd name="T1" fmla="*/ 248 h 496"/>
                  <a:gd name="T2" fmla="*/ 229 w 591"/>
                  <a:gd name="T3" fmla="*/ 496 h 496"/>
                  <a:gd name="T4" fmla="*/ 36 w 591"/>
                  <a:gd name="T5" fmla="*/ 248 h 496"/>
                  <a:gd name="T6" fmla="*/ 362 w 591"/>
                  <a:gd name="T7" fmla="*/ 0 h 496"/>
                  <a:gd name="T8" fmla="*/ 555 w 591"/>
                  <a:gd name="T9" fmla="*/ 248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1" h="496">
                    <a:moveTo>
                      <a:pt x="555" y="248"/>
                    </a:moveTo>
                    <a:cubicBezTo>
                      <a:pt x="518" y="385"/>
                      <a:pt x="372" y="496"/>
                      <a:pt x="229" y="496"/>
                    </a:cubicBezTo>
                    <a:cubicBezTo>
                      <a:pt x="86" y="496"/>
                      <a:pt x="0" y="385"/>
                      <a:pt x="36" y="248"/>
                    </a:cubicBezTo>
                    <a:cubicBezTo>
                      <a:pt x="73" y="111"/>
                      <a:pt x="219" y="0"/>
                      <a:pt x="362" y="0"/>
                    </a:cubicBezTo>
                    <a:cubicBezTo>
                      <a:pt x="505" y="0"/>
                      <a:pt x="591" y="111"/>
                      <a:pt x="555" y="24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67" name="Freeform 25"/>
              <p:cNvSpPr/>
              <p:nvPr/>
            </p:nvSpPr>
            <p:spPr bwMode="auto">
              <a:xfrm>
                <a:off x="7454096" y="5090742"/>
                <a:ext cx="1068388" cy="876300"/>
              </a:xfrm>
              <a:custGeom>
                <a:avLst/>
                <a:gdLst>
                  <a:gd name="T0" fmla="*/ 2147483647 w 284"/>
                  <a:gd name="T1" fmla="*/ 1640787129 h 233"/>
                  <a:gd name="T2" fmla="*/ 1556731602 w 284"/>
                  <a:gd name="T3" fmla="*/ 2147483647 h 233"/>
                  <a:gd name="T4" fmla="*/ 240586682 w 284"/>
                  <a:gd name="T5" fmla="*/ 1640787129 h 233"/>
                  <a:gd name="T6" fmla="*/ 2147483647 w 284"/>
                  <a:gd name="T7" fmla="*/ 0 h 233"/>
                  <a:gd name="T8" fmla="*/ 2147483647 w 284"/>
                  <a:gd name="T9" fmla="*/ 1640787129 h 2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4" h="233">
                    <a:moveTo>
                      <a:pt x="266" y="116"/>
                    </a:moveTo>
                    <a:cubicBezTo>
                      <a:pt x="249" y="180"/>
                      <a:pt x="179" y="233"/>
                      <a:pt x="110" y="233"/>
                    </a:cubicBezTo>
                    <a:cubicBezTo>
                      <a:pt x="41" y="233"/>
                      <a:pt x="0" y="180"/>
                      <a:pt x="17" y="116"/>
                    </a:cubicBezTo>
                    <a:cubicBezTo>
                      <a:pt x="34" y="52"/>
                      <a:pt x="104" y="0"/>
                      <a:pt x="173" y="0"/>
                    </a:cubicBezTo>
                    <a:cubicBezTo>
                      <a:pt x="242" y="0"/>
                      <a:pt x="284" y="52"/>
                      <a:pt x="266" y="11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/>
              <a:lstStyle/>
              <a:p>
                <a:endParaRPr lang="en-US" dirty="0">
                  <a:latin typeface="Calibri Light" panose="020F0302020204030204"/>
                </a:endParaRPr>
              </a:p>
            </p:txBody>
          </p:sp>
        </p:grpSp>
        <p:grpSp>
          <p:nvGrpSpPr>
            <p:cNvPr id="1051" name="Group 1050"/>
            <p:cNvGrpSpPr/>
            <p:nvPr/>
          </p:nvGrpSpPr>
          <p:grpSpPr>
            <a:xfrm>
              <a:off x="14470710" y="4389818"/>
              <a:ext cx="3168831" cy="3227917"/>
              <a:chOff x="6076950" y="2566001"/>
              <a:chExt cx="3076576" cy="3133124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53" name="Freeform 22"/>
              <p:cNvSpPr/>
              <p:nvPr/>
            </p:nvSpPr>
            <p:spPr bwMode="auto">
              <a:xfrm>
                <a:off x="8129589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57" name="Freeform 26"/>
              <p:cNvSpPr/>
              <p:nvPr/>
            </p:nvSpPr>
            <p:spPr bwMode="auto">
              <a:xfrm>
                <a:off x="6291263" y="3296039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58" name="Freeform 27"/>
              <p:cNvSpPr/>
              <p:nvPr/>
            </p:nvSpPr>
            <p:spPr bwMode="auto">
              <a:xfrm>
                <a:off x="6692301" y="2566001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10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/>
              <a:lstStyle/>
              <a:p>
                <a:pPr defTabSz="18281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Calibri Light" panose="020F03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68" name="Group 1067"/>
          <p:cNvGrpSpPr/>
          <p:nvPr/>
        </p:nvGrpSpPr>
        <p:grpSpPr>
          <a:xfrm>
            <a:off x="10259280" y="6033120"/>
            <a:ext cx="4285092" cy="4213246"/>
            <a:chOff x="13169967" y="3279361"/>
            <a:chExt cx="9213178" cy="9058704"/>
          </a:xfrm>
        </p:grpSpPr>
        <p:sp>
          <p:nvSpPr>
            <p:cNvPr id="1069" name="Freeform 5"/>
            <p:cNvSpPr/>
            <p:nvPr/>
          </p:nvSpPr>
          <p:spPr bwMode="auto">
            <a:xfrm>
              <a:off x="15605123" y="5800639"/>
              <a:ext cx="3235880" cy="6537426"/>
            </a:xfrm>
            <a:custGeom>
              <a:avLst/>
              <a:gdLst>
                <a:gd name="T0" fmla="*/ 616 w 725"/>
                <a:gd name="T1" fmla="*/ 590 h 1468"/>
                <a:gd name="T2" fmla="*/ 459 w 725"/>
                <a:gd name="T3" fmla="*/ 759 h 1468"/>
                <a:gd name="T4" fmla="*/ 478 w 725"/>
                <a:gd name="T5" fmla="*/ 488 h 1468"/>
                <a:gd name="T6" fmla="*/ 725 w 725"/>
                <a:gd name="T7" fmla="*/ 191 h 1468"/>
                <a:gd name="T8" fmla="*/ 675 w 725"/>
                <a:gd name="T9" fmla="*/ 124 h 1468"/>
                <a:gd name="T10" fmla="*/ 440 w 725"/>
                <a:gd name="T11" fmla="*/ 376 h 1468"/>
                <a:gd name="T12" fmla="*/ 412 w 725"/>
                <a:gd name="T13" fmla="*/ 0 h 1468"/>
                <a:gd name="T14" fmla="*/ 344 w 725"/>
                <a:gd name="T15" fmla="*/ 0 h 1468"/>
                <a:gd name="T16" fmla="*/ 314 w 725"/>
                <a:gd name="T17" fmla="*/ 577 h 1468"/>
                <a:gd name="T18" fmla="*/ 46 w 725"/>
                <a:gd name="T19" fmla="*/ 271 h 1468"/>
                <a:gd name="T20" fmla="*/ 0 w 725"/>
                <a:gd name="T21" fmla="*/ 313 h 1468"/>
                <a:gd name="T22" fmla="*/ 285 w 725"/>
                <a:gd name="T23" fmla="*/ 698 h 1468"/>
                <a:gd name="T24" fmla="*/ 216 w 725"/>
                <a:gd name="T25" fmla="*/ 1468 h 1468"/>
                <a:gd name="T26" fmla="*/ 548 w 725"/>
                <a:gd name="T27" fmla="*/ 1468 h 1468"/>
                <a:gd name="T28" fmla="*/ 471 w 725"/>
                <a:gd name="T29" fmla="*/ 892 h 1468"/>
                <a:gd name="T30" fmla="*/ 667 w 725"/>
                <a:gd name="T31" fmla="*/ 657 h 1468"/>
                <a:gd name="T32" fmla="*/ 616 w 725"/>
                <a:gd name="T33" fmla="*/ 590 h 1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5" h="1468">
                  <a:moveTo>
                    <a:pt x="616" y="590"/>
                  </a:moveTo>
                  <a:cubicBezTo>
                    <a:pt x="459" y="759"/>
                    <a:pt x="459" y="759"/>
                    <a:pt x="459" y="759"/>
                  </a:cubicBezTo>
                  <a:cubicBezTo>
                    <a:pt x="439" y="488"/>
                    <a:pt x="478" y="488"/>
                    <a:pt x="478" y="488"/>
                  </a:cubicBezTo>
                  <a:cubicBezTo>
                    <a:pt x="725" y="191"/>
                    <a:pt x="725" y="191"/>
                    <a:pt x="725" y="191"/>
                  </a:cubicBezTo>
                  <a:cubicBezTo>
                    <a:pt x="675" y="124"/>
                    <a:pt x="675" y="124"/>
                    <a:pt x="675" y="124"/>
                  </a:cubicBezTo>
                  <a:cubicBezTo>
                    <a:pt x="440" y="376"/>
                    <a:pt x="440" y="376"/>
                    <a:pt x="440" y="376"/>
                  </a:cubicBezTo>
                  <a:cubicBezTo>
                    <a:pt x="412" y="0"/>
                    <a:pt x="412" y="0"/>
                    <a:pt x="412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14" y="577"/>
                    <a:pt x="314" y="577"/>
                    <a:pt x="314" y="577"/>
                  </a:cubicBezTo>
                  <a:cubicBezTo>
                    <a:pt x="46" y="271"/>
                    <a:pt x="46" y="271"/>
                    <a:pt x="46" y="271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285" y="698"/>
                    <a:pt x="285" y="698"/>
                    <a:pt x="285" y="698"/>
                  </a:cubicBezTo>
                  <a:cubicBezTo>
                    <a:pt x="323" y="824"/>
                    <a:pt x="216" y="1468"/>
                    <a:pt x="216" y="1468"/>
                  </a:cubicBezTo>
                  <a:cubicBezTo>
                    <a:pt x="548" y="1468"/>
                    <a:pt x="548" y="1468"/>
                    <a:pt x="548" y="1468"/>
                  </a:cubicBezTo>
                  <a:cubicBezTo>
                    <a:pt x="548" y="1468"/>
                    <a:pt x="500" y="1168"/>
                    <a:pt x="471" y="892"/>
                  </a:cubicBezTo>
                  <a:cubicBezTo>
                    <a:pt x="667" y="657"/>
                    <a:pt x="667" y="657"/>
                    <a:pt x="667" y="657"/>
                  </a:cubicBezTo>
                  <a:lnTo>
                    <a:pt x="616" y="59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70" name="Oval 1069"/>
            <p:cNvSpPr/>
            <p:nvPr/>
          </p:nvSpPr>
          <p:spPr>
            <a:xfrm>
              <a:off x="13169967" y="7528067"/>
              <a:ext cx="1108349" cy="1108638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71" name="Oval 1070"/>
            <p:cNvSpPr/>
            <p:nvPr/>
          </p:nvSpPr>
          <p:spPr>
            <a:xfrm>
              <a:off x="14278316" y="8328272"/>
              <a:ext cx="914583" cy="914822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72" name="Oval 1071"/>
            <p:cNvSpPr/>
            <p:nvPr/>
          </p:nvSpPr>
          <p:spPr>
            <a:xfrm>
              <a:off x="20585483" y="8199146"/>
              <a:ext cx="824374" cy="824588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73" name="Oval 1072"/>
            <p:cNvSpPr/>
            <p:nvPr/>
          </p:nvSpPr>
          <p:spPr>
            <a:xfrm>
              <a:off x="20890540" y="7528067"/>
              <a:ext cx="635211" cy="635377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74" name="Oval 1073"/>
            <p:cNvSpPr/>
            <p:nvPr/>
          </p:nvSpPr>
          <p:spPr>
            <a:xfrm>
              <a:off x="21328041" y="6655741"/>
              <a:ext cx="1055104" cy="1055379"/>
            </a:xfrm>
            <a:prstGeom prst="ellipse">
              <a:avLst/>
            </a:prstGeom>
            <a:solidFill>
              <a:schemeClr val="accent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75" name="Oval 1074"/>
            <p:cNvSpPr/>
            <p:nvPr/>
          </p:nvSpPr>
          <p:spPr>
            <a:xfrm>
              <a:off x="16613871" y="7493527"/>
              <a:ext cx="336970" cy="33705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76" name="Oval 1075"/>
            <p:cNvSpPr/>
            <p:nvPr/>
          </p:nvSpPr>
          <p:spPr>
            <a:xfrm>
              <a:off x="15616404" y="8302764"/>
              <a:ext cx="592757" cy="592911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77" name="Oval 1076"/>
            <p:cNvSpPr/>
            <p:nvPr/>
          </p:nvSpPr>
          <p:spPr>
            <a:xfrm>
              <a:off x="14546802" y="8068600"/>
              <a:ext cx="380642" cy="38074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78" name="Oval 1077"/>
            <p:cNvSpPr/>
            <p:nvPr/>
          </p:nvSpPr>
          <p:spPr>
            <a:xfrm>
              <a:off x="20299349" y="6629652"/>
              <a:ext cx="917577" cy="917817"/>
            </a:xfrm>
            <a:prstGeom prst="ellipse">
              <a:avLst/>
            </a:prstGeom>
            <a:solidFill>
              <a:schemeClr val="accent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79" name="Oval 1078"/>
            <p:cNvSpPr/>
            <p:nvPr/>
          </p:nvSpPr>
          <p:spPr>
            <a:xfrm>
              <a:off x="13218609" y="6745470"/>
              <a:ext cx="712328" cy="712514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80" name="Oval 1079"/>
            <p:cNvSpPr/>
            <p:nvPr/>
          </p:nvSpPr>
          <p:spPr>
            <a:xfrm>
              <a:off x="15097849" y="8846776"/>
              <a:ext cx="625741" cy="625903"/>
            </a:xfrm>
            <a:prstGeom prst="ellipse">
              <a:avLst/>
            </a:prstGeom>
            <a:solidFill>
              <a:schemeClr val="accent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81" name="Oval 1080"/>
            <p:cNvSpPr/>
            <p:nvPr/>
          </p:nvSpPr>
          <p:spPr>
            <a:xfrm>
              <a:off x="13716310" y="5826854"/>
              <a:ext cx="282697" cy="28277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82" name="Oval 1081"/>
            <p:cNvSpPr/>
            <p:nvPr/>
          </p:nvSpPr>
          <p:spPr>
            <a:xfrm>
              <a:off x="16410426" y="6901054"/>
              <a:ext cx="465621" cy="465741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83" name="Oval 1082"/>
            <p:cNvSpPr/>
            <p:nvPr/>
          </p:nvSpPr>
          <p:spPr>
            <a:xfrm>
              <a:off x="20809926" y="5783124"/>
              <a:ext cx="844402" cy="844622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84" name="Oval 1083"/>
            <p:cNvSpPr/>
            <p:nvPr/>
          </p:nvSpPr>
          <p:spPr>
            <a:xfrm>
              <a:off x="15072040" y="7970206"/>
              <a:ext cx="844402" cy="844622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85" name="Oval 1084"/>
            <p:cNvSpPr/>
            <p:nvPr/>
          </p:nvSpPr>
          <p:spPr>
            <a:xfrm>
              <a:off x="14646352" y="4748344"/>
              <a:ext cx="746323" cy="7465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86" name="Oval 1085"/>
            <p:cNvSpPr/>
            <p:nvPr/>
          </p:nvSpPr>
          <p:spPr>
            <a:xfrm>
              <a:off x="13854250" y="5173086"/>
              <a:ext cx="739397" cy="739589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87" name="Oval 1086"/>
            <p:cNvSpPr/>
            <p:nvPr/>
          </p:nvSpPr>
          <p:spPr>
            <a:xfrm>
              <a:off x="20687119" y="4892098"/>
              <a:ext cx="876801" cy="877029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88" name="Oval 1087"/>
            <p:cNvSpPr/>
            <p:nvPr/>
          </p:nvSpPr>
          <p:spPr>
            <a:xfrm>
              <a:off x="14679016" y="3906034"/>
              <a:ext cx="739397" cy="739589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89" name="Oval 1088"/>
            <p:cNvSpPr/>
            <p:nvPr/>
          </p:nvSpPr>
          <p:spPr>
            <a:xfrm>
              <a:off x="15900912" y="8756097"/>
              <a:ext cx="829160" cy="829375"/>
            </a:xfrm>
            <a:prstGeom prst="ellipse">
              <a:avLst/>
            </a:prstGeom>
            <a:solidFill>
              <a:schemeClr val="accent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90" name="Oval 1089"/>
            <p:cNvSpPr/>
            <p:nvPr/>
          </p:nvSpPr>
          <p:spPr>
            <a:xfrm>
              <a:off x="18879149" y="3713074"/>
              <a:ext cx="729694" cy="729885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91" name="Oval 1090"/>
            <p:cNvSpPr/>
            <p:nvPr/>
          </p:nvSpPr>
          <p:spPr>
            <a:xfrm>
              <a:off x="19570052" y="4290662"/>
              <a:ext cx="505615" cy="505746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92" name="Oval 1091"/>
            <p:cNvSpPr/>
            <p:nvPr/>
          </p:nvSpPr>
          <p:spPr>
            <a:xfrm>
              <a:off x="20186135" y="4494504"/>
              <a:ext cx="612092" cy="612252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93" name="Oval 1092"/>
            <p:cNvSpPr/>
            <p:nvPr/>
          </p:nvSpPr>
          <p:spPr>
            <a:xfrm>
              <a:off x="13398792" y="6189306"/>
              <a:ext cx="465621" cy="465741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320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94" name="Oval 1093"/>
            <p:cNvSpPr/>
            <p:nvPr/>
          </p:nvSpPr>
          <p:spPr>
            <a:xfrm>
              <a:off x="14093237" y="5561209"/>
              <a:ext cx="2301349" cy="230194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1079784" rIns="182843" bIns="91422" rtlCol="0" anchor="ctr"/>
            <a:lstStyle/>
            <a:p>
              <a:pPr algn="ctr"/>
              <a:endParaRPr lang="id-ID" b="1" dirty="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95" name="Oval 1094"/>
            <p:cNvSpPr/>
            <p:nvPr/>
          </p:nvSpPr>
          <p:spPr>
            <a:xfrm>
              <a:off x="17712153" y="6848787"/>
              <a:ext cx="2833088" cy="2833827"/>
            </a:xfrm>
            <a:prstGeom prst="ellipse">
              <a:avLst/>
            </a:prstGeom>
            <a:solidFill>
              <a:schemeClr val="accent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1079784" rIns="182843" bIns="91422" rtlCol="0" anchor="ctr"/>
            <a:lstStyle/>
            <a:p>
              <a:pPr algn="ctr"/>
              <a:endParaRPr lang="id-ID" sz="3200" b="1" dirty="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96" name="Oval 1095"/>
            <p:cNvSpPr/>
            <p:nvPr/>
          </p:nvSpPr>
          <p:spPr>
            <a:xfrm>
              <a:off x="15478093" y="3279361"/>
              <a:ext cx="3585974" cy="3586908"/>
            </a:xfrm>
            <a:prstGeom prst="ellipse">
              <a:avLst/>
            </a:prstGeom>
            <a:solidFill>
              <a:schemeClr val="accent2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1079784" rIns="182843" bIns="91422" rtlCol="0" anchor="ctr"/>
            <a:lstStyle/>
            <a:p>
              <a:pPr algn="ctr"/>
              <a:endParaRPr lang="id-ID" b="1" dirty="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1097" name="Oval 1096"/>
            <p:cNvSpPr/>
            <p:nvPr/>
          </p:nvSpPr>
          <p:spPr>
            <a:xfrm>
              <a:off x="18286848" y="4875125"/>
              <a:ext cx="2301349" cy="230194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1079784" rIns="182843" bIns="91422" rtlCol="0" anchor="ctr"/>
            <a:lstStyle/>
            <a:p>
              <a:pPr algn="ctr"/>
              <a:endParaRPr lang="id-ID" b="1" dirty="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grpSp>
          <p:nvGrpSpPr>
            <p:cNvPr id="1098" name="Group 1097"/>
            <p:cNvGrpSpPr/>
            <p:nvPr/>
          </p:nvGrpSpPr>
          <p:grpSpPr>
            <a:xfrm>
              <a:off x="19077689" y="5400076"/>
              <a:ext cx="967186" cy="973883"/>
              <a:chOff x="6851303" y="3015616"/>
              <a:chExt cx="634835" cy="639231"/>
            </a:xfrm>
            <a:solidFill>
              <a:schemeClr val="bg1"/>
            </a:solidFill>
          </p:grpSpPr>
          <p:sp>
            <p:nvSpPr>
              <p:cNvPr id="1102" name="Freeform 47"/>
              <p:cNvSpPr>
                <a:spLocks noChangeArrowheads="1"/>
              </p:cNvSpPr>
              <p:nvPr/>
            </p:nvSpPr>
            <p:spPr bwMode="auto">
              <a:xfrm>
                <a:off x="6851303" y="3015616"/>
                <a:ext cx="139665" cy="630765"/>
              </a:xfrm>
              <a:custGeom>
                <a:avLst/>
                <a:gdLst>
                  <a:gd name="T0" fmla="*/ 98 w 99"/>
                  <a:gd name="T1" fmla="*/ 44 h 435"/>
                  <a:gd name="T2" fmla="*/ 98 w 99"/>
                  <a:gd name="T3" fmla="*/ 44 h 435"/>
                  <a:gd name="T4" fmla="*/ 45 w 99"/>
                  <a:gd name="T5" fmla="*/ 88 h 435"/>
                  <a:gd name="T6" fmla="*/ 0 w 99"/>
                  <a:gd name="T7" fmla="*/ 44 h 435"/>
                  <a:gd name="T8" fmla="*/ 45 w 99"/>
                  <a:gd name="T9" fmla="*/ 0 h 435"/>
                  <a:gd name="T10" fmla="*/ 98 w 99"/>
                  <a:gd name="T11" fmla="*/ 44 h 435"/>
                  <a:gd name="T12" fmla="*/ 0 w 99"/>
                  <a:gd name="T13" fmla="*/ 434 h 435"/>
                  <a:gd name="T14" fmla="*/ 0 w 99"/>
                  <a:gd name="T15" fmla="*/ 434 h 435"/>
                  <a:gd name="T16" fmla="*/ 0 w 99"/>
                  <a:gd name="T17" fmla="*/ 132 h 435"/>
                  <a:gd name="T18" fmla="*/ 98 w 99"/>
                  <a:gd name="T19" fmla="*/ 132 h 435"/>
                  <a:gd name="T20" fmla="*/ 98 w 99"/>
                  <a:gd name="T21" fmla="*/ 434 h 435"/>
                  <a:gd name="T22" fmla="*/ 0 w 99"/>
                  <a:gd name="T23" fmla="*/ 434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435">
                    <a:moveTo>
                      <a:pt x="98" y="44"/>
                    </a:moveTo>
                    <a:lnTo>
                      <a:pt x="98" y="44"/>
                    </a:lnTo>
                    <a:cubicBezTo>
                      <a:pt x="98" y="71"/>
                      <a:pt x="80" y="88"/>
                      <a:pt x="45" y="88"/>
                    </a:cubicBezTo>
                    <a:cubicBezTo>
                      <a:pt x="17" y="88"/>
                      <a:pt x="0" y="71"/>
                      <a:pt x="0" y="44"/>
                    </a:cubicBezTo>
                    <a:cubicBezTo>
                      <a:pt x="0" y="18"/>
                      <a:pt x="17" y="0"/>
                      <a:pt x="45" y="0"/>
                    </a:cubicBezTo>
                    <a:cubicBezTo>
                      <a:pt x="80" y="0"/>
                      <a:pt x="98" y="18"/>
                      <a:pt x="98" y="44"/>
                    </a:cubicBezTo>
                    <a:close/>
                    <a:moveTo>
                      <a:pt x="0" y="434"/>
                    </a:moveTo>
                    <a:lnTo>
                      <a:pt x="0" y="434"/>
                    </a:lnTo>
                    <a:cubicBezTo>
                      <a:pt x="0" y="132"/>
                      <a:pt x="0" y="132"/>
                      <a:pt x="0" y="132"/>
                    </a:cubicBezTo>
                    <a:cubicBezTo>
                      <a:pt x="98" y="132"/>
                      <a:pt x="98" y="132"/>
                      <a:pt x="98" y="132"/>
                    </a:cubicBezTo>
                    <a:cubicBezTo>
                      <a:pt x="98" y="434"/>
                      <a:pt x="98" y="434"/>
                      <a:pt x="98" y="434"/>
                    </a:cubicBezTo>
                    <a:lnTo>
                      <a:pt x="0" y="43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91424" tIns="45712" rIns="91424" bIns="45712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03" name="Freeform 48"/>
              <p:cNvSpPr>
                <a:spLocks noChangeArrowheads="1"/>
              </p:cNvSpPr>
              <p:nvPr/>
            </p:nvSpPr>
            <p:spPr bwMode="auto">
              <a:xfrm>
                <a:off x="7067148" y="3201882"/>
                <a:ext cx="418990" cy="452965"/>
              </a:xfrm>
              <a:custGeom>
                <a:avLst/>
                <a:gdLst>
                  <a:gd name="T0" fmla="*/ 0 w 293"/>
                  <a:gd name="T1" fmla="*/ 106 h 311"/>
                  <a:gd name="T2" fmla="*/ 0 w 293"/>
                  <a:gd name="T3" fmla="*/ 106 h 311"/>
                  <a:gd name="T4" fmla="*/ 0 w 293"/>
                  <a:gd name="T5" fmla="*/ 8 h 311"/>
                  <a:gd name="T6" fmla="*/ 79 w 293"/>
                  <a:gd name="T7" fmla="*/ 8 h 311"/>
                  <a:gd name="T8" fmla="*/ 88 w 293"/>
                  <a:gd name="T9" fmla="*/ 44 h 311"/>
                  <a:gd name="T10" fmla="*/ 88 w 293"/>
                  <a:gd name="T11" fmla="*/ 44 h 311"/>
                  <a:gd name="T12" fmla="*/ 186 w 293"/>
                  <a:gd name="T13" fmla="*/ 0 h 311"/>
                  <a:gd name="T14" fmla="*/ 292 w 293"/>
                  <a:gd name="T15" fmla="*/ 132 h 311"/>
                  <a:gd name="T16" fmla="*/ 292 w 293"/>
                  <a:gd name="T17" fmla="*/ 310 h 311"/>
                  <a:gd name="T18" fmla="*/ 194 w 293"/>
                  <a:gd name="T19" fmla="*/ 310 h 311"/>
                  <a:gd name="T20" fmla="*/ 194 w 293"/>
                  <a:gd name="T21" fmla="*/ 141 h 311"/>
                  <a:gd name="T22" fmla="*/ 150 w 293"/>
                  <a:gd name="T23" fmla="*/ 79 h 311"/>
                  <a:gd name="T24" fmla="*/ 97 w 293"/>
                  <a:gd name="T25" fmla="*/ 115 h 311"/>
                  <a:gd name="T26" fmla="*/ 97 w 293"/>
                  <a:gd name="T27" fmla="*/ 132 h 311"/>
                  <a:gd name="T28" fmla="*/ 97 w 293"/>
                  <a:gd name="T29" fmla="*/ 310 h 311"/>
                  <a:gd name="T30" fmla="*/ 0 w 293"/>
                  <a:gd name="T31" fmla="*/ 310 h 311"/>
                  <a:gd name="T32" fmla="*/ 0 w 293"/>
                  <a:gd name="T33" fmla="*/ 106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3" h="311">
                    <a:moveTo>
                      <a:pt x="0" y="106"/>
                    </a:moveTo>
                    <a:lnTo>
                      <a:pt x="0" y="106"/>
                    </a:lnTo>
                    <a:cubicBezTo>
                      <a:pt x="0" y="62"/>
                      <a:pt x="0" y="35"/>
                      <a:pt x="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8" y="44"/>
                      <a:pt x="88" y="44"/>
                      <a:pt x="88" y="44"/>
                    </a:cubicBezTo>
                    <a:lnTo>
                      <a:pt x="88" y="44"/>
                    </a:lnTo>
                    <a:cubicBezTo>
                      <a:pt x="97" y="26"/>
                      <a:pt x="132" y="0"/>
                      <a:pt x="186" y="0"/>
                    </a:cubicBezTo>
                    <a:cubicBezTo>
                      <a:pt x="248" y="0"/>
                      <a:pt x="292" y="44"/>
                      <a:pt x="292" y="132"/>
                    </a:cubicBezTo>
                    <a:cubicBezTo>
                      <a:pt x="292" y="310"/>
                      <a:pt x="292" y="310"/>
                      <a:pt x="292" y="310"/>
                    </a:cubicBezTo>
                    <a:cubicBezTo>
                      <a:pt x="194" y="310"/>
                      <a:pt x="194" y="310"/>
                      <a:pt x="194" y="310"/>
                    </a:cubicBezTo>
                    <a:cubicBezTo>
                      <a:pt x="194" y="141"/>
                      <a:pt x="194" y="141"/>
                      <a:pt x="194" y="141"/>
                    </a:cubicBezTo>
                    <a:cubicBezTo>
                      <a:pt x="194" y="106"/>
                      <a:pt x="186" y="79"/>
                      <a:pt x="150" y="79"/>
                    </a:cubicBezTo>
                    <a:cubicBezTo>
                      <a:pt x="123" y="79"/>
                      <a:pt x="106" y="97"/>
                      <a:pt x="97" y="115"/>
                    </a:cubicBezTo>
                    <a:cubicBezTo>
                      <a:pt x="97" y="115"/>
                      <a:pt x="97" y="124"/>
                      <a:pt x="97" y="132"/>
                    </a:cubicBezTo>
                    <a:cubicBezTo>
                      <a:pt x="97" y="310"/>
                      <a:pt x="97" y="310"/>
                      <a:pt x="97" y="31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0" y="10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91424" tIns="45712" rIns="91424" bIns="45712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99" name="Freeform 74"/>
            <p:cNvSpPr>
              <a:spLocks noChangeArrowheads="1"/>
            </p:cNvSpPr>
            <p:nvPr/>
          </p:nvSpPr>
          <p:spPr bwMode="auto">
            <a:xfrm>
              <a:off x="14786185" y="6216978"/>
              <a:ext cx="1025054" cy="1011830"/>
            </a:xfrm>
            <a:custGeom>
              <a:avLst/>
              <a:gdLst>
                <a:gd name="T0" fmla="*/ 27 w 445"/>
                <a:gd name="T1" fmla="*/ 107 h 436"/>
                <a:gd name="T2" fmla="*/ 27 w 445"/>
                <a:gd name="T3" fmla="*/ 107 h 436"/>
                <a:gd name="T4" fmla="*/ 62 w 445"/>
                <a:gd name="T5" fmla="*/ 186 h 436"/>
                <a:gd name="T6" fmla="*/ 116 w 445"/>
                <a:gd name="T7" fmla="*/ 204 h 436"/>
                <a:gd name="T8" fmla="*/ 125 w 445"/>
                <a:gd name="T9" fmla="*/ 204 h 436"/>
                <a:gd name="T10" fmla="*/ 134 w 445"/>
                <a:gd name="T11" fmla="*/ 248 h 436"/>
                <a:gd name="T12" fmla="*/ 134 w 445"/>
                <a:gd name="T13" fmla="*/ 248 h 436"/>
                <a:gd name="T14" fmla="*/ 0 w 445"/>
                <a:gd name="T15" fmla="*/ 345 h 436"/>
                <a:gd name="T16" fmla="*/ 116 w 445"/>
                <a:gd name="T17" fmla="*/ 435 h 436"/>
                <a:gd name="T18" fmla="*/ 116 w 445"/>
                <a:gd name="T19" fmla="*/ 435 h 436"/>
                <a:gd name="T20" fmla="*/ 125 w 445"/>
                <a:gd name="T21" fmla="*/ 435 h 436"/>
                <a:gd name="T22" fmla="*/ 196 w 445"/>
                <a:gd name="T23" fmla="*/ 417 h 436"/>
                <a:gd name="T24" fmla="*/ 249 w 445"/>
                <a:gd name="T25" fmla="*/ 320 h 436"/>
                <a:gd name="T26" fmla="*/ 205 w 445"/>
                <a:gd name="T27" fmla="*/ 230 h 436"/>
                <a:gd name="T28" fmla="*/ 178 w 445"/>
                <a:gd name="T29" fmla="*/ 204 h 436"/>
                <a:gd name="T30" fmla="*/ 196 w 445"/>
                <a:gd name="T31" fmla="*/ 177 h 436"/>
                <a:gd name="T32" fmla="*/ 231 w 445"/>
                <a:gd name="T33" fmla="*/ 98 h 436"/>
                <a:gd name="T34" fmla="*/ 196 w 445"/>
                <a:gd name="T35" fmla="*/ 18 h 436"/>
                <a:gd name="T36" fmla="*/ 213 w 445"/>
                <a:gd name="T37" fmla="*/ 18 h 436"/>
                <a:gd name="T38" fmla="*/ 249 w 445"/>
                <a:gd name="T39" fmla="*/ 0 h 436"/>
                <a:gd name="T40" fmla="*/ 249 w 445"/>
                <a:gd name="T41" fmla="*/ 0 h 436"/>
                <a:gd name="T42" fmla="*/ 143 w 445"/>
                <a:gd name="T43" fmla="*/ 0 h 436"/>
                <a:gd name="T44" fmla="*/ 27 w 445"/>
                <a:gd name="T45" fmla="*/ 107 h 436"/>
                <a:gd name="T46" fmla="*/ 205 w 445"/>
                <a:gd name="T47" fmla="*/ 328 h 436"/>
                <a:gd name="T48" fmla="*/ 205 w 445"/>
                <a:gd name="T49" fmla="*/ 328 h 436"/>
                <a:gd name="T50" fmla="*/ 134 w 445"/>
                <a:gd name="T51" fmla="*/ 390 h 436"/>
                <a:gd name="T52" fmla="*/ 54 w 445"/>
                <a:gd name="T53" fmla="*/ 345 h 436"/>
                <a:gd name="T54" fmla="*/ 71 w 445"/>
                <a:gd name="T55" fmla="*/ 292 h 436"/>
                <a:gd name="T56" fmla="*/ 125 w 445"/>
                <a:gd name="T57" fmla="*/ 275 h 436"/>
                <a:gd name="T58" fmla="*/ 134 w 445"/>
                <a:gd name="T59" fmla="*/ 275 h 436"/>
                <a:gd name="T60" fmla="*/ 205 w 445"/>
                <a:gd name="T61" fmla="*/ 328 h 436"/>
                <a:gd name="T62" fmla="*/ 178 w 445"/>
                <a:gd name="T63" fmla="*/ 80 h 436"/>
                <a:gd name="T64" fmla="*/ 178 w 445"/>
                <a:gd name="T65" fmla="*/ 80 h 436"/>
                <a:gd name="T66" fmla="*/ 143 w 445"/>
                <a:gd name="T67" fmla="*/ 169 h 436"/>
                <a:gd name="T68" fmla="*/ 134 w 445"/>
                <a:gd name="T69" fmla="*/ 169 h 436"/>
                <a:gd name="T70" fmla="*/ 81 w 445"/>
                <a:gd name="T71" fmla="*/ 116 h 436"/>
                <a:gd name="T72" fmla="*/ 81 w 445"/>
                <a:gd name="T73" fmla="*/ 62 h 436"/>
                <a:gd name="T74" fmla="*/ 107 w 445"/>
                <a:gd name="T75" fmla="*/ 26 h 436"/>
                <a:gd name="T76" fmla="*/ 116 w 445"/>
                <a:gd name="T77" fmla="*/ 26 h 436"/>
                <a:gd name="T78" fmla="*/ 178 w 445"/>
                <a:gd name="T79" fmla="*/ 80 h 436"/>
                <a:gd name="T80" fmla="*/ 373 w 445"/>
                <a:gd name="T81" fmla="*/ 169 h 436"/>
                <a:gd name="T82" fmla="*/ 373 w 445"/>
                <a:gd name="T83" fmla="*/ 169 h 436"/>
                <a:gd name="T84" fmla="*/ 373 w 445"/>
                <a:gd name="T85" fmla="*/ 98 h 436"/>
                <a:gd name="T86" fmla="*/ 319 w 445"/>
                <a:gd name="T87" fmla="*/ 98 h 436"/>
                <a:gd name="T88" fmla="*/ 319 w 445"/>
                <a:gd name="T89" fmla="*/ 169 h 436"/>
                <a:gd name="T90" fmla="*/ 249 w 445"/>
                <a:gd name="T91" fmla="*/ 169 h 436"/>
                <a:gd name="T92" fmla="*/ 249 w 445"/>
                <a:gd name="T93" fmla="*/ 213 h 436"/>
                <a:gd name="T94" fmla="*/ 319 w 445"/>
                <a:gd name="T95" fmla="*/ 213 h 436"/>
                <a:gd name="T96" fmla="*/ 319 w 445"/>
                <a:gd name="T97" fmla="*/ 292 h 436"/>
                <a:gd name="T98" fmla="*/ 373 w 445"/>
                <a:gd name="T99" fmla="*/ 292 h 436"/>
                <a:gd name="T100" fmla="*/ 373 w 445"/>
                <a:gd name="T101" fmla="*/ 213 h 436"/>
                <a:gd name="T102" fmla="*/ 444 w 445"/>
                <a:gd name="T103" fmla="*/ 213 h 436"/>
                <a:gd name="T104" fmla="*/ 444 w 445"/>
                <a:gd name="T105" fmla="*/ 169 h 436"/>
                <a:gd name="T106" fmla="*/ 373 w 445"/>
                <a:gd name="T107" fmla="*/ 169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5" h="436">
                  <a:moveTo>
                    <a:pt x="27" y="107"/>
                  </a:moveTo>
                  <a:lnTo>
                    <a:pt x="27" y="107"/>
                  </a:lnTo>
                  <a:cubicBezTo>
                    <a:pt x="27" y="142"/>
                    <a:pt x="36" y="169"/>
                    <a:pt x="62" y="186"/>
                  </a:cubicBezTo>
                  <a:cubicBezTo>
                    <a:pt x="81" y="195"/>
                    <a:pt x="107" y="204"/>
                    <a:pt x="116" y="204"/>
                  </a:cubicBezTo>
                  <a:lnTo>
                    <a:pt x="125" y="204"/>
                  </a:lnTo>
                  <a:cubicBezTo>
                    <a:pt x="125" y="204"/>
                    <a:pt x="116" y="222"/>
                    <a:pt x="134" y="248"/>
                  </a:cubicBezTo>
                  <a:lnTo>
                    <a:pt x="134" y="248"/>
                  </a:lnTo>
                  <a:cubicBezTo>
                    <a:pt x="107" y="248"/>
                    <a:pt x="0" y="257"/>
                    <a:pt x="0" y="345"/>
                  </a:cubicBezTo>
                  <a:cubicBezTo>
                    <a:pt x="0" y="435"/>
                    <a:pt x="98" y="435"/>
                    <a:pt x="116" y="435"/>
                  </a:cubicBezTo>
                  <a:lnTo>
                    <a:pt x="116" y="435"/>
                  </a:lnTo>
                  <a:cubicBezTo>
                    <a:pt x="116" y="435"/>
                    <a:pt x="116" y="435"/>
                    <a:pt x="125" y="435"/>
                  </a:cubicBezTo>
                  <a:cubicBezTo>
                    <a:pt x="134" y="435"/>
                    <a:pt x="169" y="435"/>
                    <a:pt x="196" y="417"/>
                  </a:cubicBezTo>
                  <a:cubicBezTo>
                    <a:pt x="231" y="399"/>
                    <a:pt x="249" y="364"/>
                    <a:pt x="249" y="320"/>
                  </a:cubicBezTo>
                  <a:cubicBezTo>
                    <a:pt x="249" y="275"/>
                    <a:pt x="222" y="248"/>
                    <a:pt x="205" y="230"/>
                  </a:cubicBezTo>
                  <a:cubicBezTo>
                    <a:pt x="187" y="222"/>
                    <a:pt x="178" y="213"/>
                    <a:pt x="178" y="204"/>
                  </a:cubicBezTo>
                  <a:cubicBezTo>
                    <a:pt x="178" y="195"/>
                    <a:pt x="187" y="186"/>
                    <a:pt x="196" y="177"/>
                  </a:cubicBezTo>
                  <a:cubicBezTo>
                    <a:pt x="213" y="160"/>
                    <a:pt x="231" y="142"/>
                    <a:pt x="231" y="98"/>
                  </a:cubicBezTo>
                  <a:cubicBezTo>
                    <a:pt x="231" y="62"/>
                    <a:pt x="222" y="36"/>
                    <a:pt x="196" y="18"/>
                  </a:cubicBezTo>
                  <a:lnTo>
                    <a:pt x="213" y="18"/>
                  </a:lnTo>
                  <a:cubicBezTo>
                    <a:pt x="231" y="18"/>
                    <a:pt x="249" y="9"/>
                    <a:pt x="249" y="0"/>
                  </a:cubicBezTo>
                  <a:lnTo>
                    <a:pt x="249" y="0"/>
                  </a:lnTo>
                  <a:cubicBezTo>
                    <a:pt x="143" y="0"/>
                    <a:pt x="143" y="0"/>
                    <a:pt x="143" y="0"/>
                  </a:cubicBezTo>
                  <a:cubicBezTo>
                    <a:pt x="134" y="0"/>
                    <a:pt x="27" y="0"/>
                    <a:pt x="27" y="107"/>
                  </a:cubicBezTo>
                  <a:close/>
                  <a:moveTo>
                    <a:pt x="205" y="328"/>
                  </a:moveTo>
                  <a:lnTo>
                    <a:pt x="205" y="328"/>
                  </a:lnTo>
                  <a:cubicBezTo>
                    <a:pt x="213" y="364"/>
                    <a:pt x="178" y="390"/>
                    <a:pt x="134" y="390"/>
                  </a:cubicBezTo>
                  <a:cubicBezTo>
                    <a:pt x="90" y="399"/>
                    <a:pt x="54" y="381"/>
                    <a:pt x="54" y="345"/>
                  </a:cubicBezTo>
                  <a:cubicBezTo>
                    <a:pt x="45" y="328"/>
                    <a:pt x="54" y="310"/>
                    <a:pt x="71" y="292"/>
                  </a:cubicBezTo>
                  <a:cubicBezTo>
                    <a:pt x="90" y="283"/>
                    <a:pt x="107" y="275"/>
                    <a:pt x="125" y="275"/>
                  </a:cubicBezTo>
                  <a:cubicBezTo>
                    <a:pt x="134" y="275"/>
                    <a:pt x="134" y="275"/>
                    <a:pt x="134" y="275"/>
                  </a:cubicBezTo>
                  <a:cubicBezTo>
                    <a:pt x="178" y="275"/>
                    <a:pt x="205" y="301"/>
                    <a:pt x="205" y="328"/>
                  </a:cubicBezTo>
                  <a:close/>
                  <a:moveTo>
                    <a:pt x="178" y="80"/>
                  </a:moveTo>
                  <a:lnTo>
                    <a:pt x="178" y="80"/>
                  </a:lnTo>
                  <a:cubicBezTo>
                    <a:pt x="187" y="124"/>
                    <a:pt x="169" y="160"/>
                    <a:pt x="143" y="169"/>
                  </a:cubicBezTo>
                  <a:cubicBezTo>
                    <a:pt x="143" y="169"/>
                    <a:pt x="143" y="169"/>
                    <a:pt x="134" y="169"/>
                  </a:cubicBezTo>
                  <a:cubicBezTo>
                    <a:pt x="107" y="169"/>
                    <a:pt x="90" y="151"/>
                    <a:pt x="81" y="116"/>
                  </a:cubicBezTo>
                  <a:cubicBezTo>
                    <a:pt x="71" y="98"/>
                    <a:pt x="71" y="80"/>
                    <a:pt x="81" y="62"/>
                  </a:cubicBezTo>
                  <a:cubicBezTo>
                    <a:pt x="81" y="45"/>
                    <a:pt x="98" y="36"/>
                    <a:pt x="107" y="26"/>
                  </a:cubicBezTo>
                  <a:lnTo>
                    <a:pt x="116" y="26"/>
                  </a:lnTo>
                  <a:cubicBezTo>
                    <a:pt x="151" y="26"/>
                    <a:pt x="169" y="45"/>
                    <a:pt x="178" y="80"/>
                  </a:cubicBezTo>
                  <a:close/>
                  <a:moveTo>
                    <a:pt x="373" y="169"/>
                  </a:moveTo>
                  <a:lnTo>
                    <a:pt x="373" y="169"/>
                  </a:lnTo>
                  <a:cubicBezTo>
                    <a:pt x="373" y="98"/>
                    <a:pt x="373" y="98"/>
                    <a:pt x="373" y="98"/>
                  </a:cubicBezTo>
                  <a:cubicBezTo>
                    <a:pt x="319" y="98"/>
                    <a:pt x="319" y="98"/>
                    <a:pt x="319" y="98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249" y="169"/>
                    <a:pt x="249" y="169"/>
                    <a:pt x="249" y="169"/>
                  </a:cubicBezTo>
                  <a:cubicBezTo>
                    <a:pt x="249" y="213"/>
                    <a:pt x="249" y="213"/>
                    <a:pt x="249" y="213"/>
                  </a:cubicBezTo>
                  <a:cubicBezTo>
                    <a:pt x="319" y="213"/>
                    <a:pt x="319" y="213"/>
                    <a:pt x="319" y="213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373" y="292"/>
                    <a:pt x="373" y="292"/>
                    <a:pt x="373" y="292"/>
                  </a:cubicBezTo>
                  <a:cubicBezTo>
                    <a:pt x="373" y="213"/>
                    <a:pt x="373" y="213"/>
                    <a:pt x="373" y="213"/>
                  </a:cubicBezTo>
                  <a:cubicBezTo>
                    <a:pt x="444" y="213"/>
                    <a:pt x="444" y="213"/>
                    <a:pt x="444" y="213"/>
                  </a:cubicBezTo>
                  <a:cubicBezTo>
                    <a:pt x="444" y="169"/>
                    <a:pt x="444" y="169"/>
                    <a:pt x="444" y="169"/>
                  </a:cubicBezTo>
                  <a:lnTo>
                    <a:pt x="373" y="1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00" name="Freeform 75"/>
            <p:cNvSpPr>
              <a:spLocks noChangeArrowheads="1"/>
            </p:cNvSpPr>
            <p:nvPr/>
          </p:nvSpPr>
          <p:spPr bwMode="auto">
            <a:xfrm>
              <a:off x="16684501" y="4120736"/>
              <a:ext cx="956566" cy="1776945"/>
            </a:xfrm>
            <a:custGeom>
              <a:avLst/>
              <a:gdLst>
                <a:gd name="T0" fmla="*/ 248 w 249"/>
                <a:gd name="T1" fmla="*/ 80 h 453"/>
                <a:gd name="T2" fmla="*/ 248 w 249"/>
                <a:gd name="T3" fmla="*/ 80 h 453"/>
                <a:gd name="T4" fmla="*/ 177 w 249"/>
                <a:gd name="T5" fmla="*/ 80 h 453"/>
                <a:gd name="T6" fmla="*/ 160 w 249"/>
                <a:gd name="T7" fmla="*/ 107 h 453"/>
                <a:gd name="T8" fmla="*/ 160 w 249"/>
                <a:gd name="T9" fmla="*/ 160 h 453"/>
                <a:gd name="T10" fmla="*/ 248 w 249"/>
                <a:gd name="T11" fmla="*/ 160 h 453"/>
                <a:gd name="T12" fmla="*/ 248 w 249"/>
                <a:gd name="T13" fmla="*/ 231 h 453"/>
                <a:gd name="T14" fmla="*/ 160 w 249"/>
                <a:gd name="T15" fmla="*/ 231 h 453"/>
                <a:gd name="T16" fmla="*/ 160 w 249"/>
                <a:gd name="T17" fmla="*/ 452 h 453"/>
                <a:gd name="T18" fmla="*/ 79 w 249"/>
                <a:gd name="T19" fmla="*/ 452 h 453"/>
                <a:gd name="T20" fmla="*/ 79 w 249"/>
                <a:gd name="T21" fmla="*/ 231 h 453"/>
                <a:gd name="T22" fmla="*/ 0 w 249"/>
                <a:gd name="T23" fmla="*/ 231 h 453"/>
                <a:gd name="T24" fmla="*/ 0 w 249"/>
                <a:gd name="T25" fmla="*/ 160 h 453"/>
                <a:gd name="T26" fmla="*/ 79 w 249"/>
                <a:gd name="T27" fmla="*/ 160 h 453"/>
                <a:gd name="T28" fmla="*/ 79 w 249"/>
                <a:gd name="T29" fmla="*/ 116 h 453"/>
                <a:gd name="T30" fmla="*/ 177 w 249"/>
                <a:gd name="T31" fmla="*/ 0 h 453"/>
                <a:gd name="T32" fmla="*/ 248 w 249"/>
                <a:gd name="T33" fmla="*/ 0 h 453"/>
                <a:gd name="T34" fmla="*/ 248 w 249"/>
                <a:gd name="T35" fmla="*/ 8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9" h="453">
                  <a:moveTo>
                    <a:pt x="248" y="80"/>
                  </a:moveTo>
                  <a:lnTo>
                    <a:pt x="248" y="80"/>
                  </a:lnTo>
                  <a:cubicBezTo>
                    <a:pt x="177" y="80"/>
                    <a:pt x="177" y="80"/>
                    <a:pt x="177" y="80"/>
                  </a:cubicBezTo>
                  <a:cubicBezTo>
                    <a:pt x="169" y="80"/>
                    <a:pt x="160" y="89"/>
                    <a:pt x="160" y="107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248" y="160"/>
                    <a:pt x="248" y="160"/>
                    <a:pt x="248" y="160"/>
                  </a:cubicBezTo>
                  <a:cubicBezTo>
                    <a:pt x="248" y="231"/>
                    <a:pt x="248" y="231"/>
                    <a:pt x="24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452"/>
                    <a:pt x="160" y="452"/>
                    <a:pt x="160" y="452"/>
                  </a:cubicBezTo>
                  <a:cubicBezTo>
                    <a:pt x="79" y="452"/>
                    <a:pt x="79" y="452"/>
                    <a:pt x="79" y="452"/>
                  </a:cubicBezTo>
                  <a:cubicBezTo>
                    <a:pt x="79" y="231"/>
                    <a:pt x="79" y="231"/>
                    <a:pt x="79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54"/>
                    <a:pt x="115" y="0"/>
                    <a:pt x="177" y="0"/>
                  </a:cubicBezTo>
                  <a:cubicBezTo>
                    <a:pt x="248" y="0"/>
                    <a:pt x="248" y="0"/>
                    <a:pt x="248" y="0"/>
                  </a:cubicBezTo>
                  <a:lnTo>
                    <a:pt x="248" y="8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01" name="Freeform 85"/>
            <p:cNvSpPr>
              <a:spLocks noChangeArrowheads="1"/>
            </p:cNvSpPr>
            <p:nvPr/>
          </p:nvSpPr>
          <p:spPr bwMode="auto">
            <a:xfrm>
              <a:off x="18552268" y="7758206"/>
              <a:ext cx="1306116" cy="1050130"/>
            </a:xfrm>
            <a:custGeom>
              <a:avLst/>
              <a:gdLst>
                <a:gd name="T0" fmla="*/ 461 w 462"/>
                <a:gd name="T1" fmla="*/ 45 h 374"/>
                <a:gd name="T2" fmla="*/ 461 w 462"/>
                <a:gd name="T3" fmla="*/ 45 h 374"/>
                <a:gd name="T4" fmla="*/ 408 w 462"/>
                <a:gd name="T5" fmla="*/ 63 h 374"/>
                <a:gd name="T6" fmla="*/ 443 w 462"/>
                <a:gd name="T7" fmla="*/ 10 h 374"/>
                <a:gd name="T8" fmla="*/ 389 w 462"/>
                <a:gd name="T9" fmla="*/ 36 h 374"/>
                <a:gd name="T10" fmla="*/ 319 w 462"/>
                <a:gd name="T11" fmla="*/ 0 h 374"/>
                <a:gd name="T12" fmla="*/ 221 w 462"/>
                <a:gd name="T13" fmla="*/ 98 h 374"/>
                <a:gd name="T14" fmla="*/ 230 w 462"/>
                <a:gd name="T15" fmla="*/ 116 h 374"/>
                <a:gd name="T16" fmla="*/ 35 w 462"/>
                <a:gd name="T17" fmla="*/ 19 h 374"/>
                <a:gd name="T18" fmla="*/ 17 w 462"/>
                <a:gd name="T19" fmla="*/ 72 h 374"/>
                <a:gd name="T20" fmla="*/ 61 w 462"/>
                <a:gd name="T21" fmla="*/ 151 h 374"/>
                <a:gd name="T22" fmla="*/ 17 w 462"/>
                <a:gd name="T23" fmla="*/ 134 h 374"/>
                <a:gd name="T24" fmla="*/ 17 w 462"/>
                <a:gd name="T25" fmla="*/ 134 h 374"/>
                <a:gd name="T26" fmla="*/ 98 w 462"/>
                <a:gd name="T27" fmla="*/ 231 h 374"/>
                <a:gd name="T28" fmla="*/ 70 w 462"/>
                <a:gd name="T29" fmla="*/ 231 h 374"/>
                <a:gd name="T30" fmla="*/ 53 w 462"/>
                <a:gd name="T31" fmla="*/ 231 h 374"/>
                <a:gd name="T32" fmla="*/ 142 w 462"/>
                <a:gd name="T33" fmla="*/ 294 h 374"/>
                <a:gd name="T34" fmla="*/ 26 w 462"/>
                <a:gd name="T35" fmla="*/ 338 h 374"/>
                <a:gd name="T36" fmla="*/ 0 w 462"/>
                <a:gd name="T37" fmla="*/ 338 h 374"/>
                <a:gd name="T38" fmla="*/ 142 w 462"/>
                <a:gd name="T39" fmla="*/ 373 h 374"/>
                <a:gd name="T40" fmla="*/ 408 w 462"/>
                <a:gd name="T41" fmla="*/ 107 h 374"/>
                <a:gd name="T42" fmla="*/ 408 w 462"/>
                <a:gd name="T43" fmla="*/ 98 h 374"/>
                <a:gd name="T44" fmla="*/ 461 w 462"/>
                <a:gd name="T45" fmla="*/ 4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2" h="374">
                  <a:moveTo>
                    <a:pt x="461" y="45"/>
                  </a:moveTo>
                  <a:lnTo>
                    <a:pt x="461" y="45"/>
                  </a:lnTo>
                  <a:cubicBezTo>
                    <a:pt x="443" y="54"/>
                    <a:pt x="425" y="63"/>
                    <a:pt x="408" y="63"/>
                  </a:cubicBezTo>
                  <a:cubicBezTo>
                    <a:pt x="425" y="54"/>
                    <a:pt x="443" y="36"/>
                    <a:pt x="443" y="10"/>
                  </a:cubicBezTo>
                  <a:cubicBezTo>
                    <a:pt x="425" y="19"/>
                    <a:pt x="408" y="27"/>
                    <a:pt x="389" y="36"/>
                  </a:cubicBezTo>
                  <a:cubicBezTo>
                    <a:pt x="372" y="19"/>
                    <a:pt x="345" y="0"/>
                    <a:pt x="319" y="0"/>
                  </a:cubicBezTo>
                  <a:cubicBezTo>
                    <a:pt x="265" y="0"/>
                    <a:pt x="221" y="45"/>
                    <a:pt x="221" y="98"/>
                  </a:cubicBezTo>
                  <a:cubicBezTo>
                    <a:pt x="221" y="107"/>
                    <a:pt x="221" y="116"/>
                    <a:pt x="230" y="116"/>
                  </a:cubicBezTo>
                  <a:cubicBezTo>
                    <a:pt x="151" y="116"/>
                    <a:pt x="79" y="81"/>
                    <a:pt x="35" y="19"/>
                  </a:cubicBezTo>
                  <a:cubicBezTo>
                    <a:pt x="26" y="36"/>
                    <a:pt x="17" y="54"/>
                    <a:pt x="17" y="72"/>
                  </a:cubicBezTo>
                  <a:cubicBezTo>
                    <a:pt x="17" y="98"/>
                    <a:pt x="35" y="134"/>
                    <a:pt x="61" y="151"/>
                  </a:cubicBezTo>
                  <a:cubicBezTo>
                    <a:pt x="44" y="143"/>
                    <a:pt x="35" y="143"/>
                    <a:pt x="17" y="134"/>
                  </a:cubicBezTo>
                  <a:lnTo>
                    <a:pt x="17" y="134"/>
                  </a:lnTo>
                  <a:cubicBezTo>
                    <a:pt x="17" y="178"/>
                    <a:pt x="53" y="222"/>
                    <a:pt x="98" y="231"/>
                  </a:cubicBezTo>
                  <a:cubicBezTo>
                    <a:pt x="89" y="231"/>
                    <a:pt x="79" y="231"/>
                    <a:pt x="70" y="231"/>
                  </a:cubicBezTo>
                  <a:cubicBezTo>
                    <a:pt x="61" y="231"/>
                    <a:pt x="61" y="231"/>
                    <a:pt x="53" y="231"/>
                  </a:cubicBezTo>
                  <a:cubicBezTo>
                    <a:pt x="61" y="266"/>
                    <a:pt x="98" y="294"/>
                    <a:pt x="142" y="294"/>
                  </a:cubicBezTo>
                  <a:cubicBezTo>
                    <a:pt x="106" y="319"/>
                    <a:pt x="70" y="338"/>
                    <a:pt x="26" y="338"/>
                  </a:cubicBezTo>
                  <a:cubicBezTo>
                    <a:pt x="17" y="338"/>
                    <a:pt x="8" y="338"/>
                    <a:pt x="0" y="338"/>
                  </a:cubicBezTo>
                  <a:cubicBezTo>
                    <a:pt x="44" y="364"/>
                    <a:pt x="89" y="373"/>
                    <a:pt x="142" y="373"/>
                  </a:cubicBezTo>
                  <a:cubicBezTo>
                    <a:pt x="319" y="373"/>
                    <a:pt x="408" y="231"/>
                    <a:pt x="408" y="107"/>
                  </a:cubicBezTo>
                  <a:lnTo>
                    <a:pt x="408" y="98"/>
                  </a:lnTo>
                  <a:cubicBezTo>
                    <a:pt x="434" y="81"/>
                    <a:pt x="443" y="72"/>
                    <a:pt x="461" y="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55" name="矩形 854"/>
          <p:cNvSpPr/>
          <p:nvPr/>
        </p:nvSpPr>
        <p:spPr>
          <a:xfrm>
            <a:off x="22857744" y="0"/>
            <a:ext cx="1510871" cy="67814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b="1" dirty="0"/>
              <a:t>附赠替换图表</a:t>
            </a:r>
            <a:endParaRPr lang="zh-CN" altLang="en-US" sz="66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theme/theme1.xml><?xml version="1.0" encoding="utf-8"?>
<a:theme xmlns:a="http://schemas.openxmlformats.org/drawingml/2006/main" name="Default Theme">
  <a:themeElements>
    <a:clrScheme name="绿色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16949</Words>
  <Application>WPS 演示</Application>
  <PresentationFormat>自定义</PresentationFormat>
  <Paragraphs>598</Paragraphs>
  <Slides>33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34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68" baseType="lpstr">
      <vt:lpstr>Arial</vt:lpstr>
      <vt:lpstr>宋体</vt:lpstr>
      <vt:lpstr>Wingdings</vt:lpstr>
      <vt:lpstr>Source Sans Pro Light</vt:lpstr>
      <vt:lpstr>Montserrat Hairline</vt:lpstr>
      <vt:lpstr>Montserrat Light</vt:lpstr>
      <vt:lpstr>Calibri Light</vt:lpstr>
      <vt:lpstr>字酷堂清楷体</vt:lpstr>
      <vt:lpstr>Montserrat Semi</vt:lpstr>
      <vt:lpstr>Montserrat</vt:lpstr>
      <vt:lpstr>Arial</vt:lpstr>
      <vt:lpstr>Open Sans Light</vt:lpstr>
      <vt:lpstr>Open Sans</vt:lpstr>
      <vt:lpstr>Source Sans Pro</vt:lpstr>
      <vt:lpstr>Bebas Neue</vt:lpstr>
      <vt:lpstr>Gill Sans</vt:lpstr>
      <vt:lpstr>Segoe Print</vt:lpstr>
      <vt:lpstr>微软雅黑</vt:lpstr>
      <vt:lpstr>Arial Unicode MS</vt:lpstr>
      <vt:lpstr>Montserrat Semi Bold</vt:lpstr>
      <vt:lpstr>Karla</vt:lpstr>
      <vt:lpstr>Calibri</vt:lpstr>
      <vt:lpstr>Roboto Regular</vt:lpstr>
      <vt:lpstr>Roboto Light</vt:lpstr>
      <vt:lpstr>Open Sans</vt:lpstr>
      <vt:lpstr>Gill Sans</vt:lpstr>
      <vt:lpstr>Lato Light</vt:lpstr>
      <vt:lpstr>Source Sans Pro Bold</vt:lpstr>
      <vt:lpstr>Raleway Black</vt:lpstr>
      <vt:lpstr>Neris Thin</vt:lpstr>
      <vt:lpstr>Lato</vt:lpstr>
      <vt:lpstr>Roboto Black</vt:lpstr>
      <vt:lpstr>Lato Regular</vt:lpstr>
      <vt:lpstr>Gill Sans MT</vt:lpstr>
      <vt:lpstr>Default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Fox</dc:title>
  <dc:creator>Slidepro Design</dc:creator>
  <cp:lastModifiedBy>admin</cp:lastModifiedBy>
  <cp:revision>6309</cp:revision>
  <dcterms:created xsi:type="dcterms:W3CDTF">2014-11-12T21:47:00Z</dcterms:created>
  <dcterms:modified xsi:type="dcterms:W3CDTF">2018-09-04T08:45:14Z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